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56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660D17-B070-444A-B4D8-A7C422FA5946}" type="datetimeFigureOut">
              <a:rPr lang="pl-PL" smtClean="0"/>
              <a:t>2016-10-06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E9EF4D-2CA1-426B-B2BF-7B1A2CC53AEC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/>
              <a:t>Kanu</a:t>
            </a:r>
            <a:endParaRPr lang="pl-PL" sz="7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256584" cy="333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0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Ogólnie o kanu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Kanu </a:t>
            </a:r>
            <a:r>
              <a:rPr lang="pl-PL" dirty="0" smtClean="0"/>
              <a:t>najczęściej jest kojarzone </a:t>
            </a:r>
            <a:r>
              <a:rPr lang="pl-PL" dirty="0"/>
              <a:t>z łódkami Indian Ameryki Północnej, budowanymi z kory brzozowej. Służyło myśliwym i rybakom, </a:t>
            </a:r>
            <a:r>
              <a:rPr lang="pl-PL" dirty="0" smtClean="0"/>
              <a:t>a </a:t>
            </a:r>
            <a:r>
              <a:rPr lang="pl-PL" dirty="0"/>
              <a:t>gdy pojawił się biały człowiek – traperom, handlarzom futer i eksploratorom. Dzisiaj kanu wykorzystywane jest głównie w sporcie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turystyce. 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 descr="C:\Users\Agnieszka\Documents\prezentacja kanoe\a-traditional-kanoe-derawan-islands-indonesia+1152_12846102420-tpfil02aw-26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8709"/>
            <a:ext cx="3772000" cy="28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Historia kanu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Kanu </a:t>
            </a:r>
            <a:r>
              <a:rPr lang="pl-PL" dirty="0" smtClean="0"/>
              <a:t>to </a:t>
            </a:r>
            <a:r>
              <a:rPr lang="pl-PL" dirty="0" smtClean="0"/>
              <a:t>łódź </a:t>
            </a:r>
            <a:r>
              <a:rPr lang="pl-PL" dirty="0" smtClean="0"/>
              <a:t>wiosłowa, dzięki której sprawnie przebiegała eksploracja  </a:t>
            </a:r>
            <a:r>
              <a:rPr lang="pl-PL" dirty="0" smtClean="0"/>
              <a:t>Ameryki Północnej. Pierwotnie były to dłubanki. W późniejszym okresie szkielet kanu budowano z gałęzi świerkowych. Kanu było używane w regionie Wielkich Jezior oraz Gór Skalistych. Miały różne wielkości, średnio około 8 metrów i mieściły 4-5 ludzi.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81128"/>
            <a:ext cx="3294112" cy="2092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31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Kanu dziś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Obecnie kanu używa się w celach rekreacyjnych </a:t>
            </a:r>
            <a:r>
              <a:rPr lang="pl-PL" dirty="0" smtClean="0"/>
              <a:t>oraz, jako środek transportu w </a:t>
            </a:r>
            <a:r>
              <a:rPr lang="pl-PL" dirty="0"/>
              <a:t>Grenlandii</a:t>
            </a:r>
            <a:r>
              <a:rPr lang="pl-PL" dirty="0" smtClean="0"/>
              <a:t>. Wykorzystuje się je z względu na małą wagę (można je przenieść samemu) oraz ze względu na dużą wytrzymałość.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60981"/>
            <a:ext cx="5201941" cy="3467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6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Kanu w Grenlandii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Kanu wykorzystuje się w Grenlandii do dziś. Używa się ich praktycznie do wszystkiego: do polowania, transportu, przemieszczania się.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4984"/>
            <a:ext cx="5004046" cy="333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49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Jan Piotrowski </a:t>
            </a:r>
            <a:r>
              <a:rPr lang="pl-PL" dirty="0" smtClean="0"/>
              <a:t>1c</a:t>
            </a:r>
            <a:endParaRPr lang="pl-PL" dirty="0" smtClean="0"/>
          </a:p>
          <a:p>
            <a:r>
              <a:rPr lang="pl-PL" dirty="0" smtClean="0"/>
              <a:t>Franek Ambroziak </a:t>
            </a:r>
            <a:r>
              <a:rPr lang="pl-PL" dirty="0" smtClean="0"/>
              <a:t>1c</a:t>
            </a:r>
            <a:endParaRPr lang="pl-PL" dirty="0" smtClean="0"/>
          </a:p>
          <a:p>
            <a:r>
              <a:rPr lang="pl-PL" dirty="0" smtClean="0"/>
              <a:t>Jan Górecki </a:t>
            </a:r>
            <a:r>
              <a:rPr lang="pl-PL" dirty="0" smtClean="0"/>
              <a:t>1a</a:t>
            </a:r>
            <a:endParaRPr lang="pl-PL" dirty="0" smtClean="0"/>
          </a:p>
          <a:p>
            <a:r>
              <a:rPr lang="pl-PL" dirty="0" smtClean="0"/>
              <a:t>Jakub </a:t>
            </a:r>
            <a:r>
              <a:rPr lang="pl-PL" smtClean="0"/>
              <a:t>Siwek </a:t>
            </a:r>
            <a:r>
              <a:rPr lang="pl-PL" smtClean="0"/>
              <a:t>1a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1273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178</Words>
  <Application>Microsoft Office PowerPoint</Application>
  <PresentationFormat>Pokaz na ekranie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Przepływ</vt:lpstr>
      <vt:lpstr>Kanu</vt:lpstr>
      <vt:lpstr>Ogólnie o kanu</vt:lpstr>
      <vt:lpstr>Historia kanu</vt:lpstr>
      <vt:lpstr>Kanu dziś</vt:lpstr>
      <vt:lpstr>Kanu w Grenlandii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</dc:creator>
  <cp:lastModifiedBy>Banderas</cp:lastModifiedBy>
  <cp:revision>14</cp:revision>
  <dcterms:created xsi:type="dcterms:W3CDTF">2015-10-31T14:49:05Z</dcterms:created>
  <dcterms:modified xsi:type="dcterms:W3CDTF">2016-10-06T06:22:21Z</dcterms:modified>
</cp:coreProperties>
</file>