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2014-12-12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2014-12-12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2014-12-12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2014-12-12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2014-12-12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2014-12-12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2014-12-12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2014-12-12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2014-12-12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2014-12-12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2014-12-12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2014-12-12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l-PL" dirty="0" smtClean="0"/>
              <a:t>THE BIKE RIDING</a:t>
            </a:r>
            <a:br>
              <a:rPr lang="pl-PL" dirty="0" smtClean="0"/>
            </a:br>
            <a:r>
              <a:rPr lang="pl-PL" dirty="0" smtClean="0"/>
              <a:t>COMPETITIONS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pl-PL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4" name="Picture 9" descr="F:\rowery\DSC0009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714488"/>
            <a:ext cx="3836419" cy="2565606"/>
          </a:xfrm>
          <a:prstGeom prst="rect">
            <a:avLst/>
          </a:prstGeom>
          <a:noFill/>
        </p:spPr>
      </p:pic>
      <p:sp>
        <p:nvSpPr>
          <p:cNvPr id="5" name="pole tekstowe 4"/>
          <p:cNvSpPr txBox="1"/>
          <p:nvPr/>
        </p:nvSpPr>
        <p:spPr>
          <a:xfrm>
            <a:off x="4357686" y="2643182"/>
            <a:ext cx="4929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Picture 4" descr="F:\rowery\DSC00034 _640x428_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714488"/>
            <a:ext cx="3952457" cy="2643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Picture 6" descr="F:\rowery\DSC0007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369" y="2143116"/>
            <a:ext cx="3204695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Picture 33" descr="F:\rowery\DSC0091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2786058"/>
            <a:ext cx="5127511" cy="3429024"/>
          </a:xfrm>
          <a:prstGeom prst="rect">
            <a:avLst/>
          </a:prstGeom>
          <a:noFill/>
        </p:spPr>
      </p:pic>
      <p:sp>
        <p:nvSpPr>
          <p:cNvPr id="5" name="pole tekstowe 4"/>
          <p:cNvSpPr txBox="1"/>
          <p:nvPr/>
        </p:nvSpPr>
        <p:spPr>
          <a:xfrm>
            <a:off x="285720" y="2571744"/>
            <a:ext cx="2571768" cy="2857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winners</a:t>
            </a:r>
            <a:r>
              <a:rPr lang="pl-PL" dirty="0" smtClean="0"/>
              <a:t> of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competitons</a:t>
            </a:r>
            <a:r>
              <a:rPr lang="pl-PL" dirty="0" smtClean="0"/>
              <a:t>, </a:t>
            </a:r>
            <a:r>
              <a:rPr lang="pl-PL" dirty="0" err="1" smtClean="0"/>
              <a:t>in</a:t>
            </a:r>
            <a:r>
              <a:rPr lang="pl-PL" dirty="0" smtClean="0"/>
              <a:t> </a:t>
            </a:r>
            <a:r>
              <a:rPr lang="pl-PL" dirty="0" err="1" smtClean="0"/>
              <a:t>years</a:t>
            </a:r>
            <a:r>
              <a:rPr lang="pl-PL" dirty="0" smtClean="0"/>
              <a:t> 2005-2014, </a:t>
            </a:r>
            <a:r>
              <a:rPr lang="pl-PL" dirty="0" err="1" smtClean="0"/>
              <a:t>are</a:t>
            </a:r>
            <a:r>
              <a:rPr lang="pl-PL" dirty="0" smtClean="0"/>
              <a:t>:</a:t>
            </a:r>
          </a:p>
          <a:p>
            <a:r>
              <a:rPr lang="pl-PL" dirty="0" smtClean="0"/>
              <a:t>-Ola </a:t>
            </a:r>
            <a:r>
              <a:rPr lang="pl-PL" dirty="0" err="1" smtClean="0"/>
              <a:t>Szor</a:t>
            </a:r>
            <a:endParaRPr lang="pl-PL" dirty="0" smtClean="0"/>
          </a:p>
          <a:p>
            <a:r>
              <a:rPr lang="pl-PL" dirty="0" smtClean="0"/>
              <a:t>-Hania Wojewoda</a:t>
            </a:r>
          </a:p>
          <a:p>
            <a:r>
              <a:rPr lang="pl-PL" dirty="0" smtClean="0"/>
              <a:t>-Pola </a:t>
            </a:r>
            <a:r>
              <a:rPr lang="pl-PL" dirty="0" err="1" smtClean="0"/>
              <a:t>Kądzielska</a:t>
            </a:r>
            <a:endParaRPr lang="pl-PL" dirty="0" smtClean="0"/>
          </a:p>
          <a:p>
            <a:r>
              <a:rPr lang="pl-PL" dirty="0" smtClean="0"/>
              <a:t>-Florek Gęsina</a:t>
            </a:r>
          </a:p>
          <a:p>
            <a:r>
              <a:rPr lang="pl-PL" dirty="0" smtClean="0"/>
              <a:t>-Mikołaj Sroczyński</a:t>
            </a:r>
          </a:p>
          <a:p>
            <a:r>
              <a:rPr lang="pl-PL" dirty="0" smtClean="0"/>
              <a:t>-Jędrek </a:t>
            </a:r>
            <a:r>
              <a:rPr lang="pl-PL" dirty="0" err="1" smtClean="0"/>
              <a:t>Jakubisiak</a:t>
            </a:r>
            <a:endParaRPr lang="pl-PL" dirty="0" smtClean="0"/>
          </a:p>
          <a:p>
            <a:r>
              <a:rPr lang="pl-PL" dirty="0" smtClean="0"/>
              <a:t>-Wojtek </a:t>
            </a:r>
            <a:r>
              <a:rPr lang="pl-PL" dirty="0" err="1" smtClean="0"/>
              <a:t>Rebejko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championships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</a:t>
            </a:r>
            <a:r>
              <a:rPr lang="pl-PL" dirty="0" err="1" smtClean="0"/>
              <a:t>years</a:t>
            </a:r>
            <a:r>
              <a:rPr lang="pl-PL" dirty="0" smtClean="0"/>
              <a:t> 2005-2014 </a:t>
            </a:r>
            <a:r>
              <a:rPr lang="pl-PL" dirty="0" err="1" smtClean="0"/>
              <a:t>were</a:t>
            </a:r>
            <a:r>
              <a:rPr lang="pl-PL" dirty="0" smtClean="0"/>
              <a:t> </a:t>
            </a:r>
            <a:r>
              <a:rPr lang="pl-PL" dirty="0" err="1" smtClean="0"/>
              <a:t>organized</a:t>
            </a:r>
            <a:r>
              <a:rPr lang="pl-PL" dirty="0" smtClean="0"/>
              <a:t> by:</a:t>
            </a:r>
          </a:p>
          <a:p>
            <a:pPr algn="ctr">
              <a:buNone/>
            </a:pPr>
            <a:r>
              <a:rPr lang="pl-PL" dirty="0" smtClean="0"/>
              <a:t> </a:t>
            </a:r>
            <a:r>
              <a:rPr lang="pl-PL" dirty="0" err="1" smtClean="0"/>
              <a:t>Mr</a:t>
            </a:r>
            <a:r>
              <a:rPr lang="pl-PL" dirty="0" smtClean="0"/>
              <a:t> Filip Wojewoda &amp; </a:t>
            </a:r>
            <a:r>
              <a:rPr lang="pl-PL" dirty="0" err="1" smtClean="0"/>
              <a:t>Mr</a:t>
            </a:r>
            <a:r>
              <a:rPr lang="pl-PL" dirty="0" smtClean="0"/>
              <a:t> Piotr Melon.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Obraz 3" descr="fwojewod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46" y="3357561"/>
            <a:ext cx="1357322" cy="1866317"/>
          </a:xfrm>
          <a:prstGeom prst="rect">
            <a:avLst/>
          </a:prstGeom>
        </p:spPr>
      </p:pic>
      <p:pic>
        <p:nvPicPr>
          <p:cNvPr id="5" name="Obraz 4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14546" y="3000372"/>
            <a:ext cx="71434" cy="71434"/>
          </a:xfrm>
          <a:prstGeom prst="rect">
            <a:avLst/>
          </a:prstGeom>
        </p:spPr>
      </p:pic>
      <p:pic>
        <p:nvPicPr>
          <p:cNvPr id="6" name="Obraz 5" descr="cv_602_12112115472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57818" y="3071810"/>
            <a:ext cx="1607355" cy="21431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</TotalTime>
  <Words>54</Words>
  <PresentationFormat>Pokaz na ekranie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Hol</vt:lpstr>
      <vt:lpstr>THE BIKE RIDING COMPETITIONS</vt:lpstr>
      <vt:lpstr>Slajd 2</vt:lpstr>
      <vt:lpstr>Slajd 3</vt:lpstr>
      <vt:lpstr>Slajd 4</vt:lpstr>
      <vt:lpstr>Slajd 5</vt:lpstr>
      <vt:lpstr>Slajd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cp:lastModifiedBy>kmysinsk</cp:lastModifiedBy>
  <cp:revision>8</cp:revision>
  <dcterms:modified xsi:type="dcterms:W3CDTF">2014-12-12T09:58:08Z</dcterms:modified>
</cp:coreProperties>
</file>