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272" r:id="rId20"/>
    <p:sldId id="275" r:id="rId21"/>
    <p:sldId id="276" r:id="rId2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7" autoAdjust="0"/>
    <p:restoredTop sz="9466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1A6F-F93C-4216-9CBE-D57060509ED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2835-EB17-491F-B2A6-DBFFF40DC4F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A5CEC-1EA3-473C-8626-60D9102D9CF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7FE64-E81C-4AB5-AA4E-59348C53E9E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87A00-CE89-4308-882A-7F23A3A6377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7DA7B-6087-4035-9837-FC8BE908867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1D3AE-9676-48ED-83DC-67C1DA6655B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F6321-83BA-4898-B45C-08E551905A2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C41B9-267C-41E5-8CF0-145A6896461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B3251-A83E-4273-9239-6D87166CB75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F2AC1-5BC0-4649-97B0-D7B1E82E633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86198C-8D6F-43DD-B0A0-F1C25FAD0AB9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a/aa/Bartolomeu_Dias%2C_South_Africa_House_%28cut%2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f/f6/Vespucci_arrives_in_New_World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//upload.wikimedia.org/wikipedia/commons/2/2b/Retrato_de_Vasco_da_Gama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//upload.wikimedia.org/wikipedia/commons/7/75/Gama_route_1.sv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c/c3/Sines06_edit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6/6a/Pedro_Alvares_Cabral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//upload.wikimedia.org/wikipedia/commons/9/97/Cabral_voyage_1500.sv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9/9c/Ferdinand_Magellan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//upload.wikimedia.org/wikipedia/commons/6/6b/Detail_from_a_map_of_Ortelius_-_Magellan%27s_ship_Victoria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d/d6/Bartolomeu_Dias_Voyage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7/76/Captainjamescookportrait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5/5d/Christopher_Columbus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8/80/Columbus1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4/45/Santamariapuszczykowo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3/3b/Columbus2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8/85/Columbus3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//upload.wikimedia.org/wikipedia/commons/e/ec/Columbus4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b/b9/Amerigo_Vespucci0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0"/>
            <a:ext cx="7772400" cy="1052513"/>
          </a:xfrm>
        </p:spPr>
        <p:txBody>
          <a:bodyPr/>
          <a:lstStyle/>
          <a:p>
            <a:r>
              <a:rPr lang="pl-PL"/>
              <a:t>Bartolomeu Dias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3" name="Picture 5" descr="Plik:Bartolomeu Dias, South Africa House (cut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908050"/>
            <a:ext cx="31686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9" name="Picture 5" descr="File:Vespucci arrives in New Worl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25538"/>
            <a:ext cx="8229600" cy="4525962"/>
          </a:xfrm>
        </p:spPr>
        <p:txBody>
          <a:bodyPr/>
          <a:lstStyle/>
          <a:p>
            <a:endParaRPr lang="pl-PL"/>
          </a:p>
        </p:txBody>
      </p:sp>
      <p:pic>
        <p:nvPicPr>
          <p:cNvPr id="20487" name="Picture 7" descr="vespucci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42888"/>
            <a:ext cx="8229600" cy="1417638"/>
          </a:xfrm>
        </p:spPr>
        <p:txBody>
          <a:bodyPr/>
          <a:lstStyle/>
          <a:p>
            <a:r>
              <a:rPr lang="pl-PL"/>
              <a:t>Vasco da Gama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3" name="Picture 5" descr="File:Retrato de Vasco da Gama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125538"/>
            <a:ext cx="3867150" cy="538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7" name="Picture 5" descr="File:Gama route 1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61" name="Picture 5" descr="File:Sines06 edit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>Alvares Cabral</a:t>
            </a:r>
            <a:br>
              <a:rPr lang="pl-PL" sz="4000"/>
            </a:br>
            <a:endParaRPr lang="pl-PL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41" name="Picture 5" descr="File:Pedro Alvares Cabra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908050"/>
            <a:ext cx="3857625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5" name="Picture 5" descr="File:Cabral voyage 1500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>Ferdynand Magellan</a:t>
            </a:r>
            <a:br>
              <a:rPr lang="pl-PL" sz="4000"/>
            </a:br>
            <a:endParaRPr lang="pl-PL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9" name="Picture 5" descr="File:Ferdinand Magella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981075"/>
            <a:ext cx="4267200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3" name="Picture 5" descr="File:Detail from a map of Ortelius - Magellan's ship Victoria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7" name="Picture 5" descr="magellan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7" name="Picture 5" descr="Plik:Bartolomeu Dias Voy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pl-PL"/>
              <a:t>James Cook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509" name="Picture 5" descr="File:Captainjamescook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908050"/>
            <a:ext cx="4572000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533" name="Picture 5" descr="cook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r>
              <a:rPr lang="pl-PL" sz="4000"/>
              <a:t>Krzysztof Kolumb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101" name="Picture 5" descr="Plik:Christopher Columbus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765175"/>
            <a:ext cx="4743450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5" name="Picture 5" descr="Plik:Columbus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9" name="Picture 5" descr="Plik:Santamariapuszczykow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3" name="Picture 5" descr="Plik:Columbus2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7" name="Picture 5" descr="Plik:Columbus3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21" name="Picture 5" descr="Plik:Columbus4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885825"/>
          </a:xfrm>
        </p:spPr>
        <p:txBody>
          <a:bodyPr/>
          <a:lstStyle/>
          <a:p>
            <a:r>
              <a:rPr lang="pl-PL"/>
              <a:t>Amerigo Vespucci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5" name="Picture 5" descr="File:Amerigo Vespucci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836613"/>
            <a:ext cx="4319587" cy="602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15</Words>
  <Application>Microsoft Office PowerPoint</Application>
  <PresentationFormat>On-screen Show (4:3)</PresentationFormat>
  <Paragraphs>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Default Design</vt:lpstr>
      <vt:lpstr>Bartolomeu Dias </vt:lpstr>
      <vt:lpstr>Slide 2</vt:lpstr>
      <vt:lpstr>Krzysztof Kolumb </vt:lpstr>
      <vt:lpstr>Slide 4</vt:lpstr>
      <vt:lpstr>Slide 5</vt:lpstr>
      <vt:lpstr>Slide 6</vt:lpstr>
      <vt:lpstr>Slide 7</vt:lpstr>
      <vt:lpstr>Slide 8</vt:lpstr>
      <vt:lpstr>Amerigo Vespucci </vt:lpstr>
      <vt:lpstr>Slide 10</vt:lpstr>
      <vt:lpstr>Slide 11</vt:lpstr>
      <vt:lpstr>Vasco da Gama </vt:lpstr>
      <vt:lpstr>Slide 13</vt:lpstr>
      <vt:lpstr>Slide 14</vt:lpstr>
      <vt:lpstr>Alvares Cabral </vt:lpstr>
      <vt:lpstr>Slide 16</vt:lpstr>
      <vt:lpstr>Ferdynand Magellan </vt:lpstr>
      <vt:lpstr>Slide 18</vt:lpstr>
      <vt:lpstr>Slide 19</vt:lpstr>
      <vt:lpstr>James Cook 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Bartolomeu Dias </dc:title>
  <dc:creator>Joanna</dc:creator>
  <cp:lastModifiedBy> </cp:lastModifiedBy>
  <cp:revision>3</cp:revision>
  <dcterms:created xsi:type="dcterms:W3CDTF">2014-01-31T14:24:34Z</dcterms:created>
  <dcterms:modified xsi:type="dcterms:W3CDTF">2014-02-03T08:31:00Z</dcterms:modified>
</cp:coreProperties>
</file>