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1" r:id="rId9"/>
    <p:sldId id="262" r:id="rId10"/>
    <p:sldId id="266" r:id="rId11"/>
    <p:sldId id="263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3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5AC04-3123-4BE6-BBDB-14315E96DB73}" type="datetimeFigureOut">
              <a:rPr lang="pl-PL" smtClean="0"/>
              <a:t>2014-01-29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72EC0-6888-41BB-9AA0-437D6294E1D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c/c3/Grob_Nieznanego_Zo%C5%82nierza_w_Warszawie_2010_%283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a/a3/Plac_Zamkowy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1/18/Kosciol_sw_floriana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8935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upload.wikimedia.org/wikipedia/commons/9/99/Chopin_denkmal_ww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a/a5/5_Warszawa_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9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upload.wikimedia.org/wikipedia/commons/9/96/Nowa_Pomara%C5%84czarnia_%C5%81azienki_Kr%C3%B3lewskie_Warszawa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upload.wikimedia.org/wikipedia/commons/a/a5/Galeria_obraz%C3%B3w_Pa%C5%82ac_na_Wyspie_w_%C5%81azienk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6600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3/3b/Pa%C5%82ac_Kultury_i_Nauki_2011.jpg"/>
          <p:cNvPicPr>
            <a:picLocks noChangeAspect="1" noChangeArrowheads="1"/>
          </p:cNvPicPr>
          <p:nvPr/>
        </p:nvPicPr>
        <p:blipFill>
          <a:blip r:embed="rId2" cstate="print"/>
          <a:srcRect t="6902"/>
          <a:stretch>
            <a:fillRect/>
          </a:stretch>
        </p:blipFill>
        <p:spPr bwMode="auto">
          <a:xfrm>
            <a:off x="0" y="15809"/>
            <a:ext cx="9144000" cy="6890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um.warszawa.pl/sites/default/files/imagecache/Ilustracja_o_wymiarach_800x600px/ilustracje/o-warszawie/DSCF9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viapolonia.pl/files/foto/Stare_miasto_warszawa_zabytki47____1314701065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primus.com.pl/gim/galeria/udir_1/konkursstrony/2007/Zabytki_Monika_Halicka/syren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upload.wikimedia.org/wikipedia/commons/0/06/Lazienki-Palac_na_Wodz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tatic.lovetotravel.pl/galery/th/th1_900_Obraz_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9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upload.wikimedia.org/wikipedia/commons/7/71/Warsaw_University_Library_2010_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540553" cy="6879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3/3c/Warszawa_Pa%C5%82ac_Prezydencki_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2953" y="0"/>
            <a:ext cx="999946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Pokaz na ekranie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Company>SP 24STO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akowalc2</dc:creator>
  <cp:lastModifiedBy>akowalc2</cp:lastModifiedBy>
  <cp:revision>5</cp:revision>
  <dcterms:created xsi:type="dcterms:W3CDTF">2014-01-29T10:59:49Z</dcterms:created>
  <dcterms:modified xsi:type="dcterms:W3CDTF">2014-01-29T11:27:41Z</dcterms:modified>
</cp:coreProperties>
</file>