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868471-9FA3-47B1-B277-44BC6E6503E5}" type="datetimeFigureOut">
              <a:rPr lang="pl-PL" smtClean="0"/>
              <a:t>2014-11-19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701AE9-A7C3-4AC0-A19C-61C0D566BC51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WINDSURFING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7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KRÓTKO O SPORCIE…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Windsurfing </a:t>
            </a:r>
            <a:r>
              <a:rPr lang="pl-PL" dirty="0"/>
              <a:t>– sport wodny, uprawiany przy użyciu deski </a:t>
            </a:r>
            <a:r>
              <a:rPr lang="pl-PL" dirty="0" smtClean="0"/>
              <a:t>i </a:t>
            </a:r>
            <a:r>
              <a:rPr lang="pl-PL" dirty="0"/>
              <a:t>przymocowanego do niej elastycznie pędnika żaglowego. Dyscyplina klasyfikowana jest jako konkurencja żeglarska, rozgrywana na igrzyskach olimpijskich 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63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BUDOWA DESKI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889248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39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BUDOWA PĘDNIKA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0586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74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KIERUNKI WIATRU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184032" cy="471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21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3"/>
            <a:ext cx="9144000" cy="685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39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1" y="-18403"/>
            <a:ext cx="9177181" cy="68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16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" y="0"/>
            <a:ext cx="9135777" cy="686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87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pl-PL" sz="7800" smtClean="0"/>
          </a:p>
          <a:p>
            <a:pPr marL="393192" lvl="1" indent="0">
              <a:buNone/>
            </a:pPr>
            <a:r>
              <a:rPr lang="pl-PL" sz="7800" smtClean="0"/>
              <a:t>KONIEC</a:t>
            </a:r>
            <a:endParaRPr lang="pl-PL" sz="7800" dirty="0"/>
          </a:p>
        </p:txBody>
      </p:sp>
    </p:spTree>
    <p:extLst>
      <p:ext uri="{BB962C8B-B14F-4D97-AF65-F5344CB8AC3E}">
        <p14:creationId xmlns:p14="http://schemas.microsoft.com/office/powerpoint/2010/main" val="3702557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41</Words>
  <Application>Microsoft Office PowerPoint</Application>
  <PresentationFormat>Pokaz na ekranie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Przepływ</vt:lpstr>
      <vt:lpstr>WINDSURFING</vt:lpstr>
      <vt:lpstr>KRÓTKO O SPORCIE…</vt:lpstr>
      <vt:lpstr>BUDOWA DESKI</vt:lpstr>
      <vt:lpstr>BUDOWA PĘDNIKA</vt:lpstr>
      <vt:lpstr>KIERUNKI WIATRU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WINDSURFING</dc:title>
  <dc:creator>Ula</dc:creator>
  <cp:lastModifiedBy>Ula</cp:lastModifiedBy>
  <cp:revision>3</cp:revision>
  <dcterms:created xsi:type="dcterms:W3CDTF">2014-11-19T17:55:16Z</dcterms:created>
  <dcterms:modified xsi:type="dcterms:W3CDTF">2014-11-19T18:25:07Z</dcterms:modified>
</cp:coreProperties>
</file>