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2C899A-61D9-4EFC-8E74-276A549146A5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2D94D9-8555-4FCC-A597-3C955A37AD5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PRAWDZIWE HISTORIE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305800" cy="1981200"/>
          </a:xfrm>
        </p:spPr>
        <p:txBody>
          <a:bodyPr/>
          <a:lstStyle/>
          <a:p>
            <a:r>
              <a:rPr lang="pl-PL" dirty="0" smtClean="0"/>
              <a:t>TYRANI I DYKTATORZY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472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924944"/>
            <a:ext cx="7776864" cy="3171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>
                <a:latin typeface="Bookman Old Style" pitchFamily="18" charset="0"/>
              </a:rPr>
              <a:t>CZASY NOWOŻYTNE</a:t>
            </a:r>
            <a:endParaRPr lang="pl-PL" sz="5400" dirty="0"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8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1530 25 sierpnia w </a:t>
            </a:r>
            <a:r>
              <a:rPr lang="pl-PL" sz="2400" dirty="0" err="1" smtClean="0"/>
              <a:t>Kołomienskoje</a:t>
            </a:r>
            <a:r>
              <a:rPr lang="pl-PL" sz="2400" dirty="0" smtClean="0"/>
              <a:t> pod Moskwą, urodził się Ivan, syn księcia moskiewskiego Wasyla III.</a:t>
            </a:r>
          </a:p>
          <a:p>
            <a:r>
              <a:rPr lang="pl-PL" sz="2400" dirty="0" smtClean="0"/>
              <a:t>1533 Po śmierci ojca Ivan zostaje wielkim księciem moskiewskim.</a:t>
            </a:r>
          </a:p>
          <a:p>
            <a:r>
              <a:rPr lang="pl-PL" sz="2400" dirty="0" smtClean="0"/>
              <a:t>1547 Koronacja Ivana na cara Rusi.</a:t>
            </a:r>
          </a:p>
          <a:p>
            <a:r>
              <a:rPr lang="pl-PL" sz="2400" dirty="0" smtClean="0"/>
              <a:t>1560 Początek rządów terroru.</a:t>
            </a:r>
          </a:p>
          <a:p>
            <a:r>
              <a:rPr lang="pl-PL" sz="2400" dirty="0" smtClean="0"/>
              <a:t>1564 Ivan zaczyna sprawować władzę absolutną</a:t>
            </a:r>
          </a:p>
          <a:p>
            <a:r>
              <a:rPr lang="pl-PL" sz="2400" dirty="0" smtClean="0"/>
              <a:t>1565-1572 Działalność </a:t>
            </a:r>
            <a:r>
              <a:rPr lang="pl-PL" sz="2400" dirty="0" err="1" smtClean="0"/>
              <a:t>opryczniny</a:t>
            </a:r>
            <a:r>
              <a:rPr lang="pl-PL" sz="2400" dirty="0" smtClean="0"/>
              <a:t>, krwawa rozprawa z bojarami.</a:t>
            </a:r>
          </a:p>
          <a:p>
            <a:r>
              <a:rPr lang="pl-PL" sz="2400" dirty="0" smtClean="0"/>
              <a:t>1570 Rzeź mieszkańców </a:t>
            </a:r>
            <a:r>
              <a:rPr lang="pl-PL" sz="2400" dirty="0"/>
              <a:t>N</a:t>
            </a:r>
            <a:r>
              <a:rPr lang="pl-PL" sz="2400" dirty="0" smtClean="0"/>
              <a:t>owogrodu.</a:t>
            </a:r>
          </a:p>
          <a:p>
            <a:r>
              <a:rPr lang="pl-PL" sz="2400" dirty="0" smtClean="0"/>
              <a:t>1581 Ivan zabija własnego syna.</a:t>
            </a:r>
          </a:p>
          <a:p>
            <a:r>
              <a:rPr lang="pl-PL" sz="2400" dirty="0" smtClean="0"/>
              <a:t>1584 18 marca Ivan umiera w Moskwie.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Ivan IV Groźny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4579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83596" cy="68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6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9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66124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1600 19 listopada Karol urodził się w pałacu w </a:t>
            </a:r>
            <a:r>
              <a:rPr lang="pl-PL" dirty="0" err="1" smtClean="0"/>
              <a:t>Dunfermline</a:t>
            </a:r>
            <a:r>
              <a:rPr lang="pl-PL" dirty="0" smtClean="0"/>
              <a:t>.</a:t>
            </a:r>
          </a:p>
          <a:p>
            <a:r>
              <a:rPr lang="pl-PL" dirty="0" smtClean="0"/>
              <a:t>1603 Ojciec Karola, król szkocki Jakub VI, zostaje  królem Anglii i jako Jakub I jednoczy oba królestwa</a:t>
            </a:r>
          </a:p>
          <a:p>
            <a:r>
              <a:rPr lang="pl-PL" dirty="0" smtClean="0"/>
              <a:t>1625 Karol I wstępuje na tron jako król Wielkiej Brytanii i Irlandii.</a:t>
            </a:r>
          </a:p>
          <a:p>
            <a:r>
              <a:rPr lang="pl-PL" dirty="0" smtClean="0"/>
              <a:t>1626 Rozwiązuje parlament po odmowie zatwierdzenia wyższych podatków, samowolnie nakłada podatki.</a:t>
            </a:r>
          </a:p>
          <a:p>
            <a:r>
              <a:rPr lang="pl-PL" dirty="0" smtClean="0"/>
              <a:t>1629 Zawiesza działalność parlamentu na 11 lat.</a:t>
            </a:r>
          </a:p>
          <a:p>
            <a:r>
              <a:rPr lang="pl-PL" dirty="0" smtClean="0"/>
              <a:t>1640 Wypowiada wojnę szkotom</a:t>
            </a:r>
          </a:p>
          <a:p>
            <a:r>
              <a:rPr lang="pl-PL" dirty="0" smtClean="0"/>
              <a:t>1642 Wypowiada parlamentowi wojnę, zaczyna się wojna domowa.</a:t>
            </a:r>
          </a:p>
          <a:p>
            <a:r>
              <a:rPr lang="pl-PL" dirty="0" smtClean="0"/>
              <a:t>1647 Dostaje się do niewoli szkockiej, ale </a:t>
            </a:r>
            <a:r>
              <a:rPr lang="pl-PL" dirty="0"/>
              <a:t>z</a:t>
            </a:r>
            <a:r>
              <a:rPr lang="pl-PL" dirty="0" smtClean="0"/>
              <a:t>awiera ze szkotami tajne porozumienia</a:t>
            </a:r>
          </a:p>
          <a:p>
            <a:r>
              <a:rPr lang="pl-PL" dirty="0" smtClean="0"/>
              <a:t>1648 Wojska wierne </a:t>
            </a:r>
            <a:r>
              <a:rPr lang="pl-PL" dirty="0"/>
              <a:t>K</a:t>
            </a:r>
            <a:r>
              <a:rPr lang="pl-PL" dirty="0" smtClean="0"/>
              <a:t>arolowi ponoszą klęskę w bitwie pod Preston</a:t>
            </a:r>
          </a:p>
          <a:p>
            <a:r>
              <a:rPr lang="pl-PL" dirty="0" smtClean="0"/>
              <a:t>1649 Oskarżony jako tyran, zdrajca, morderca i wróg publiczny, zostaje ścięty 30 stycznia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pl-PL" sz="5400" dirty="0" smtClean="0"/>
              <a:t>Karol I </a:t>
            </a:r>
            <a:r>
              <a:rPr lang="pl-PL" sz="5400" dirty="0" err="1" smtClean="0"/>
              <a:t>Straut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43310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9949" cy="68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50" y="0"/>
            <a:ext cx="4474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67744" y="2708920"/>
            <a:ext cx="6350000" cy="331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8800" dirty="0" smtClean="0"/>
              <a:t>KONIEC</a:t>
            </a:r>
            <a:endParaRPr lang="pl-PL" sz="8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67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19672" y="3068960"/>
            <a:ext cx="7067128" cy="30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>
                <a:latin typeface="Bookman Old Style" pitchFamily="18" charset="0"/>
              </a:rPr>
              <a:t>STAROŻYTNOŚĆ</a:t>
            </a:r>
            <a:endParaRPr lang="pl-PL" sz="5400" dirty="0"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77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73 p.n.e. Herod przychodzi na świat w Palestynie.</a:t>
            </a:r>
          </a:p>
          <a:p>
            <a:r>
              <a:rPr lang="pl-PL" sz="2400" dirty="0" smtClean="0"/>
              <a:t>47 p.n.e. Zostaje obywatelem rzymskim.</a:t>
            </a:r>
          </a:p>
          <a:p>
            <a:r>
              <a:rPr lang="pl-PL" sz="2400" dirty="0" smtClean="0"/>
              <a:t>41 p.n.e.  Marek Antoniusz mianuje Heroda tetrarchą Galilei.</a:t>
            </a:r>
          </a:p>
          <a:p>
            <a:r>
              <a:rPr lang="pl-PL" sz="2400" dirty="0" smtClean="0"/>
              <a:t>40 p.n.e. Ucieczka do Rzymu gdzie Herod zostaje uznany królem Judei.</a:t>
            </a:r>
          </a:p>
          <a:p>
            <a:r>
              <a:rPr lang="pl-PL" sz="2400" dirty="0" smtClean="0"/>
              <a:t>38 p.n.e. Powrót do Palestyny.</a:t>
            </a:r>
          </a:p>
          <a:p>
            <a:r>
              <a:rPr lang="pl-PL" sz="2400" dirty="0" smtClean="0"/>
              <a:t>29 p.n.e. Zamordowanie żony </a:t>
            </a:r>
            <a:r>
              <a:rPr lang="pl-PL" sz="2400" dirty="0" err="1" smtClean="0"/>
              <a:t>Mariamme</a:t>
            </a:r>
            <a:r>
              <a:rPr lang="pl-PL" sz="2400" dirty="0" smtClean="0"/>
              <a:t> i całej jej rodziny .</a:t>
            </a:r>
          </a:p>
          <a:p>
            <a:r>
              <a:rPr lang="pl-PL" sz="2400" dirty="0" smtClean="0"/>
              <a:t>4 p.n.e. rzeź niewiniątek , Herod umiera w Jerychu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Herod I Wielki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8867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24" y="1"/>
            <a:ext cx="4895489" cy="678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51424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0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547664" y="3068960"/>
            <a:ext cx="7067128" cy="3171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>
                <a:latin typeface="Bookman Old Style" pitchFamily="18" charset="0"/>
              </a:rPr>
              <a:t>ŚREDNIOWIECZE</a:t>
            </a:r>
            <a:endParaRPr lang="pl-PL" sz="5400" dirty="0"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97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3285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1162 Urodził się </a:t>
            </a:r>
            <a:r>
              <a:rPr lang="pl-PL" sz="2400" dirty="0" err="1" smtClean="0"/>
              <a:t>Temudżyn</a:t>
            </a:r>
            <a:endParaRPr lang="pl-PL" sz="2400" dirty="0" smtClean="0"/>
          </a:p>
          <a:p>
            <a:r>
              <a:rPr lang="pl-PL" sz="2400" dirty="0" smtClean="0"/>
              <a:t>1195 </a:t>
            </a:r>
            <a:r>
              <a:rPr lang="pl-PL" sz="2400" dirty="0" err="1" smtClean="0"/>
              <a:t>Temudżyn</a:t>
            </a:r>
            <a:r>
              <a:rPr lang="pl-PL" sz="2400" dirty="0" smtClean="0"/>
              <a:t> jednoczy wszystkie koczownicze plemiona Azji Środkowej i zostaje wielkim chanem.</a:t>
            </a:r>
          </a:p>
          <a:p>
            <a:r>
              <a:rPr lang="pl-PL" sz="2400" dirty="0" smtClean="0"/>
              <a:t>1211 Początek podboju Chin.</a:t>
            </a:r>
          </a:p>
          <a:p>
            <a:r>
              <a:rPr lang="pl-PL" sz="2400" dirty="0" smtClean="0"/>
              <a:t>1217 Zwycięski powrót do Mongolii z 500 niewolnikami.</a:t>
            </a:r>
          </a:p>
          <a:p>
            <a:r>
              <a:rPr lang="pl-PL" sz="2400" dirty="0" smtClean="0"/>
              <a:t>1220 Rzeź 30 tysięcy mieszkańców Samarkandy, masakra w Blach, 70 tysięcy zabitych w </a:t>
            </a:r>
            <a:r>
              <a:rPr lang="pl-PL" sz="2400" dirty="0" err="1" smtClean="0"/>
              <a:t>Nessie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1221 Wybicie mieszkańców </a:t>
            </a:r>
            <a:r>
              <a:rPr lang="pl-PL" sz="2400" dirty="0" err="1" smtClean="0"/>
              <a:t>Merw</a:t>
            </a:r>
            <a:r>
              <a:rPr lang="pl-PL" sz="2400" dirty="0" smtClean="0"/>
              <a:t>, masakra w Herat</a:t>
            </a:r>
          </a:p>
          <a:p>
            <a:r>
              <a:rPr lang="pl-PL" sz="2400" dirty="0" smtClean="0"/>
              <a:t>1223 Rozgromienie wojsk Ruskich w bitwie nad Kałką, najazd na </a:t>
            </a:r>
            <a:r>
              <a:rPr lang="pl-PL" sz="2400" dirty="0"/>
              <a:t>K</a:t>
            </a:r>
            <a:r>
              <a:rPr lang="pl-PL" sz="2400" dirty="0" smtClean="0"/>
              <a:t>azachstan i Bułgarów Kamskich</a:t>
            </a:r>
          </a:p>
          <a:p>
            <a:r>
              <a:rPr lang="pl-PL" sz="2400" dirty="0" smtClean="0"/>
              <a:t>1227 Czyngis –chan umiera nad jeziorem Bajkał.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Czyngis-chan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16947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4644008" cy="69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98" y="0"/>
            <a:ext cx="4518802" cy="68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04056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1420 W Valladolid urodził się </a:t>
            </a:r>
            <a:r>
              <a:rPr lang="pl-PL" sz="2400" dirty="0" err="1" smtClean="0"/>
              <a:t>Tomás</a:t>
            </a:r>
            <a:r>
              <a:rPr lang="pl-PL" sz="2400" dirty="0" smtClean="0"/>
              <a:t> de </a:t>
            </a:r>
            <a:r>
              <a:rPr lang="pl-PL" sz="2400" dirty="0" err="1" smtClean="0"/>
              <a:t>Torquenada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1452 </a:t>
            </a:r>
            <a:r>
              <a:rPr lang="pl-PL" sz="2400" dirty="0" err="1" smtClean="0"/>
              <a:t>Torkuenada</a:t>
            </a:r>
            <a:r>
              <a:rPr lang="pl-PL" sz="2400" dirty="0" smtClean="0"/>
              <a:t> zostaje przeorem klasztoru Santa Cruz w Segowii.</a:t>
            </a:r>
          </a:p>
          <a:p>
            <a:r>
              <a:rPr lang="pl-PL" sz="2400" dirty="0" smtClean="0"/>
              <a:t>1478 Z jego inicjatywy Ferdynand i Izabela powołują hiszpańską inkwizycję.</a:t>
            </a:r>
          </a:p>
          <a:p>
            <a:r>
              <a:rPr lang="pl-PL" sz="2400" dirty="0" smtClean="0"/>
              <a:t>1483 </a:t>
            </a:r>
            <a:r>
              <a:rPr lang="pl-PL" sz="2400" dirty="0" err="1" smtClean="0"/>
              <a:t>Tomás</a:t>
            </a:r>
            <a:r>
              <a:rPr lang="pl-PL" sz="2400" dirty="0" smtClean="0"/>
              <a:t> obejmuje urząd wielkiego inkwizytora.</a:t>
            </a:r>
          </a:p>
          <a:p>
            <a:r>
              <a:rPr lang="pl-PL" sz="2400" dirty="0" smtClean="0"/>
              <a:t>1484 Wydaje instrukcje dla inkwizytorów.</a:t>
            </a:r>
          </a:p>
          <a:p>
            <a:r>
              <a:rPr lang="pl-PL" sz="2400" dirty="0" smtClean="0"/>
              <a:t>1492 Wypędza z Hiszpanii Żydów.</a:t>
            </a:r>
          </a:p>
          <a:p>
            <a:r>
              <a:rPr lang="pl-PL" sz="2400" dirty="0" smtClean="0"/>
              <a:t>1494 Papież mianuje 4 inkwizytorów mających hamować temperament </a:t>
            </a:r>
            <a:r>
              <a:rPr lang="pl-PL" sz="2400" dirty="0"/>
              <a:t>T</a:t>
            </a:r>
            <a:r>
              <a:rPr lang="pl-PL" sz="2400" dirty="0" smtClean="0"/>
              <a:t>orquemady. </a:t>
            </a:r>
            <a:r>
              <a:rPr lang="pl-PL" sz="2400" dirty="0" err="1" smtClean="0"/>
              <a:t>Tomás</a:t>
            </a:r>
            <a:r>
              <a:rPr lang="pl-PL" sz="2400" dirty="0" smtClean="0"/>
              <a:t> rezygnuje z czynnej służby z powodu choroby</a:t>
            </a:r>
          </a:p>
          <a:p>
            <a:r>
              <a:rPr lang="pl-PL" sz="2400" dirty="0" smtClean="0"/>
              <a:t>1498 16 września umiera w Kastylii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 smtClean="0"/>
              <a:t>Tomás</a:t>
            </a:r>
            <a:r>
              <a:rPr lang="pl-PL" sz="5400" dirty="0" smtClean="0"/>
              <a:t> de </a:t>
            </a:r>
            <a:r>
              <a:rPr lang="pl-PL" sz="5400" dirty="0" err="1" smtClean="0"/>
              <a:t>Torqemada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70016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0"/>
            <a:ext cx="48129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44" y="1"/>
            <a:ext cx="436245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7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435</Words>
  <Application>Microsoft Office PowerPoint</Application>
  <PresentationFormat>Pokaz na ekranie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TYRANI I DYKTATORZY</vt:lpstr>
      <vt:lpstr>Prezentacja programu PowerPoint</vt:lpstr>
      <vt:lpstr>Herod I Wielki</vt:lpstr>
      <vt:lpstr>Prezentacja programu PowerPoint</vt:lpstr>
      <vt:lpstr>Prezentacja programu PowerPoint</vt:lpstr>
      <vt:lpstr>Czyngis-chan</vt:lpstr>
      <vt:lpstr>Prezentacja programu PowerPoint</vt:lpstr>
      <vt:lpstr>Tomás de Torqemada</vt:lpstr>
      <vt:lpstr>Prezentacja programu PowerPoint</vt:lpstr>
      <vt:lpstr>Prezentacja programu PowerPoint</vt:lpstr>
      <vt:lpstr>Ivan IV Groźny</vt:lpstr>
      <vt:lpstr>Prezentacja programu PowerPoint</vt:lpstr>
      <vt:lpstr>Karol I Straut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TYRANI I DYKTATORZY</dc:title>
  <dc:creator>Ula</dc:creator>
  <cp:lastModifiedBy>Ula</cp:lastModifiedBy>
  <cp:revision>10</cp:revision>
  <dcterms:created xsi:type="dcterms:W3CDTF">2014-01-25T12:17:48Z</dcterms:created>
  <dcterms:modified xsi:type="dcterms:W3CDTF">2014-01-25T14:20:46Z</dcterms:modified>
</cp:coreProperties>
</file>