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2C3F-4BAF-46A4-9BDA-C52828BD6359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6AEA-4A4C-4C32-A381-07D11003730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2C3F-4BAF-46A4-9BDA-C52828BD6359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6AEA-4A4C-4C32-A381-07D1100373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2C3F-4BAF-46A4-9BDA-C52828BD6359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6AEA-4A4C-4C32-A381-07D1100373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2C3F-4BAF-46A4-9BDA-C52828BD6359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6AEA-4A4C-4C32-A381-07D1100373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2C3F-4BAF-46A4-9BDA-C52828BD6359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2426AEA-4A4C-4C32-A381-07D11003730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2C3F-4BAF-46A4-9BDA-C52828BD6359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6AEA-4A4C-4C32-A381-07D1100373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2C3F-4BAF-46A4-9BDA-C52828BD6359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6AEA-4A4C-4C32-A381-07D1100373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2C3F-4BAF-46A4-9BDA-C52828BD6359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6AEA-4A4C-4C32-A381-07D1100373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2C3F-4BAF-46A4-9BDA-C52828BD6359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6AEA-4A4C-4C32-A381-07D1100373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2C3F-4BAF-46A4-9BDA-C52828BD6359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6AEA-4A4C-4C32-A381-07D1100373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2C3F-4BAF-46A4-9BDA-C52828BD6359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26AEA-4A4C-4C32-A381-07D1100373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A82C3F-4BAF-46A4-9BDA-C52828BD6359}" type="datetimeFigureOut">
              <a:rPr lang="pl-PL" smtClean="0"/>
              <a:t>2014-05-13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426AEA-4A4C-4C32-A381-07D110037307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Rock Progresywny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9664" y="6332676"/>
            <a:ext cx="3024336" cy="48070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Kamil Gronowski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098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161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Rock progresywny to styl muzyki rockowej, który największą popularność osiągnął pod koniec lat 60tych i na początku 70tych.</a:t>
            </a:r>
          </a:p>
          <a:p>
            <a:r>
              <a:rPr lang="pl-PL" dirty="0"/>
              <a:t>Ambicją rocka progresywnego było wzniesienie muzyki rockowej na wyższy poziom artystyczny. Utwory progresywnego rocka są często złożone i wyrafinowane, a wykonanie cechuje się wirtuozerią.</a:t>
            </a:r>
          </a:p>
        </p:txBody>
      </p:sp>
    </p:spTree>
    <p:extLst>
      <p:ext uri="{BB962C8B-B14F-4D97-AF65-F5344CB8AC3E}">
        <p14:creationId xmlns:p14="http://schemas.microsoft.com/office/powerpoint/2010/main" val="173982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Cechy rocka progresywnego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pl-PL" dirty="0"/>
          </a:p>
          <a:p>
            <a:r>
              <a:rPr lang="pl-PL" dirty="0"/>
              <a:t>    Zerwanie z tradycją trzyminutowych piosenek na rzecz </a:t>
            </a:r>
            <a:r>
              <a:rPr lang="pl-PL" dirty="0" smtClean="0"/>
              <a:t>długich </a:t>
            </a:r>
            <a:r>
              <a:rPr lang="pl-PL" dirty="0" err="1" smtClean="0"/>
              <a:t>długich</a:t>
            </a:r>
            <a:r>
              <a:rPr lang="pl-PL" dirty="0" smtClean="0"/>
              <a:t>, nawet 20stominutowych </a:t>
            </a:r>
            <a:r>
              <a:rPr lang="pl-PL" dirty="0"/>
              <a:t>utworów, składających się z rozbudowanego </a:t>
            </a:r>
            <a:r>
              <a:rPr lang="pl-PL" dirty="0" err="1"/>
              <a:t>intro</a:t>
            </a:r>
            <a:r>
              <a:rPr lang="pl-PL" dirty="0"/>
              <a:t> i </a:t>
            </a:r>
            <a:r>
              <a:rPr lang="pl-PL" dirty="0" smtClean="0"/>
              <a:t>cody*, </a:t>
            </a:r>
            <a:r>
              <a:rPr lang="pl-PL" dirty="0"/>
              <a:t>często wieloczęściowych i opartych na schemacie suity lub sonaty, lub innej cyklicznej formy muzycznej.</a:t>
            </a:r>
          </a:p>
          <a:p>
            <a:r>
              <a:rPr lang="pl-PL" dirty="0" smtClean="0"/>
              <a:t>Skomplikowane </a:t>
            </a:r>
            <a:r>
              <a:rPr lang="pl-PL" dirty="0"/>
              <a:t>i zmieniające się w czasie schematy rytmiczne i harmoniczne.</a:t>
            </a:r>
          </a:p>
          <a:p>
            <a:r>
              <a:rPr lang="pl-PL" dirty="0" smtClean="0"/>
              <a:t>Muzyka </a:t>
            </a:r>
            <a:r>
              <a:rPr lang="pl-PL" dirty="0"/>
              <a:t>instrumentalna lub wokalno-instrumentalna, zwykle o typowo rockowym brzmieniu. Teksty na ogół skomplikowane, o treści filozoficznej, religijnej, mistycznej, fantazyjnej.</a:t>
            </a:r>
          </a:p>
          <a:p>
            <a:r>
              <a:rPr lang="pl-PL" dirty="0"/>
              <a:t>    Używanie typowych elektrycznych instrumentów rockowych, wzbogaconych o instrumenty elektroniczne (początkowo elektroniczne brzmienie było synonimem progresywności) oraz instrumenty akustyczne.</a:t>
            </a:r>
          </a:p>
          <a:p>
            <a:r>
              <a:rPr lang="pl-PL" dirty="0"/>
              <a:t>    Wyraźne wpływy muzyki poważnej w postaci cytatów, lecz najczęściej jako adaptacje (rockowe aranżacje) utworów muzyki poważnej.</a:t>
            </a:r>
          </a:p>
          <a:p>
            <a:r>
              <a:rPr lang="pl-PL" dirty="0"/>
              <a:t>    Wirtuozeria wykonania. Muzycy grający progresywnego rocka posiadali często gruntowne wykształcenie w zakresie </a:t>
            </a:r>
            <a:r>
              <a:rPr lang="pl-PL" dirty="0" smtClean="0"/>
              <a:t>muzyki.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r>
              <a:rPr lang="pl-PL" dirty="0" smtClean="0"/>
              <a:t>*Suita-cykl </a:t>
            </a:r>
            <a:r>
              <a:rPr lang="pl-PL" dirty="0"/>
              <a:t>utworów </a:t>
            </a:r>
            <a:r>
              <a:rPr lang="pl-PL" dirty="0" smtClean="0"/>
              <a:t>instrumentalnych. Coda-zakończenie utworu, podsumowanie 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494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Skrzyp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0" y="4485962"/>
            <a:ext cx="1522569" cy="239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Najczęstsze instrumenty w rocku progresywnym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Gitara, gitara basowa instrumenty klawiszowe oraz perkusja, saksofon, skrzypce, flet</a:t>
            </a:r>
          </a:p>
        </p:txBody>
      </p:sp>
      <p:pic>
        <p:nvPicPr>
          <p:cNvPr id="1026" name="Picture 2" descr="Git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0" y="2564904"/>
            <a:ext cx="1450560" cy="22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c/cb/Gibson_eb3_67.jpg/100px-Gibson_eb3_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90" y="3212976"/>
            <a:ext cx="1039125" cy="273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a/aa/Fortepian_Calisia_M-165.jpg/220px-Fortepian_Calisia_M-1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564904"/>
            <a:ext cx="2095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c/cb/Fisarmonica_nera_a_piano.png/220px-Fisarmonica_nera_a_pian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82158"/>
            <a:ext cx="20955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thumb/f/fb/Terry_Bozzio_drums.jpg/300px-Terry_Bozzio_drum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15" y="2564904"/>
            <a:ext cx="3168352" cy="251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aksof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514" y="2564904"/>
            <a:ext cx="1543028" cy="251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muzyczny.pl/towary/28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82158"/>
            <a:ext cx="25553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1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40316"/>
            <a:ext cx="244827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Albumy nagrywane przez artystów i zespoły progresywnego rocka często mają charakter albumów </a:t>
            </a:r>
            <a:r>
              <a:rPr lang="pl-PL" dirty="0" smtClean="0"/>
              <a:t>programowych, gdzie </a:t>
            </a:r>
            <a:r>
              <a:rPr lang="pl-PL" dirty="0"/>
              <a:t>cała płyta tak w sensie stylistyki muzycznej, jak i w sferze tekstowej podporządkowana jest jakiejś naczelnej idei. Może to </a:t>
            </a:r>
            <a:r>
              <a:rPr lang="pl-PL" dirty="0" smtClean="0"/>
              <a:t>być opowieść, rozważania </a:t>
            </a:r>
            <a:r>
              <a:rPr lang="pl-PL" dirty="0"/>
              <a:t>dotyczące pewnych aspektów życia (The Dark Side of the Moon grupy Pink Floyd), religijno-filozoficzne wizje (Tales from Topographic Oceans grupy Yes), czy poważne refleksje na temat życia i śmierci ("Innuendo" grupy Queen).</a:t>
            </a:r>
          </a:p>
        </p:txBody>
      </p:sp>
    </p:spTree>
    <p:extLst>
      <p:ext uri="{BB962C8B-B14F-4D97-AF65-F5344CB8AC3E}">
        <p14:creationId xmlns:p14="http://schemas.microsoft.com/office/powerpoint/2010/main" val="328102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2"/>
            <a:ext cx="4932040" cy="428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13" y="2825552"/>
            <a:ext cx="619268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052736"/>
          </a:xfrm>
        </p:spPr>
        <p:txBody>
          <a:bodyPr/>
          <a:lstStyle/>
          <a:p>
            <a:r>
              <a:rPr lang="pl-PL" dirty="0" smtClean="0"/>
              <a:t>„Supergrupy”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709160"/>
          </a:xfrm>
        </p:spPr>
        <p:txBody>
          <a:bodyPr/>
          <a:lstStyle/>
          <a:p>
            <a:r>
              <a:rPr lang="pl-PL" dirty="0"/>
              <a:t>Z rockiem progresywnym, aczkolwiek nie wyłącznie z tym gatunkiem, związane jest pojęcie supergrupy. Supergrupa jest zespołem składającym się z wybitnych artystów, znanych wcześniej z członkostwa w innych grupach lub z praktyki solowej. Supergrupy powstawały przez ewolucyjne zmiany personalne </a:t>
            </a:r>
            <a:r>
              <a:rPr lang="pl-PL" dirty="0" smtClean="0"/>
              <a:t>(„Yes” , „Genesis”) </a:t>
            </a:r>
            <a:r>
              <a:rPr lang="pl-PL" dirty="0"/>
              <a:t>bądź tworzone były od podstaw i od razu obdarzane etykietą </a:t>
            </a:r>
            <a:r>
              <a:rPr lang="pl-PL" dirty="0" smtClean="0"/>
              <a:t>supergrupy.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18001"/>
            <a:ext cx="3024336" cy="196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21959"/>
            <a:ext cx="26664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148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50" y="5661248"/>
            <a:ext cx="3048000" cy="121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3" y="5405924"/>
            <a:ext cx="1864165" cy="144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80728"/>
          </a:xfrm>
        </p:spPr>
        <p:txBody>
          <a:bodyPr/>
          <a:lstStyle/>
          <a:p>
            <a:r>
              <a:rPr lang="pl-PL" dirty="0" smtClean="0"/>
              <a:t>Twórcy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836712"/>
            <a:ext cx="8686800" cy="4709160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Granice progresywnego rocka są płynne. Dla </a:t>
            </a:r>
            <a:r>
              <a:rPr lang="pl-PL" dirty="0" smtClean="0"/>
              <a:t>niektórych </a:t>
            </a:r>
            <a:r>
              <a:rPr lang="pl-PL" dirty="0"/>
              <a:t>na to określenie zasługuje muzyka tworzona przez kilkanaście grup w pierwszej połowie lat siedemdziesiątych, na czele z </a:t>
            </a:r>
            <a:r>
              <a:rPr lang="pl-PL" dirty="0" smtClean="0"/>
              <a:t>„Wielką Szóstką”: </a:t>
            </a:r>
            <a:r>
              <a:rPr lang="pl-PL" dirty="0"/>
              <a:t>ELP, Genesis, Jethro Tull, King Crimson, Pink Floyd i Yes. Inni zaliczają do tego gatunku również: Supertramp, Rush czy Wishbone Ash. Rock progresywny tworzyły też epizodycznie grupy niekojarzone z głównym jego nurtem, np. Scorpions - płyta Lonesome </a:t>
            </a:r>
            <a:r>
              <a:rPr lang="pl-PL" dirty="0" smtClean="0"/>
              <a:t>Crow. Czasem </a:t>
            </a:r>
            <a:r>
              <a:rPr lang="pl-PL" dirty="0"/>
              <a:t>były to pojedyncze utwory, np. Led Zeppelin – "Carouselambra", "No </a:t>
            </a:r>
            <a:r>
              <a:rPr lang="pl-PL" dirty="0" err="1"/>
              <a:t>Quarter</a:t>
            </a:r>
            <a:r>
              <a:rPr lang="pl-PL" dirty="0"/>
              <a:t>". </a:t>
            </a:r>
          </a:p>
          <a:p>
            <a:pPr marL="137160" indent="0">
              <a:buNone/>
            </a:pPr>
            <a:r>
              <a:rPr lang="pl-PL" dirty="0" smtClean="0"/>
              <a:t>     Innym zespołem nawiązującym do rocka </a:t>
            </a:r>
          </a:p>
          <a:p>
            <a:pPr marL="137160" indent="0">
              <a:buNone/>
            </a:pPr>
            <a:r>
              <a:rPr lang="pl-PL" dirty="0"/>
              <a:t> </a:t>
            </a:r>
            <a:r>
              <a:rPr lang="pl-PL" dirty="0" smtClean="0"/>
              <a:t>    progresywnego jest The </a:t>
            </a:r>
            <a:r>
              <a:rPr lang="pl-PL" dirty="0" err="1" smtClean="0"/>
              <a:t>Doors</a:t>
            </a:r>
            <a:endParaRPr lang="pl-PL" dirty="0"/>
          </a:p>
        </p:txBody>
      </p:sp>
      <p:sp>
        <p:nvSpPr>
          <p:cNvPr id="4" name="AutoShape 2" descr="data:image/jpeg;base64,/9j/4AAQSkZJRgABAQAAAQABAAD/2wCEAAkGBhISEBQUEhQVFBUUFxYVFBUVFRQVFRQUFhQVFBQVFBcXGyYeFxkkGRQUHy8gIycpLCwsFx4xNTAqNSYrLCkBCQoKDgwOGg8PGCkfHBwpKSkpLCkpKSkpKSkpKSwsKSksKSk1KSkpLCksLCwsKSksKSwsKSkpKSwpKSwqKSksKf/AABEIAPcAzAMBIgACEQEDEQH/xAAcAAABBAMBAAAAAAAAAAAAAAAAAQIGBwMEBQj/xABPEAABAwICBgMKCQkHAwUAAAABAAIDBBEFIQYHEjFRYSJBcRMycnOBkaGxssEUI0JSU2KC0fAVJCUzQ2N0k6I1VGSStNLiFhjDF6OzwuH/xAAZAQADAQEBAAAAAAAAAAAAAAAAAQIDBQT/xAApEQEBAQABBAEDAwQDAAAAAAAAAQIRAxIhMUEiMlEEE3FhYoGhIzNC/9oADAMBAAIRAxEAPwC70IQgBCEIAQhCAEXTXyADNcrGseipozJPK2Fg3OcRtHk1vWeQunDk5dbaTHyWUK0Mxn4RUSTMc90cwvF3Q5iNl2XDfk3cHu8ylWKO2YnkdQv6Qq7eLwfHlBdONastDIYxS59T5JWhrhxa1vSIUIOvqvc4BsUAuQANlxvc23ly4WuKS+LzX+ZCByHcmm3pUNgks9p4OB8xC2zM+PC3rzBcRM0TXOttWG1bIbVs7eW6ZjeJvgic9kTpiwbRjaQHEXz2b7+vLkolqjxnutF0j0hI4egH3rvaUO/Nao3z+Dy+y9RvPbqxPHlw6DW7Tv8A1kFVGOJiLm+dqluGY9BO28UgdfqzBHaCvI1Di88JBilkjP1Hub6ipvo9rtrqcgTBlSzcdsBslvDaM/KClrt+Idj0iDzSseoVojrKoq4ARv7nL1wyZG/1TucOzzKXiX8fcpRw2kJjXpQ9TwRyEm0gFIFQhCAEiVIgFQhCAEIQgBY3y8N/oHasdRUAXzsALuJyAAzPoVC6zNbjpy6monFsIu18oJDpuIad4Z6T2KpFScpbp5rmipdqGktPOLh0hzijPAEd8eQy4lUfi+PVFXKZKiV0jz1uOQHBo3NHYucu5gmjD5h3R57lCN8jt7uIjb8s+gdZWuM2+lxb+q/EGxwUu1leA/8AySKwMbqgaOZ43bBKpnC5rPibFtCKJuw3aIJIBJubbyS4nLirNrH/AKLnPCJx9Cvc+uQWKN1tPvisp4shPnhYVD2uUq1nuviUh/dwf6eNRUKPQWpqkxBzWOaDlt+4K1tJZfzOp500nsPVPapj33h+4K29J8qOo/hZPYelrzyNPLF0iUrYw6iM0rIw5rS8gbTjZo7SokDAx5BuMiMwRvB4hWfoHrmlpy2KtJmh3CTfLH4Xzx6e1QvFdEZYYxK1zZYzcFzL9Ejqe0gELhKrm59h7IwzEY542yRPD2PF2uabiy3AvLGgWsKbDZhYl8DiO6RdXhMv3rvX1r0tgeNxVcDJoXBzHi4sRcHra4dTh1hTwix0gEoTboQlk2k66xFycwqeAekSpEgVCEFAC1qqp2SGjvnbveTyT6ioaxpc42a0EknqAFyVTGsPWK5tO7uZLZasER8YqQG23yc8g+S5V5zz5VI5WtvWWZnOo6V3xLTaWQH9a7raCN7OPEjkqrQpPoxgbQ34ROLtuRCw/tHD5R4sB85yW2Mc3hodgWjjWtbNUi97GOHcX8HSdYby3nsUkc10h2pOqwa0ZNa0bhYZC3AIihc5xfJm459n/wCrbijJOSe+p2/ThcnDJRN6YVhYibYRU+Jd7KjWCaNve4GxUw0po+5YTVD9w/2Vj0/uidV571juviD/ABVP/polGbqRafOvWk/uab/TRKOhXSWXqlHfeH7grb0rd+ZVP8LL7D1Uuqj5Xhj1BWppY/8ANKj+Fl9lyV+S08ulSfQfCY5xV7YvsQbTTwd3RuY5/eouplq7dZtcf8N/5Gox90CQwPLR0eveN7XZdYUU0hwBuckQ2etzOF+tvJTWmw9zm3AWrVUV8nZc1Wep/wCdelXhVhCm+rHT92HVAa8k08pAkG/YJ/aN5jr4jsUex3DDG85WG8LkgqdZ7al7PgnDmtc03a7NpGYIOYI8izKmNR2nJcPgMzs2gmnJ+aM3R+TePLwVysfcKGdnB1lkAWNOa5KkekSpFIKkJSpr0HFca39JBFDHS7Wz8IN5SDYtgZm/ym1gqBxnFHVMz5XZbR6LepjANljByDQApJrR0gNTic5B6LPiWeCw5+d11EAxeuZ4nDSOjo/g/wAImDSbRtG3K75rBv8AKdw5kKcR/GODgLMaA2No3NaBYAdn3rnYLRdypGN/aVJ7o7iIgSIx7TvK1dumh3Bo7EdTXZnj5q8xlp6cuNgprozoleznBP0S0avZzhzup7DAGgAdS83HBb38RipaFsYs0WXH09/sys8Q/wBSkCj+n/8AZlZ4h/qTx90YyvNGmj9qrv8Auab/AE0S4K6ekUu1Pf8AdwjzQsC5q117aLL1Ub3eGPZCtDTB35tOP8HMf6Squ1UfKP1//qFZWmbviZR/gqj0BK+bTrzQVJtDZtllbzpv/NGo1ZdXAp9ltQPnRbP/ALsZ9yOn90JfWhdE17ADwCzaRaJZFzBdGr/vR2Kb9zuM1NTbY8/aRYBtNLbdIZt7eB5Kt5orGxyIXpnSvRoEFzQqJ03wgxTbQFg/f4Q3/enLzO2q55cLDq98ErJY3Fr43BzSOog+perdEtJGVlNFUN3SNzHzZBk5vnuPMvJSsfVVpt8FjnheejlPHc/KaQJAOZbY/ZKJOfBV6KsglYqSobIxr2m4c0OB5EXCzOUM2QFCZGU9TQVc7Hq7uNNNIfkRvd5Q029Nl0VEtaM5ZhVRb5TQ3yEi6rE51Ic9vL75C57nHrJPlWehpDLIyMb3uawdriG+9YIxku1ojKxtdTukIa1sgJJyAsCQT5bLoZx45rWJjLY1Dy3vWWjYPqt6I9ACkui+CmSQZcFHaPYfIdl7XAuOYIIPYra0RoQyMHK68nW86tO3iO7R0gjaAFnKbdBK8/LABR7T/wDsyr8TJ6l3y5cDT4/oyr8RJ6leJ9UVI8rV77vv9Vg8zGhayyS5nzeoJllvv3VrJ1VnI+H7grD02k6L+dDVeyFXmqkZO8P3BT3Tt1rjjQ1foaFMnm/wL8POoWxRyWJ5i3pCwJ8G/wDHEIx4oek9X3ejs9ym7WqEaAHojsCnQWdRr2bNEHNsetVBrV0bPcHuA73pjyb/AEEq49lcPSzCRNTvBG9pHnFk8+xm8PJ1RDsut2HyEAj1pYZC03HPzEWPoK7mleGmIUrj8uAX7Y3vjPoAXDjat5n6lvS2p/Gu74ZECbuivGfsno/0kKb3VLahq8tbNGTlth3nBB9QV03WPUnGkaEQWRDULKpKVCdbl/yXLb8b1NSo1rAou60EzR813qK06X3w57eWmjJCeWWTSF2ezxw1S7AdY8tLEyP4PTyNYLNLmFrvtFpsT5FIWa+6oCwpoAOF5PvVbR0MjhdrHuHENcR5wE44VP8ARS/y3/cvPrpZo8LI/wC4Cr/u8Hnk/wByX/uAq/7vB55fvVbfkmf6KX+W/wC5L+SpvoZf5b/uWV6OfwOItHRrWrWV+J0sL9iKIvu5sYPTs12Ti4k2vnZWTp6f0ZV+Ik9lef8AQUvp8UpXyMc0bWW00tysRlcK9dLawSYXVkfQP9krDWZNTgrHl5xzSJQlLVdhrG1T7j4fuCmusV9nt50NZ7AUL1TDI+GfUFLdZb7SM50VaP6Fln7r/BX4UNZOj3jtCLJWDMdqdnAektAO9HYPUpxdQfV+OiOz3KcgLJGj2vTKlm00hPaEkpyPYUkvPet2g2BReBKPJ3QHd9pV61qs7Xi74+lZ82Fzj9p4/wBqreNq6PRz3eWqydVkRhmP1x7xb1q943XAPJU1hFIYJIQciWAny2Vv4c+8bTvyXm/Ucd94TptsKVNjTyvLUArn4wwOiIO45Hy5e9dAhc/GR8S+3UL+UZp4+6HHlrG8OMVRLH8x7m+YlaDG2Ivuvn2KdaycN/OGzNHRmYHfaHRcFC3MXfzec8xonVVjTakh0D3RsaxjdgbmkC1gBkNyZ3OX6Z3p+9RPRWo2ah0e7bGXaMx71NWwE9RXI6nW3nXEq41DHJ9K/wDHlSmOT6V3p+9bXwd3BL8HcepZ/v8AU/JtSOBxe3ak2rEOzG47rgncp9WknCKvxEnsqGx0rrjJTWsZbCKvxEnslPO7rXNTp51jG/tT7JIhv7U+y9cn08ksHVMOifD9wUl1rvtJF/CVfsWUb1UDonw/cF3dccln0/8AD1I84C82fupX4U2AnNGY7QlslaM29oW9z4N6L0A3DsCnLSoNoC7ojs9ynAC8dZ69sgTKjvSOOXnSgWWtiVY2NjpHmzI2Oe48ABc+i6US8/64q7uuKyNGYibHF5QNt3peo1g2HmSVjALlzmt87gFkrJnTzSTO76V7nn7RJA8gsFK9X+Hj4U2Rw6MDXSntaOj/AFELs4n7fT/w0SrF3j4eWg5Rhrfx5grLwj9U1U/h05mqHPPy3k+S9h6lcOEZRBcnqXnVGvUb7E4pjAnLKsyrXrGXY4clsJjxcIgUxj+HmaKen3vhcZ4eJZ+0b5s/Iq2kiVwaaQugnZUM3xuuebesH8dagmk+EtZIJIv1M4L4+Rv0ozzafRZdj9N1OZw1RGOncJo3M7642fCGYHl3L0LoxhENVTxzNy223IO9rtzmnmDdUTLD1bjxG8HeCOauvVjpAyeFzhZsjSBUx9W3b9ewcHDM878Fh+q6fHmC+kh/6Ri/ASHRGLku+Ciy5/LPmo9/0lF+AtbS6jEeGVQH0EnsqUOXB03H6Oq/ESeyVeb5geVYRke1P2UlO248pWXYXVxn6GifaqO9Ph+4Lq67nWdTeJn9OyuXqqHR+2fUF0NerulSeLl9bV4MT6xfhVYCc1uY7Ql2Vmji3eEPUuhrHgL/ANAO9HZ7lOmlQTQHvR2KcsXJTr2e91gq21vaR7FOKRp6c/Skt1QtO4+EQB2Bym2N4zHSwvmlNmRi/Nx6mt5k2AHEqg8SrpKqd88vfSHd1MaMmMHIDzm5W/6fp92vPqDMaNPTclK2O+D0RA/WVRA7Imkgec3PkWng+GBzulk1vSeeDRvtzO4J09V3eZ0lrNb0WN+aBkB5l7uvuZyuOzozTfGN5ZK4aOO0bRyVaaFUZc8GytFjbCy5F9J2e0IQ1KVDMJpCchARTTXDO6R386q+lLQHUk5tG83ief2UnUezqPLsV5VtMHsII6lUOl2CbLzcWzuDwPFejo9Tsvn00zfhC8Qw18MjmPFnN3+u44iyXBsWlpJ2zwnpDJzT3sjCc2O5cD1Fd6GRtQwQzENmYLRSHc4fMefm8D1X4LiVlE5j3Me3Zc02IPFdWdvUzxVL60Y0khrIBLCejuew99E8b2uC7RcvOGC4zPRyiWndsnc9pzZK0fJePUd4V0aKabQ1rOh0JWj4yBxG03m35zeYy7Fy+r0bi/0TrKSOK4emo/R1X4iT2SuyHhcXTT+z6rxMnslZ59xE9vL1GzI9pWYRp2Fx3YT9YrbbGuz0/saJXqsHR+37gt3Xx31J4EnratTVeMvte4Lb18HpUfgSe01c711aKrtsK2YqfJp+uPZKztgWRlPI90UMeyHySDZLjZveuyJ6l0tXjI4XPoEOiFLK+ujijdJI4MY0Xc4mwAUIwyvZh8W3VO2SR0Y22dI8jqDR693MKHaQ6SzV7wZOhE03jhBuBwdIflu9A6uK5eOlrV4hWcjS3Sd9fMDYtgYfimHIn948fOsch1DmVp0VEXEAAknIAcU+mpCSABcnIAdZW7V1ggBZH0pXCznDcwHe1p48T5F0JJ088Q2LFJw1vweI3zvK4dZ4DkPSc0ykg3NAyWCng2d+87z7uxSTRnCzI8G1wub1upd3iej9RONC8M2WbRClV1r0MAYwNCzFywrK3lkahNjKcpIqEIQDbKP6UYIJWEgC9lIkyRlxY7k4cvChsWwwtPAjceCa2uZMBFU9F7co5rXIHB/zmekKxtLNGrguaOeQVcV9DY2cPvHPkvR0+tcePhrPMaNfhj4nWcN+bSM2uHFp3ELUa0tcHMLmPabte0lrmnkQupBXvibsvAkivm09XMEZtPMeVZjhzJRtQO2v3ZsJB2dTx2Z8l0s7zvP5g9O9oZp1Wz10NNK9hYGuc9+x05BY7IcdwsR1AXU80wP6PqvEyeyVUOis/wAHxaMuBHQsRbwlbOkk4kw6pLfoZL/5SvF1czO5IjTzrgsV4z4R9y6UVLc2A35LBo3FeE+G73LsRQHaFhx9RXQxfoinQ1bxED7V/QFn17DpUfgye01Gr8HLt9wTte7elReC/wBpi52v+zQvwjLafcspog4WIB5FdBlNyWzDSXOQXS5DnQUQB3Z9Z6z5V0qSgLuFgLknIAcSVkd3OIXkdc/Nba/lO4etaNRXSTZAbEfUBlfnzPMrLXUmJ+D4bFRiQZeODpOOTn7jb6vzW+krVp6bZ35k7z7hyToYmtHR8vMreoqMvIsFzup1rvxPR8cHYdQmR47Vami+CCJgPXZaOi+jIaA5wspgG2CxvhnrXJiUBFkqSDgEJUikFQhBQCEpCUlk4IDHJGHDPcodpNortXc26muymuZdPk5eFHVeGOjNiPQubLRi92nZPLdfmFdGMaMtlGQzVf4vou+NxsFWdaz5lbTUqLskldJH3QBxYQBJfpNbnlnmW57lZVycLqPEv9kqBR05DhcWsVYDGfoyo8S/2Stf3LvUtLU8Kd0RhvAfDd7l3oabpD8dS0NBob0x8Y/3KUU8HTG5dKXjJNHQiOzwOY9QTNe46VF2P9pi29FWWmI5+4LV16jpUPY72mLw6v8AyUr8Fjpd2S6tBS/E1BGThHZp4XOfoHpTIqXILq00Fqap8Aesr17vgVX7KTMOdmefV2BbABWSmpy6wAUkwXRV0hBI9y5mrrV8r5kcTDsKdI7cd6sbRvRURi7u3NdXCNH2RAG2YXaaxT6Z61yaxoAFk9ACVSg3ZSgJboQAkSpEAqaU5IQgEBS3TUqAUICSyUBAKsFRRNeLOCzoQEWrtDmON2rLiGGdzoahv7p/slSMrnaQD81n5xv9kq83zFc1S2r2mvSHxsnuUrpqXpN7Vx9W0H5mfGyesKTvZsguAzaCfMOpdK648KqPYCy1S4c/cFm1t6NyVHwVzS1rI77ZdvzLT0QM3HIrW0IZUT2ndH0ZCSNkg2AOz0uBuDkrDxqlc+C3cy6w4AleTV43aKrpuk8AyO1/T962BpnTiKVlndNtgciLrlVmjMxeSKd3+Vq0MQwx8DA6WEtF7C7RmT1AdZW13/bTkiYaE4Y2TZJHUD6FZFPTNYMgAoLoAbe5T+y8dqdn2TwsSeCs6g5CQFKgGFOCSyGlAOSJUiAVBQhANS3SFCAVICi6AgHIQhABC0caZenlH7t3qK3lq4iLxPB62kehVn3ArLVrTfmR8dL7SlL6dQ3DdJo6BhgDHPG29+04hh6RJtsgHLyrYGs6P6L+v/iuhrOrfCrLXeZo5AHFzYw0k7RLC5lz1k7BAJWwzDW8X/zZf9yjI1nx/Rf1/wDFPGs2P6If5/8Aip/bv4OSpN+SmfW/my/7lpY5gcYppC1l3kbLXEucQDvDS4m3kXF/9UmfRD/P/wAVgrdZTXst3O32rnhwR2anwO2pJoZhjmAXUzso3otifdQMupSQLx0tH2SgJEt1mkIukSoBybZKEtkAJEqRAKkKVIgGpUWSByAVCRF0+AehNBTkgFin3HsWVNe1AVBpd+tOQ6+pR3YHBTzSXR575CQuGdFJOBVXltLEfc0JA67msaC5zr2Atnbeu+dE5OCj2mGCSQMjkBLSH5OaSCDluI3K+nm61xT5bv5HqP7vJ5h96wVsEkLQ6SJ7QTsi4GZPUM+AVr0eiFKY2EscSWtJPdp7kkC579R/TrAIoYWCFuyXkgkue82AByLySPItczOrx5T3NzQLcOxTcFRfQ/C3RgX4Dl1KUhYVnfZQU5IlsoIhQEpQgFalTQnIASJUiAVCEIAKYWp6EBjSkpxCbspgJ10gal2UgLpLo2UtkBjMYO8JjoG8B5gswahzU+Q1jE3gPQojrHwlktKASGWeHEhpJIGZA8ymZjPJcrHI/inLTGu28hEW61YmANMRyAGbwNwtwXG0m0/ZUiMtZs9zJObgb3sOC4mJNHdDkPMtdoFurzLWdXEvMz/tt2re0VxburbcvcpEFB9AjkpwCsay17ORdOASELMiXRdJZODUwAE5ACEgEiVIgFQhCAEIQgBCEIAQhCAEIQgBCEIAWji1PtRkIQnAqzEcAdtk5b1qRaOPJAy38kqEN4sPRDR98LbyZHqFwb+ZSYNQhFY32chCEiJZKhCAEIQgBIh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data:image/jpeg;base64,/9j/4AAQSkZJRgABAQAAAQABAAD/2wCEAAkGBhISEBQUEhQVFBUUFxYVFBUVFRQVFRQUFhQVFBQVFBcXGyYeFxkkGRQUHy8gIycpLCwsFx4xNTAqNSYrLCkBCQoKDgwOGg8PGCkfHBwpKSkpLCkpKSkpKSkpKSwsKSksKSk1KSkpLCksLCwsKSksKSwsKSkpKSwpKSwqKSksKf/AABEIAPcAzAMBIgACEQEDEQH/xAAcAAABBAMBAAAAAAAAAAAAAAAAAQIGBwMEBQj/xABPEAABAwICBgMKCQkHAwUAAAABAAIDBBEFIQYHEjFRYSJBcRMycnOBkaGxssEUI0JSU2KC0fAVJCUzQ2N0k6I1VGSStNLiFhjDF6OzwuH/xAAZAQADAQEBAAAAAAAAAAAAAAAAAQIDBQT/xAApEQEBAQABBAEDAwQDAAAAAAAAAQIRAxIhMUEiMlEEE3FhYoGhIzNC/9oADAMBAAIRAxEAPwC70IQgBCEIAQhCAEXTXyADNcrGseipozJPK2Fg3OcRtHk1vWeQunDk5dbaTHyWUK0Mxn4RUSTMc90cwvF3Q5iNl2XDfk3cHu8ylWKO2YnkdQv6Qq7eLwfHlBdONastDIYxS59T5JWhrhxa1vSIUIOvqvc4BsUAuQANlxvc23ly4WuKS+LzX+ZCByHcmm3pUNgks9p4OB8xC2zM+PC3rzBcRM0TXOttWG1bIbVs7eW6ZjeJvgic9kTpiwbRjaQHEXz2b7+vLkolqjxnutF0j0hI4egH3rvaUO/Nao3z+Dy+y9RvPbqxPHlw6DW7Tv8A1kFVGOJiLm+dqluGY9BO28UgdfqzBHaCvI1Di88JBilkjP1Hub6ipvo9rtrqcgTBlSzcdsBslvDaM/KClrt+Idj0iDzSseoVojrKoq4ARv7nL1wyZG/1TucOzzKXiX8fcpRw2kJjXpQ9TwRyEm0gFIFQhCAEiVIgFQhCAEIQgBY3y8N/oHasdRUAXzsALuJyAAzPoVC6zNbjpy6monFsIu18oJDpuIad4Z6T2KpFScpbp5rmipdqGktPOLh0hzijPAEd8eQy4lUfi+PVFXKZKiV0jz1uOQHBo3NHYucu5gmjD5h3R57lCN8jt7uIjb8s+gdZWuM2+lxb+q/EGxwUu1leA/8AySKwMbqgaOZ43bBKpnC5rPibFtCKJuw3aIJIBJubbyS4nLirNrH/AKLnPCJx9Cvc+uQWKN1tPvisp4shPnhYVD2uUq1nuviUh/dwf6eNRUKPQWpqkxBzWOaDlt+4K1tJZfzOp500nsPVPapj33h+4K29J8qOo/hZPYelrzyNPLF0iUrYw6iM0rIw5rS8gbTjZo7SokDAx5BuMiMwRvB4hWfoHrmlpy2KtJmh3CTfLH4Xzx6e1QvFdEZYYxK1zZYzcFzL9Ejqe0gELhKrm59h7IwzEY542yRPD2PF2uabiy3AvLGgWsKbDZhYl8DiO6RdXhMv3rvX1r0tgeNxVcDJoXBzHi4sRcHra4dTh1hTwix0gEoTboQlk2k66xFycwqeAekSpEgVCEFAC1qqp2SGjvnbveTyT6ioaxpc42a0EknqAFyVTGsPWK5tO7uZLZasER8YqQG23yc8g+S5V5zz5VI5WtvWWZnOo6V3xLTaWQH9a7raCN7OPEjkqrQpPoxgbQ34ROLtuRCw/tHD5R4sB85yW2Mc3hodgWjjWtbNUi97GOHcX8HSdYby3nsUkc10h2pOqwa0ZNa0bhYZC3AIihc5xfJm459n/wCrbijJOSe+p2/ThcnDJRN6YVhYibYRU+Jd7KjWCaNve4GxUw0po+5YTVD9w/2Vj0/uidV571juviD/ABVP/polGbqRafOvWk/uab/TRKOhXSWXqlHfeH7grb0rd+ZVP8LL7D1Uuqj5Xhj1BWppY/8ANKj+Fl9lyV+S08ulSfQfCY5xV7YvsQbTTwd3RuY5/eouplq7dZtcf8N/5Gox90CQwPLR0eveN7XZdYUU0hwBuckQ2etzOF+tvJTWmw9zm3AWrVUV8nZc1Wep/wCdelXhVhCm+rHT92HVAa8k08pAkG/YJ/aN5jr4jsUex3DDG85WG8LkgqdZ7al7PgnDmtc03a7NpGYIOYI8izKmNR2nJcPgMzs2gmnJ+aM3R+TePLwVysfcKGdnB1lkAWNOa5KkekSpFIKkJSpr0HFca39JBFDHS7Wz8IN5SDYtgZm/ym1gqBxnFHVMz5XZbR6LepjANljByDQApJrR0gNTic5B6LPiWeCw5+d11EAxeuZ4nDSOjo/g/wAImDSbRtG3K75rBv8AKdw5kKcR/GODgLMaA2No3NaBYAdn3rnYLRdypGN/aVJ7o7iIgSIx7TvK1dumh3Bo7EdTXZnj5q8xlp6cuNgprozoleznBP0S0avZzhzup7DAGgAdS83HBb38RipaFsYs0WXH09/sys8Q/wBSkCj+n/8AZlZ4h/qTx90YyvNGmj9qrv8Auab/AE0S4K6ekUu1Pf8AdwjzQsC5q117aLL1Ub3eGPZCtDTB35tOP8HMf6Squ1UfKP1//qFZWmbviZR/gqj0BK+bTrzQVJtDZtllbzpv/NGo1ZdXAp9ltQPnRbP/ALsZ9yOn90JfWhdE17ADwCzaRaJZFzBdGr/vR2Kb9zuM1NTbY8/aRYBtNLbdIZt7eB5Kt5orGxyIXpnSvRoEFzQqJ03wgxTbQFg/f4Q3/enLzO2q55cLDq98ErJY3Fr43BzSOog+perdEtJGVlNFUN3SNzHzZBk5vnuPMvJSsfVVpt8FjnheejlPHc/KaQJAOZbY/ZKJOfBV6KsglYqSobIxr2m4c0OB5EXCzOUM2QFCZGU9TQVc7Hq7uNNNIfkRvd5Q029Nl0VEtaM5ZhVRb5TQ3yEi6rE51Ic9vL75C57nHrJPlWehpDLIyMb3uawdriG+9YIxku1ojKxtdTukIa1sgJJyAsCQT5bLoZx45rWJjLY1Dy3vWWjYPqt6I9ACkui+CmSQZcFHaPYfIdl7XAuOYIIPYra0RoQyMHK68nW86tO3iO7R0gjaAFnKbdBK8/LABR7T/wDsyr8TJ6l3y5cDT4/oyr8RJ6leJ9UVI8rV77vv9Vg8zGhayyS5nzeoJllvv3VrJ1VnI+H7grD02k6L+dDVeyFXmqkZO8P3BT3Tt1rjjQ1foaFMnm/wL8POoWxRyWJ5i3pCwJ8G/wDHEIx4oek9X3ejs9ym7WqEaAHojsCnQWdRr2bNEHNsetVBrV0bPcHuA73pjyb/AEEq49lcPSzCRNTvBG9pHnFk8+xm8PJ1RDsut2HyEAj1pYZC03HPzEWPoK7mleGmIUrj8uAX7Y3vjPoAXDjat5n6lvS2p/Gu74ZECbuivGfsno/0kKb3VLahq8tbNGTlth3nBB9QV03WPUnGkaEQWRDULKpKVCdbl/yXLb8b1NSo1rAou60EzR813qK06X3w57eWmjJCeWWTSF2ezxw1S7AdY8tLEyP4PTyNYLNLmFrvtFpsT5FIWa+6oCwpoAOF5PvVbR0MjhdrHuHENcR5wE44VP8ARS/y3/cvPrpZo8LI/wC4Cr/u8Hnk/wByX/uAq/7vB55fvVbfkmf6KX+W/wC5L+SpvoZf5b/uWV6OfwOItHRrWrWV+J0sL9iKIvu5sYPTs12Ti4k2vnZWTp6f0ZV+Ik9lef8AQUvp8UpXyMc0bWW00tysRlcK9dLawSYXVkfQP9krDWZNTgrHl5xzSJQlLVdhrG1T7j4fuCmusV9nt50NZ7AUL1TDI+GfUFLdZb7SM50VaP6Fln7r/BX4UNZOj3jtCLJWDMdqdnAektAO9HYPUpxdQfV+OiOz3KcgLJGj2vTKlm00hPaEkpyPYUkvPet2g2BReBKPJ3QHd9pV61qs7Xi74+lZ82Fzj9p4/wBqreNq6PRz3eWqydVkRhmP1x7xb1q943XAPJU1hFIYJIQciWAny2Vv4c+8bTvyXm/Ucd94TptsKVNjTyvLUArn4wwOiIO45Hy5e9dAhc/GR8S+3UL+UZp4+6HHlrG8OMVRLH8x7m+YlaDG2Ivuvn2KdaycN/OGzNHRmYHfaHRcFC3MXfzec8xonVVjTakh0D3RsaxjdgbmkC1gBkNyZ3OX6Z3p+9RPRWo2ah0e7bGXaMx71NWwE9RXI6nW3nXEq41DHJ9K/wDHlSmOT6V3p+9bXwd3BL8HcepZ/v8AU/JtSOBxe3ak2rEOzG47rgncp9WknCKvxEnsqGx0rrjJTWsZbCKvxEnslPO7rXNTp51jG/tT7JIhv7U+y9cn08ksHVMOifD9wUl1rvtJF/CVfsWUb1UDonw/cF3dccln0/8AD1I84C82fupX4U2AnNGY7QlslaM29oW9z4N6L0A3DsCnLSoNoC7ojs9ynAC8dZ69sgTKjvSOOXnSgWWtiVY2NjpHmzI2Oe48ABc+i6US8/64q7uuKyNGYibHF5QNt3peo1g2HmSVjALlzmt87gFkrJnTzSTO76V7nn7RJA8gsFK9X+Hj4U2Rw6MDXSntaOj/AFELs4n7fT/w0SrF3j4eWg5Rhrfx5grLwj9U1U/h05mqHPPy3k+S9h6lcOEZRBcnqXnVGvUb7E4pjAnLKsyrXrGXY4clsJjxcIgUxj+HmaKen3vhcZ4eJZ+0b5s/Iq2kiVwaaQugnZUM3xuuebesH8dagmk+EtZIJIv1M4L4+Rv0ozzafRZdj9N1OZw1RGOncJo3M7642fCGYHl3L0LoxhENVTxzNy223IO9rtzmnmDdUTLD1bjxG8HeCOauvVjpAyeFzhZsjSBUx9W3b9ewcHDM878Fh+q6fHmC+kh/6Ri/ASHRGLku+Ciy5/LPmo9/0lF+AtbS6jEeGVQH0EnsqUOXB03H6Oq/ESeyVeb5geVYRke1P2UlO248pWXYXVxn6GifaqO9Ph+4Lq67nWdTeJn9OyuXqqHR+2fUF0NerulSeLl9bV4MT6xfhVYCc1uY7Ql2Vmji3eEPUuhrHgL/ANAO9HZ7lOmlQTQHvR2KcsXJTr2e91gq21vaR7FOKRp6c/Skt1QtO4+EQB2Bym2N4zHSwvmlNmRi/Nx6mt5k2AHEqg8SrpKqd88vfSHd1MaMmMHIDzm5W/6fp92vPqDMaNPTclK2O+D0RA/WVRA7Imkgec3PkWng+GBzulk1vSeeDRvtzO4J09V3eZ0lrNb0WN+aBkB5l7uvuZyuOzozTfGN5ZK4aOO0bRyVaaFUZc8GytFjbCy5F9J2e0IQ1KVDMJpCchARTTXDO6R386q+lLQHUk5tG83ief2UnUezqPLsV5VtMHsII6lUOl2CbLzcWzuDwPFejo9Tsvn00zfhC8Qw18MjmPFnN3+u44iyXBsWlpJ2zwnpDJzT3sjCc2O5cD1Fd6GRtQwQzENmYLRSHc4fMefm8D1X4LiVlE5j3Me3Zc02IPFdWdvUzxVL60Y0khrIBLCejuew99E8b2uC7RcvOGC4zPRyiWndsnc9pzZK0fJePUd4V0aKabQ1rOh0JWj4yBxG03m35zeYy7Fy+r0bi/0TrKSOK4emo/R1X4iT2SuyHhcXTT+z6rxMnslZ59xE9vL1GzI9pWYRp2Fx3YT9YrbbGuz0/saJXqsHR+37gt3Xx31J4EnratTVeMvte4Lb18HpUfgSe01c711aKrtsK2YqfJp+uPZKztgWRlPI90UMeyHySDZLjZveuyJ6l0tXjI4XPoEOiFLK+ujijdJI4MY0Xc4mwAUIwyvZh8W3VO2SR0Y22dI8jqDR693MKHaQ6SzV7wZOhE03jhBuBwdIflu9A6uK5eOlrV4hWcjS3Sd9fMDYtgYfimHIn948fOsch1DmVp0VEXEAAknIAcU+mpCSABcnIAdZW7V1ggBZH0pXCznDcwHe1p48T5F0JJ088Q2LFJw1vweI3zvK4dZ4DkPSc0ykg3NAyWCng2d+87z7uxSTRnCzI8G1wub1upd3iej9RONC8M2WbRClV1r0MAYwNCzFywrK3lkahNjKcpIqEIQDbKP6UYIJWEgC9lIkyRlxY7k4cvChsWwwtPAjceCa2uZMBFU9F7co5rXIHB/zmekKxtLNGrguaOeQVcV9DY2cPvHPkvR0+tcePhrPMaNfhj4nWcN+bSM2uHFp3ELUa0tcHMLmPabte0lrmnkQupBXvibsvAkivm09XMEZtPMeVZjhzJRtQO2v3ZsJB2dTx2Z8l0s7zvP5g9O9oZp1Wz10NNK9hYGuc9+x05BY7IcdwsR1AXU80wP6PqvEyeyVUOis/wAHxaMuBHQsRbwlbOkk4kw6pLfoZL/5SvF1czO5IjTzrgsV4z4R9y6UVLc2A35LBo3FeE+G73LsRQHaFhx9RXQxfoinQ1bxED7V/QFn17DpUfgye01Gr8HLt9wTte7elReC/wBpi52v+zQvwjLafcspog4WIB5FdBlNyWzDSXOQXS5DnQUQB3Z9Z6z5V0qSgLuFgLknIAcSVkd3OIXkdc/Nba/lO4etaNRXSTZAbEfUBlfnzPMrLXUmJ+D4bFRiQZeODpOOTn7jb6vzW+krVp6bZ35k7z7hyToYmtHR8vMreoqMvIsFzup1rvxPR8cHYdQmR47Vami+CCJgPXZaOi+jIaA5wspgG2CxvhnrXJiUBFkqSDgEJUikFQhBQCEpCUlk4IDHJGHDPcodpNortXc26muymuZdPk5eFHVeGOjNiPQubLRi92nZPLdfmFdGMaMtlGQzVf4vou+NxsFWdaz5lbTUqLskldJH3QBxYQBJfpNbnlnmW57lZVycLqPEv9kqBR05DhcWsVYDGfoyo8S/2Stf3LvUtLU8Kd0RhvAfDd7l3oabpD8dS0NBob0x8Y/3KUU8HTG5dKXjJNHQiOzwOY9QTNe46VF2P9pi29FWWmI5+4LV16jpUPY72mLw6v8AyUr8Fjpd2S6tBS/E1BGThHZp4XOfoHpTIqXILq00Fqap8Aesr17vgVX7KTMOdmefV2BbABWSmpy6wAUkwXRV0hBI9y5mrrV8r5kcTDsKdI7cd6sbRvRURi7u3NdXCNH2RAG2YXaaxT6Z61yaxoAFk9ACVSg3ZSgJboQAkSpEAqaU5IQgEBS3TUqAUICSyUBAKsFRRNeLOCzoQEWrtDmON2rLiGGdzoahv7p/slSMrnaQD81n5xv9kq83zFc1S2r2mvSHxsnuUrpqXpN7Vx9W0H5mfGyesKTvZsguAzaCfMOpdK648KqPYCy1S4c/cFm1t6NyVHwVzS1rI77ZdvzLT0QM3HIrW0IZUT2ndH0ZCSNkg2AOz0uBuDkrDxqlc+C3cy6w4AleTV43aKrpuk8AyO1/T962BpnTiKVlndNtgciLrlVmjMxeSKd3+Vq0MQwx8DA6WEtF7C7RmT1AdZW13/bTkiYaE4Y2TZJHUD6FZFPTNYMgAoLoAbe5T+y8dqdn2TwsSeCs6g5CQFKgGFOCSyGlAOSJUiAVBQhANS3SFCAVICi6AgHIQhABC0caZenlH7t3qK3lq4iLxPB62kehVn3ArLVrTfmR8dL7SlL6dQ3DdJo6BhgDHPG29+04hh6RJtsgHLyrYGs6P6L+v/iuhrOrfCrLXeZo5AHFzYw0k7RLC5lz1k7BAJWwzDW8X/zZf9yjI1nx/Rf1/wDFPGs2P6If5/8Aip/bv4OSpN+SmfW/my/7lpY5gcYppC1l3kbLXEucQDvDS4m3kXF/9UmfRD/P/wAVgrdZTXst3O32rnhwR2anwO2pJoZhjmAXUzso3otifdQMupSQLx0tH2SgJEt1mkIukSoBybZKEtkAJEqRAKkKVIgGpUWSByAVCRF0+AehNBTkgFin3HsWVNe1AVBpd+tOQ6+pR3YHBTzSXR575CQuGdFJOBVXltLEfc0JA67msaC5zr2Atnbeu+dE5OCj2mGCSQMjkBLSH5OaSCDluI3K+nm61xT5bv5HqP7vJ5h96wVsEkLQ6SJ7QTsi4GZPUM+AVr0eiFKY2EscSWtJPdp7kkC579R/TrAIoYWCFuyXkgkue82AByLySPItczOrx5T3NzQLcOxTcFRfQ/C3RgX4Dl1KUhYVnfZQU5IlsoIhQEpQgFalTQnIASJUiAVCEIAKYWp6EBjSkpxCbspgJ10gal2UgLpLo2UtkBjMYO8JjoG8B5gswahzU+Q1jE3gPQojrHwlktKASGWeHEhpJIGZA8ymZjPJcrHI/inLTGu28hEW61YmANMRyAGbwNwtwXG0m0/ZUiMtZs9zJObgb3sOC4mJNHdDkPMtdoFurzLWdXEvMz/tt2re0VxburbcvcpEFB9AjkpwCsay17ORdOASELMiXRdJZODUwAE5ACEgEiVIgFQhCAEIQgBCEIAQhCAEIQgBCEIAWji1PtRkIQnAqzEcAdtk5b1qRaOPJAy38kqEN4sPRDR98LbyZHqFwb+ZSYNQhFY32chCEiJZKhCAEIQgBIh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69" y="4327094"/>
            <a:ext cx="1583060" cy="169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79" y="5661248"/>
            <a:ext cx="3187094" cy="119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98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3133031" cy="313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xQTEhUUExQWFRQXGBwYGBgYFxofGhgYHBocHBoeGxwbHiggGhslHxsfITEjJSkrLi4uGh8zODMsNygtLisBCgoKDg0OFxAQGiwkHCQsLCwsLCwsLCwsLC0sLCwsLCwsLCwsLCwsLCwsLCwsLCwsLCwsLCwsLCwsLCwsLCwsLP/AABEIAOEA4QMBIgACEQEDEQH/xAAcAAAABwEBAAAAAAAAAAAAAAAAAQMEBQYHAgj/xABQEAACAgAEAwUEBgIOCAQHAAABAgMRAAQSIQUxQQYTIlFhBzJxgRQjQlKRobHwFSQzVGJyc4KSk6KywdIWNENTwtHh4hclg7M1Y2R0o8Px/8QAGQEBAQEBAQEAAAAAAAAAAAAAAAECAwQF/8QAKhEBAQACAQMCBAYDAAAAAAAAAAECETEDIUESURSBodEEEyJxkfAyUmH/2gAMAwEAAhEDEQA/ANcn4ll4W0MaarrQx2+QwP2egH2m/q3/AMuI/NZZjmzJXgWPST5EoxF+nrjjiOYdXzABkUCEkWdrsC0rkP8Arjlcsu72YdDp30zvvUvM+yT/ANIcv98/0H/y46h49AxAVySxCjwPRJ6XVY4ZgO8I1CidVVd6Y+Xyrn644lUg/wAHUnL3dXf7/PF3kz6OlfF/mfZJS52NTTSID5FgDvywvioce4KqvmMxJKiJInd2Y2LjVpUINLAtbAEUNVmh54Zdm+Nx5aaaHMmeN9CyDvkNd3GgUkMJHBs/A7gbmhjo8q+YGIvgPH4M3EJYXsb2GFMtGjYPr15euEMl2oy8spjVjV6VkI+rkbqqNfiYfK6NXRoJoYGIv/SDL64o1kEjzXoVPFYW9TEjZVFHc9RQs7YlMAeCrB4GAKsFQ9MdYh7dLIo6FPRrazzPQmwTzPMnbkQltA8hgaB5DEO887fdj3NAhgSPsjkRf6+mFBmJydDKFLXTC6qttzyIO918BhoSoGBhnw69/dqgBputr531wXGeLw5WIyzuEQdTzJ6BQN2J8hgHuDxWcj22gkheULIDGod49IMgjZQ4cKD410sCdNkcueHXZ/tRDnHlXLh2SOgZapGY9Fs6ia35Vy8xgJvAwMDEArA04F4acV4lHl4nmmYLGgsn8gB5kmgB1JGAdaB5DA0DyH4YYcF45BmlL5eRZAK1V9kkXTeTV05jB8V41BltPfyCMPYVmBC2BdFq0g1yBNmtrwD7QPIYFYjuA8aTNxd7EriMkhGddOsA0WUXq03Y8QB25YkScAeBgsDBVUzxU58IyBw6KNydqBPTnjmSGORHPdgFcwsXvE2utQeZ6g8sJ8SlVeIxsxCqFWyTsPC2Bw7MxsJVMiKfpPejU1BlDg7HqdscO27P3fVmNmGGU3xj7+7ntBk0Qw6RWuRg3iO4DgVz8sN8wgTiCothBLHS2ashSeZw/wCJyxTCJhPGuh3YhmokF7FD4Dr54b52NDnY5UljcNKnhVrYbAWfTb8xiZSeP+OnSyy9Ost8Zc7532+hp7YtYy8Rtli107C/A/haJzW9BlK2Pv7WaxUsp20nmaODMyd26CjLGiM+YU6WERe6QSADxpsSVOwG+o9oeMxRrJHJDJOgTVMFRSqRm931EA7A7CzQuuWMj4X2YGclCZRh3RYStYIOWt3DRsW3NKErfxMARsGOPVOHxSpmeDg/ctA8TSp3veqGGtfpAUCVgANJSTSFJJ3FgAgmY7O5JZeFiB9QEk2WtlYAgNOgsWbuj5HesXH2lZKabISxQx6ydLNvvpR1c6R9pjpqvj6A1Ps5mkTIKREZZUOXl0ooLiOJo5GJJICig1WRZur3wC/Z6EL2hzmleUTNQrmwhJ59SSfxw3bt3nJ5S0cZjy+tstoQapVlkQ927EA8mHJdufPbDbs9x9H41mczEkksbxEDQoJFLFZJvSFtCNV0dqJsYQ9n3HIYPpMpSaZzMWSONbKRn3pWU0F2bTZN81UbtZDse0bPLk5WaKLvYplgZ+gamLWoJDN4CLBC7ir5CQ4v22zgzTLHDpTKNH9IjFM8veUtKfK3GkDe9JPVcUnJynNR5vLwozzS5sTrsQqoDJqZydkAsXqrnW52xZ+CcYhHFs9MY5HkOgQRaCJGcKFNI1adhepq0qSSQCcBqJzq/ZILagldVYqGpq906SD8CMJ5oiiurxuKJ8hyuvKzy9cV/LRyqxnmjaLvTZiBU91a6dyuzPduW8iAORxKQZxFuMspdzqUMOZqzYAu1ry2oYaVAZJsy2pdWVJRm1BVzDFZANR1SMdz4l8IFgVV8sSHZyebVIZmhbS7KxiWZbc+J770nZRVaSRR25Vjoq6SNIZY2Dqysdq1V4fCKIrTW7b8tibK+RjEDLrfWW2obkMRz3O223mSetjATBfRW/hJAHoTyHqOmM19uca93lmrxa2F/wAHTdfj+gemLj9K0qSiszXqCUQA2oWLIoGh+Z88Z97TMhmJMtFmCrunvSHUCqXYGleYXzblunPc4aEz2b4aJIsqdUimJ1PhoBgchHYY9RtVDoTiqdkuOZnJ8LebLpGUGaAkZyS26RgALyomgTd+LYdRZuF8ZWCCMxwtM8fdyTFaAhj+iIlu55HfUFFkhT6YpvC80v7B5yMmmGYhYeuopsPUCNjXkMVFz4p2+za5jL93AvdTZfvUjY+NyULWWA8NFdgLtTd2fD0vb7NCHLRmALm51dtUgIjAGrSwQeIg1QBrz36xEuYC8R4PG1h4cvAkgo2rspAU+u4vyvD72iWeLZMUQO6YaiDpJbvAQDsCRtYB21DzxBzL7Qc5DHli8KH6ySGYsaZ5Y2CsFrZBvzAIsMKAG77Idp83PJn8pNloJZI1ZlUn6kKKGhiQS92GGws6r09Kx2uzKd1kksX9KzMuwoaGzJ0OASfAwsqbIIBonExwvi0UPF+KmRgAY3N1Y+rVdXLyF/o54BtwrtlmIeDtLFl4kqXu1kjVVRdVHUY/Mago52aJ9XvbPiWYzPBzLLHCqMIXVkdiS5lAIKso0jSejHnWKrleJRjgMuX8QkM6EeE6ffjOkNyL6VZqG9AnEvxvtDl24MuVVj3uiKvC2klXQsFetLMtGwDtRHMYuhOR9sU4dwrJHumkd4FKjkl1Z1N8egs/C7xOdjuO5qWbMZbORVLC194ikRsrHwgWedbjzHOiDeW9r+KpJwnh8aBi0YZWJWl1KulgCfeo1ZWxuLN7Y2PgnFMsztl4GLuo1yMAzAtdNqlrSZL2Iu9iK2oSrE3eCwMFjLRhmuEa316ytgbaVI2quY9MNJOFJRBzAA5HZL5Ef44nV5Yos3a/hFkmd7sk0M1z68hieiVudfOTUv0id/Y9SQfpXpyj8wfLfcA47XhqBlYz+6Rt4ADRBrb+KMV6PtlwglVWaQkkADTmuZ2HMYecN47w2ecZeKSRpSWGn9sDdQS27UOh64eiHxGfv9J9j3jEOXMvetD3rKEIIkGliGJXUhbSxU7gkEjVthxHxSKMakhIMjFnC92G1UBqfxUSaq7vYYh832g4bHmfozvIJtax6f2wRqetI1Dw/aG91g+H8e4ZPOMvG7tKSyhf2wN1BLeI0PsnrjbinI+Nhg1RsCFsB2RbO21gnffyw3y2dRBccCr3hLP4lHiJIOqrJO35jliG7S9ouHZJ+7l7x5NiUjd2Kg8tRLgD4Xfph9wXiWRzULzRMxSMEyAvIGShe66vIHcWDW2CpbhkcEYZo1jiMp7yQDSCXI3LeZwrlo4I2dk7tWkbU5GkF2qrJ6mhiB4JxLh2bcpl3aR1XUR9etLYF21DmRjpeKcO+kfRRIe/1aNAM3vcyLHh26m9qxA5TNp9N7uARqWDPO/d7yGMopUMCLZRILO9WB5jDPO8SZc7K8cEZWFQk8zCm3iaULqALVZiFBWP1h22GJocCy4fvO7GvWZAbbZz7xAuhfMjkSATuBis8YzHB8tI8U5CSN4nAExLFjqDMUu2vcG7G1VgJuPtRlnZ49RtW0MDG+nUXMZAJWmAZWBPIaSehxE5vtFktLugZ5IkZlQq4ovGjjmLAYMgsDbfyOHPB+H8Nzi99AgkVWCavrQQyln+0Qb+uY31DkbjEZxfinBsu3cSkFlXu2VRK9DoHK3ZXpZJWhVYBU54qk8kqKSjx5dR417zMSFQbstS65QCN6omz0GX4oIRm2lqVYGKxqF3Zo4xJMauggaQKLsg9SSMTXD+HZHMQs0SpLFMQzG2YFlrc6javagk7NYBO+FG7KZOye4UatV6Syg6gA2ykDfSCfVQeYvF2GsXaDLJ4JNJmUePREaLgsGCefiRwBuSVoWatLN9rYnGlIzJGyza2dSECxgKwogs4LyImwPvGrqsRL9oOCA7yDUrlwdM5Ic6g1GrptTEjkxZibs4sS9nMlKDIIUIlGrULBYPTc7BA2DVtR32OIEIeL5PLBsuikd3syIpYnw7kXvIABpJF1VdDS/CMjkniheKFBEpZorSgGJosqtyO2xq65bYZcYj4bkijzgRFmOlqkJPUr4b+r3vQfDe9Xhnke0HCCqxJOiqDsGMigXtWp+g2AF0AABgJ3OTQCbvWhLzRqQjhLOk1YVuXU7Gjs3Q7ncOcXTLCdKkMBKoG+9Vv6bjyatwcNeLtkssivO2hHOlTbEE0TtpvoLxGRcf4SxoZhB/GLKPxYAYC0Znh8EkkcjojSRX3bEAlb51jpcjCJHk0J3kihXahbKOQJ6jf9GIriEeSgiEsrBIiQA9kg3yoi7vB8LTJ5lDJA4kQEgsCaBABI3roRgHOa4VlxljAIEeEChCAAOfTyNm759cMM5BlXgMcmTJjVVXR3YsKCa0UbsbnYivPETJ2o4SJO7M+91qAkKf0wumvW69cS/EmyOXVHmkWNX9xiTTbXsQDe2+AHFcrlpYRl5cqzQqwCKq7KFIAZShBUUTy3qx13meGlO6QRqEQAAIABpA2qhsKxExjJmA5gOpgonvL8NAkE8vMVhbs9msrLrbKyLIBSsVugeYG454CZrBYGBiNO0OwxjntI7D5bJ5cTQmTW0wU6mBFFXJ2odQMbFHyHwxRfbOP2gv8un918WMq17N+xGVzeW7+XvO8WUgaXoeHSRtXriG7Bt/50nrLOP7EuL57F2/aDfy7/3Uxkq8YkymfeePSXjllrWCV3LqbAIPInriib7YeHjrH/6nLn8ojhLslmBHxkM3JJcyT/NSY/4Yh5uLvms8mYkCh3miJ0AhfCUXYEk8l88LxmuIZj+Nnf8A258VEt7PuFpxHPyNmgXUo8zjUwtyygbgg0NROx6Dpguzt5TieYyynwsuZgO/MKjsl+Z8A/E4lPYl/rkv8gf/AHExpfE+A5YCWcZeETaJG7zu116ijWdVXe53xNqyf2S8QWCXNTP7seVZz606GvieXzxL+x3hrTZifOy7lbAPnLJ4pCPgD/8AkxmmSzzJHIg5Sqqsf4IZX/MqMa77EOIXDmITzR1kHwcaT+afnhUaZjAu2cff8Uz55iNHcf8AowqP0g43zGJ9k8t9K4hxI8w8OaHL/eOAPyxItOvZzxVouGcSKGnjHeqfJmjKg/IpeGHs27H5fPx5gzO+tNIUK1FdQJ1m/esit/unz279jyLM+ay7+5PliGHoDpNetSYhkfN8GzhHJhtuPq5o75+oNfFT8MUXT2OQ5mGWaKWGVI2QOC8bKutSFNFhzIb8E9MaTxbM91BLJ9yN3/oqT/hiO7J9p4s9D3kfhZaEkZO6Hp8VPQ9fQggNvaPmu74bmj95O7/rGCf8WIMCGSrLLN174xfhGr/449C9hp9fD8q3/wAlVP8ANGn/AAxj+YyFcCjk886W+Wgx/pXGleyWfVw2MfceRf7ZYfkwxaRB+3Q/VZX+O/8AdGKpnOycQ4PHn1ZhLY1gkFSDMYxQqwRsefQ4tHt1P1WV/jv/AHVxQW7Uyy5SLh5MccCtbMQxY+MuNVWdIY34VvYYQp5m880nBoUYkiLOFFvophLV8AWPwFDDzJ9j45ODtnQzrMmskWNDKj1VVYOnrfPDztrwqLLcJyaQyiZXnMhlXk7GNhYrkAAFr+DvveIPL9s3ThxyCximLapC2+lm1EBa28rvlio5ynE3bheYgJtI5oXT+Dr7wMB5C1B+JOH+T4s0PA5EQ0Z82YyR0TukZ/xoL8GOExwN4eDy5iQFe/mh0A8+7XWQ384sa9AD1xDzyftCEdPpM5+fdZev04Cdh7JRtwZs9bd8HsC/DoEojIrz5tfoBiPznEWk4VBGxvuc06rf3DFqA+RLAelDGqeznJxzcHhilUOj96GU3uO/c9Phis+1vgkGVy0C5eJYw0xLBb3IjIBNnyw2I3jPF+74Fk4AaaZnLfyccrMf7RT88aR7PuDfRcjEhFSOO8k89b0aPwFL/NxgGdzzSJEnIRRlE+bs5PxtvyGPS3B88J4IphykjV/hqAJHyO2JVh7eBgsDGGiichije2T/AOHj+WT9DYvKcsVL2o8MlzGS7uGMyP3qHStXQuzucajKN9ip/aMn/wBw39yPFB7MADjqg8vpU43/APVGNJ9lPCpsvlHSeNo3MzMA1XpKRi9j5g/hipcH7J5xOLrO2XYQ/SZH16krQxejQa97HTriiE9oSaeMtsAO8gPp7seGfDMt3nF5I+eqbNp/SWcf44tHb3snnJ+JPNDl2eO4iGDIAdKqDzYHYjyxxwHslnE4uMw+XZYfpMz6yUrSxko0GvfUOnXF2hh7Fpaz5B+1l3HzDxH9AOJzjnavNfsvJlFlH0cnSU0Idu4Dv4q1c764i+0/YbOZXNnMZFXZCxdDFWuItdqV6jcgVexo4kOxPYjMiSbN5tWEhjkEasQZGkdSCzeWxIFm/F0reKrPsm4QmYzo7zdY4mevMmkH4a7+IGH3sqmOW4mYGPvCSA+robv+wR88TXso7M5rLZl3ngaJTCVBJWtWtDWxPQH8MNuPdmM3HxY5mCB3i75JQy1/BMg53z1fjgNazU2hHY8lUt+AvHnbslxrO5dpHykRkLgB/qXkA3JHu8ifXnWN57Uxu2TzKxKWkaF1RRzLMpA/Tir+yPgk2Whn7+JomeRaDVZVV57dLJxIM49nPFBlc8HkDKojmDgDcBY2cjSeo0csaguayXHIZYgr/V6SHZQGRn1Uybn7psHY+uKdP2QzQ4u0oyztl2zBLNa0YpSRIdzdBXbp0OI/9guKcLncZZZWVhpEkcesOv2Swo6WF9QKJNWDvR17MJHy/Fe4J5mWB65Ex6jf9KPb0JxdvbRmdPDwn+8mRf6IZ/0qMR3sv7GzxTNnM0pVyGCK3vln9528jVijudRvpb32u8IzOZTLpl4WlCs7NprY0oXmR5th5GYy8Vzv0BcsYWGUB1h+5fq5e+892izfnWNH9h895SdPuzavk0aD9KnFg4nwZzwdssqlpBlAir1LqgoeV6hWK97IeC5nLNmRmIXiVxGVLVuVL3yPkwwCHt1/csr/AB3/ALq4az5ON+zSuyjUgLI1Cw30gjY+oOn54mPa/wAFnzMeXGXiaUq7ltNbAgVdnFFj7McYliTKmKUQKbCMY1QGybO9nck73hBCHMMeHd2b0rm1ZfQtDJqA/og/P1xK8SyAPBcnOFGpcxMjGtyGZiLPXdAB8cWPtH2Amh4dBBAhnm78yzFOQJjKitRHhGw9TZoXQfwdmZ24A2WaJhmA5dY9tRIm1Ct63W/xw2IjiOe73s5FfOOZYj/NZtP9kriqSw/+WRv5ZyRP6UETf/rOLBkuzWeHDszljlZQxmhlQbeI+JXrfoFT8cTvZnsVNLwrMZWdDDKZ+8i117wRKO1+E0yn0JwRK9iOIGLgJlUgNFHmGF8gyvIwsdemM/7SdpJ87klecoTHmQqlV084nLXv6DHCcG4tGj5JYcwI3a2RVBRjt/tKoA0LpgDW+LDxvsHmIuGZeGOMyznMGWYJVLcZUCydwAFHxvARB7PqOBfSRu5zGsnyQFoAvwslvnjQPZBxDveHhCd4ZGj+R8a/k9fLHPZvgMp4I2VljKSskw0tzDF3ZD+Ok4ivZFwzNZaSdJ4JI45EVgWWgHQkEfEh/wCzhVadgYGBjDTtOWM97Y9pJFzQSCZlVQiOAKpxMofmPusBY2xoSYybj3HoxncxCcllXJdwzNESZFji7xCxuidaj5DGoyhoO1GcI3zUx1RRXRWxf0Cyu2zHvpN/4WJZeOZpkm0ZqVlUZUIzFUdtZOpQKYLI4UgMTW25F4fRSRvGHGTyQMuajyb3BdxtHEy/a6EDbl4V8sQWa7Sokbs2RyRVgBXdGtIjkeFWGrepI1FiuZoDFE7xvj+YVOGNFmZKky4kdtCKZT3uVW3UhtNiRtgevPEJmu1WcVS/0twfo0zKAqkCRUzJUOCBROhWVhq/c6IF3iydpmeBIHmy2TdVcplx3Z+qVYp5RXiofuMPKuTbcsN+FZvLzQRTjJ5a3zKZQ/V8opF+sG5u7kdfKjywEdku0+aE0avmJGRZtLXptkGYmXxUo5qoHywWQ7UZs5VicwzOuWnYsAv7oMxDpPLmEk04TzWcSFJhFlMqVy+ZkjjeVHbRCe/8Ttr1UZYyurkoayNrxLZrT3XEZWyuTd8qVSMCJqOuKJjqOs6hpZF2q9F+QAd8J4lnHly1zPomzeZjaynuQy6lCjTYXRG8ZvfmeoxM52TNQT5VXzPeCWWWwECjSuXdgp3N+MarFeXLFLXty6qJEy2XAjlmaMd24IJEJYjx7Oxmks1vY9bk5+1rZl0Bhy76dUkTujHSwincMPGOYiA/nHAN8vxrNtlZpTmptS8OyuYWtFCWTVrPude7G38JvSpduK5kZlIhLIy/siIatAzRLlFkKklarVbnqdwOYw14fxINl85qy+WqPh8ThBC4R17kyojMXI7tdVBNjzN4i4+0OpklbK5RneVWMgjcFnWbuVcAvasFNC9/kawGwYPGQ5f2o5p0LacvHSx6mdH0hm1av9oPDQFb4ej2g5t1YpFFYF+47FQGy4Y6Q4LUsrGhuaHzmja39r+0hySxsI+81kj3qqgD5HFNzPtcdG0/RF5XffH/ACYX7c5xpslkZX0a3GomMkpZQE6Sd9PleMx4in1p+GOkxmkt7tEHtff96L/XH/Jg/wDxdf8Aei/1x/yYzNUxxPJWw944emJutQHtcf8Aei/1x/yY7/8AFl/3ov8AXH/JiB7Dez76UrST60QgaW3s3qBr4EA447V9i3yKxuJO8RzpYEbq1WKPVTR/LzxNRd1Yh7WG/eq/1p/yYP8A8Vm/eg/rf+zGbTSheZr08/kMCGZW2BGNemJutLHtWP71H9b/ANmDPtVP71H9b/2YzsD8sGR/0w9EN1oB9rB/eo/rf+zHJ9rJ/eg/rv8AsxntWa5Y4kT9f1OHphutDPtdP70H9d/2YsHYjtx+yEkkfcd13ahr7zVdtVVpFYxSaPfF79iq1mcx/Ij++MYyxWVsGBgsHjm2VXFV4h2UyckryPKwdnZjToKLIUI3W6o38fwxa15Yj+G8QMkkylQO7bSDfPn+HLF3oxwtls8IXLdmsqgAGYcqJo8wFMkdCSIBRyW6IAsem1YZP2GyBR0MzkPd/WpsNLAAeHatRI9a54ms32h0Zju9FoGVGe+TOLG1frvgZni06TLF3UZL6ih7w8l8/Dsa+OM/mR1+G6nbtzN8zgOOcMy2ajSOSSljJI0yKDZjePe7+y5+dYj5uzkKQaISzKcz9ItZUBWQeK1JUrVgbeuH7cZm754ljitFUktKQLIBIHhN0Tg+Lsav6nVYsSsQtlV908z1PyGNTKXhjPpZYa35VjOdicu6khJPrCWcrmIwdbGYNfholknYfxaG1bzUXBEZcxGUZUzDqZGEqnSESNFK+HYUg2N9fPBzSpoQj6ISQ4ZS+1Eiq6+6u4rp6Y6kktVWEZZyy+NFkHiYeIBRfiHM7kdfM405otOx0JcExSAbuPro61fVHTWne+7H4Hz2QynY2KF1Kxz0iGMDv4qoxyrqIKg6gHK863Bo0cS8Ljuwx+jd54SvjZbjoFSOu77igRVVhHO5dGkaRYcvIrsdBLNqYjdjyq7vyHrgBlezyLFMmiYrLAmWZO9j8SKpiDWAKfQLv+Fy6Bk3ZOAmNtEtljKAJ46e2D+XiAIDbevPC0eXVr0RZTwi9KsWJUUSOm9AigNtsOeJTxyFERcu6hQE1MQF8Ox3q1B8iTW+/QI/K9lYY2jZYnCqyEEzR6WZCNF+GyWIHlz/AAUz/ZaB3kkMchklYsyjMIBG6yRuCu2zMY0brVYkcwYxBEmnL6NZBGptAkYggKwPMqzGzt8MIS5eLugdGU176x3h0hVFUK3O23La6rAQnbzJLDk8lEilVTwhb1EAIKBYc/jjL+JD6w393Gpe0YaMrk1OgEWPD7t6F92+nljMM4NUmoGxVX646Y/4s3lzk8uZGWNfedlRR5sxAH5nGmdmOx2XXNvGyrMI1VyxOoatRXoAALT3SNjqFmsZ9wBmXNQMFLFZVbSObFDr0j1Omh6nHoPJMHCy6SrOi2DVgbkAkbbWeXmcTK6WQ5C0KGwxB9suGd/lXjAs1YN7qwBKsPgaxzxGXPiRRCsMiFxbHUulOoYEnWefiVhVe6bxC8T7aR5iOaDLE9+S0KarXW58IKGiCN9W5BKgmsYkW1hQ1SMKGpjQAHM+QA6nEhxTgGZyqRyTRtGJLKXzFfeH2T1o71izcB4fJkOKd1C8U7Khth90UXXnayUpXqdxtuavXaHJK+WzEcmYbMaiWWxWhVJckHcMQRpsUAABQNk6ZZVl5tShvMD/AK4VXBZfL0oWuXl+i8PDllVS8jBE8z1PkBzJ9Bjohoy7+uCkIrCD8XiugH0+dD9F4XNMARupwDWbF59jRH0mev8AdAf21xSZhti6+xn/AFqf+RH99cZy4WctcwMHgY4uhcYq+VzDQzz0YWDuWIMhDKFsnbSdwLPPpi0DFeyZaOWcsJSDI7BQgKONO29XZqudcsYz8PR+H1rOXv24+aKzHD1MLmTMKskh73TqGg2ToOrTq3F4evmkabLTNNFSKyudfNtIutt+YPzwfCcm8cc6NGdTx6lIsiihHd35qdq9cCfJSMuVC6lKwuGOm9JKKKII2uqxyk7f33ezLOXKy3t379uLj+3y8uM/lQMw0rLl5UmCiMSOBZpRt4Td/wCOHfF9gpZoo2B21jUoOhRtt0J2O3TEZPkZpEULFp7qBQoYsCJCQx0bHUw0AUa588SnEc0O6LMJFZgT4Rujd0DZBoiiB1G9Y6dO96834qfpx7712+3n2RgkUKV73KbA84Oe+99NgGBFfhvjqPM92YyGy0TkFiBEa0G9DEgWtr+djfBx59RJQzLldQOkwNy1ils7tYbTfwJ5DDifP6bDSlibIAgolWjJRFO2+6nztaPPHZ4jPO0Pt5QI4JjZoSTp1EpvWnY1VjmBz6q5h1jepZMoEj1WndkeJhquup2PLnZ6nZ7ksjK6AjME1Q8cQvwtvYJvxD5mx8MP5uHuWXTJSAbqyBmJ331k2Of5YbEDkprJMb5TZGZz3dEDfbYAhQNN36+VYCzKDGXbKeOtzCRrCtpaieQ2NfI8sSUHBJVOozAt3ZjJ7vcgtqsnVz6fL8HOc4a7adMmghSvIsN2BBonmACLP3rw2IZjTd075QbmkCE1JsoNEEcgRsOfnhJpETwvJkQQdLfV72LDfPYfrWJeThMxOrv117W3cruF3HXzs8+tfE/2LmoVMl2xb6laa7PK9jZJvrgKh7S4g2Wyfu6dzaCkrQvujovkPLGbZxgAa28v0Y0n2qgpl8opbU6kgmq1EIATQ2FnevXGUZ6e/wD+46Y39LN5PY5WR1MWzqyshse8DtvjWOy3aoy5URxrqzUalO7bmZF2o+Q23JIAxjmYnq/Otv0g4vPa7MPwvigzUOllzKF2jut9td+VmmB8y3liZEWLivbKXJKvfjvWkFSItI8MvQKpsNERdML3U7mwBDcT47l4p1zwV5kWPuYiFApihDuDp301p8TX4mr3axD8czicWkiaGNcvIZRFbG+8dwWugKGlV3Y72yDriq8ezmYWspMykZYmMBQtAjYjUBZ3531574iuJ+IorAwg0H1DVsQAdlOmumxqhV1i98O4kfoDxCBokSB3aZ3UjutJKJFQtgwIQCzVnewLpXZDgozeYETMANLNRYAuVFqgJ6k9egB9MTWX9mOdJJcRRAc2dxX5Xti7RXuE8U7sgPuvnzI/5jHXaHPCaRRGSyKoC8xud2NHlvQ/mjEx2/7NxZbuZcuyvFICraG1KkyAagG5012AfJulYqkMuk3V+YPXDfgSvGMtlViQwSO0t1IrCul2NvWuf5g4Lg5Og+V7f44647xFJfEvvNRI07rd6gW+0fdAIHK7wlk9QVTTUQCKWwBqKkk9N1P4Ys5Dx12xdfY0P21P/JD++MUyS8XT2Pf61P8AyX/GuGfBOWtXgYGBji6FxiEzfZeGR2di9sbNMK/RibGIPiE6LK15pouQKUCAxA08waFb7f8AO1xmXLXT6ufTu8Lol/odB5yf0h/lwP8AQ6D70n9If5cc/SYipH019wDYrZAp5eHlvZPPlvhWGRVVZPpUhjLldwpBYalPNbq1Ppt64x+Vh7OvxnX/AN64/wBDoPvSf0l/y4PO6cuioGAVbUapGUnwADdFN7E9OdHphqsyCx9PcjkNhdH3iTW/x6b9cdvMAikTa1DNbmVk1AKoHiRTdWNz1PnjWOGM4c+p1+p1JrK7JNxAAkrKjgBr1ZiTdSCDtoPpv8DjqXMU37oQFALj6RIWUWof3VokE0P+u3MGbXf63oKrMym6O+5TYVfny9cL5rMkRJZOnSTffy72fvCPxUK9RZ2xtxIRzs2gK+7Bmr6U/i2ANN3e4Gg/Mk9d1VzJIanXwqAT9If7TgnfR73S+m3K8Jx5xgjUwILLZ+kyEg9K+q2ujth1l3b91BLhUY13zkXR8NFfF9nfmLJ3wU3SZks96KZRV5ljRbVQHg66DR6U3wxz9LDKzLLZA8S/SG0qASCSQm9nRXnq29S+kEIoBGg+IEzyXfumm7u+tV/zw5bNEvYZS6liyidwtpyH7mb2U6h0N+eA5EhNguR4wZNOYe4yWeh+57Cq2NWdtqFtPp1D90XxAj/WWO/oO7tj5VWFYc572pxTEi2nc7p4qUGMbWy3vyJ8sEJ3QsXcEh9GlsxJV7kqR3fOgT8MBWvbC15TKG99RIN3f1YJ362L364yAtf441v20MfouUJFHWbAN0dA2vrXnjJYTRs9N/n0xYlOQheZU+8wQfziB/jguOZjvMxK+tnBdtLOdTFbIWz8Kw2jlKsGHvAgg+RBsH8cKTZcqVWjegMQByBBb8l3+GKiX4ZJLk2y07oWjEizhQpF7Ae8RV0BQBPXliAnlLszMbZiWY+bE2T8ycO87xAyLp0Igu/CCL8rF0Plhlgpxw7LGSVEU6SxoNTHT6+EE7c9hjU14LLmcnFDLnJO7EjK31TFig2UMvMU1UTYIYVYo4zjsvnhBm4JWvSkilq+7yb8jj0HBxcDvHdgMuAGV9BC6Wqjr1nWDfRRhsYR2p4VJky+VZtUetZUP3hpZQ1Xsdyp+BxB5VlDqXUsgO4HUYsfbziIzGbcxp4Wcd2dLanUqiqoH3bBIAG5c+eIHiPDZoGCTRPExFgOpFg9RfPBCOYK2Sl1vsenpzOLVxlRBFlEJ0sYA7iz1YsoI8rLHEBwDKiXMwoRatIuoea3ZH4A4tfDex2Y4kuYzTOI2LEoG+1psaemhQAADvy5YsEMsuoWN/1/LF29j/8ArU/8j/xrihzZF8o8kU/hYVQG4e7FqRtp2/WsX72PkHMTEf7n/jXDK7hOWrYPAwMcnQuMR+YbMa20mFUsAatWrkPI1z2/XeQxBcQy696S2UMhNEOpG9KBvZFEXXwHyFZKibMBhrbLhB71FrqrN3y53+HnsC+bAtjlgBud3quu5/XbCSZVQCwyhUk6WGoXpIsnZq5gD8+mE4MuoJP0Jl1LpO68i3iBGqqqj67+lguHzLV48sCRY0ljdFbqxuACeXp545fJTENWhW1Et3bugN6N7Xcmr3PWvXCX0CPWR9DagW8RYUQAaoar3oAXXPC+UtEbuomiuTdSuojwA3QbqawHEOTmHkQQ24zMtklaH2fQfDerwIshOFezZINftiTbcb7rtteDXLeEDTVkb921DYruNdjqb8m+eOVhAukI1KQB3ZOkHY34q3on5jFB5fITagWNDays8hJpaFggA9L5Xvg5eHS2xWgdVippQCCW1WKNHyrbf03ROVAcFl1AtW0T2eRJvXsPInyOHnC4SsjAgDY+6jAGiK3ZiD15eeARbh8pU0TqIG4zEmx1HkSp20nnW5AFVgxkJfCNvDZP17k6t9P2PEDtY25ny3ZwwkqvgsEbHuVHl07zn/yw4MI97u9hyBjFgqK3Jk8978vxwBx5OYV4gGHuDv5CGPkwoWAQPkW28+Mvkp7OphR8JP0iRtI8wCo8XzGAuVoadANkbiMVvV3UnmB8KOOJoWILFBqO1GMX06mX12+BwFP9ti1l8oNzTsLJJOyDmTzPrjIMbD7cB9Rlv5Rv7oxj5wiAq3+BPyAs/owv9OcGSjvIuljX2bB0jyHhA+ArDfBYoInAVbOBhSA0bwQ84fk/Gt0Nxuao+m+xJxpXBOH5eDLiZxM5XwiF3YxCTz0Hw6QG2289hzxUeDKGAsAgje9xR9ORxLZThxEjWsbxLsga2KDrp1WFF+WOnpTZ1wIyrnhmpCzprbxxqhOkgjSR92qBI3oHrh37U5fpOWEndOO6orutjUVD6gL8AC8wb1FTsAcLNxDQCFBLDlSn/AYqHGeLtKro1qdxvtZHMEetflhcYbVSPUjAglW2IIO4sAiiORo/LF57BZqEB4Z3Z7OkxtJ9XoPi1AaqNEG6BO42IvFPyXC5pnCQQyO2lTpVSTuoOrYbKSbHoRzxauxfYyeeSR272B4yNDlNxJdk01ahX6RjEU17fyxnNd1EumGGNVRRYA6jpt7xO/n64n/Yef2zmNucW3l74vD/AI/7MTIYyk1yn91d7JkJNl6HIjfblVDasXHsl2PhyKgoWaTRodyTTWQxIWzp3AxMqsWPAwMDGGy68sQPEXjErkzZhT4dSoTpF6QKFWTXi2vkfhieXlitN2uyolkjOYKtGW1gxml0OqHfT5sPjv5HFZdQ5qEhys2ZNK5K+IGgpsiwATQ1CzfL4YU4fAkpk7vMZiwVu3+J2BHLc351gP2lywNHNCxq+wT7q6m5L5b+vTHUHaCF30LPbdRoI0+Bn3sCtlP4VgHP7DG7+kZjkR746/zfT9d8c5yEBdJtqdd2Go+6Oe4/HEena/KkX9Jr3jvE90pon3fn50bw/wA+hI+8RIDelDto8mP6N/zwDQ5eq8Cjc/7IA7Anbx9eg/5Y6kivmoHMi41rVQ66+un9Hlg1hFbxijVN3cQCm6v3qNWR+u5y5ejpUK3npSMh+ZvTqB2uvkcUJ/R9m8PI8u6XnXTxkD3d/j88POExgOTpq197Qq9fRjfnyw1kytizpLXVGOPVWwJ97pf5Yd5AL3tqgTwHYBPNb3Ukn8MBHx5O9I0c6BJhU9P41V5/h0woiHbvI9W4JHcruaA2JbnyHyx0YD4gqgBWBoRp4qNWPHzG/Py+WOUjBKsK1MdQbRGSN6s+Ln1sefLAKT5cHVcdtr2Pdxm0HQAncbXfPcY5zUaliApAIAru4iPd2G53rf8AtdMJKCDSrcg1GxHF4weo8QNHz66jgo0GgaQrI1mu7iGkrsGI1UefMeWAqvtrjuDLV99v7o8sY/JERzGNe9s8hGXyvmXa/wCgPljKEzR60cWaSmhwWNX7H9hslm8oryF++k1m0cjSA1CgQUJFWbB97fpjriHscFHuM0dXQSIKPxZTt/ROIMlwrCuxPkMX7hPsmzEqsZZVgZXKaShbUBXiVgwtTe23/IO39keYCkLmIWvnYdTX4HFgrHZSUEaT8P8AHFmgzSgutMNIssR4SDZrV0/6H1w3y/s+zuXBYxxvp3tJRfI3swF7dMQUOelldozZXclG222IuwD5/qMdJezNDjfHmBKxtY8zRonqt/P0/TiORTJGWLEnckkm9V9T8+uJf6FUmxgVfKyR+Fb4jBw9lkepAqatigZgSd9IWrNA8qwo172RcPSPICQDxSuxffe1JSvh4Sa/hdeeLkY1bf8AMHGW+znjJiy2cy9kOjB4talaEtLZUmwFI11d0caD2Yld4FZu70n3RHq2A2IIbewQQdzuDjlZ5biTVRfLfBk71XS7+Ff8/wAsG6/jglJoWKPUYyoVgYPAwUsMZzxHNw95KDw+3LTKWtzq0trugovU29A7efTGjDFOz/C82rtozYRXdmAaRuRkJCi1NeEqux8OnYG8WMofXAySSyZGmhCnSGkCymYBG1AIdgDW9+Zrnh4eMr3jSjJCyz6tTPqLArGCfBS2rsTV+EXiycDuFGSedHcyMdRkvnRqm92t/CNv0CTbORjm6C9x4hyxRQM3BC2VaU8OCxjwlRI6yUSCa0pqHrW52ryFxzhAU7Cta0Dp+6Pvkb9Od74evnYwaLqD6sMMs6Qd721gg2nVB9/Y7HpiBBWZozuSoIoDuaI3sAXXrvXLHMShSdirVs31IIrfod7FDfbfCMrAhgpBBbV70BAG45HkKPXf877LIxBLKo5HxQ1QA35G7s7f4YoORQdzVsLsdybNGxvz3vzG2FuErT9Lo8u633H3LIHzwzZ9OoOQGBJNvDyrkfDsK5/H1w+yC6Zit2Qp5mO+a0aUBtxvZ88AzgB1PSjUARaiG13BvmOYvnhcZWPSLaNTR+zEdQB57ivTb5+ick1sQWvUavXBYHX+NyAo4RnYnkQAtXbQGtvFtVAmia8yTW2A6XMk2ftaaVvqLU2bptXyqtrwJ4l/3YT3bH1Bom65nr/h8ccyyA3TKDsPegIv71Vfrtz5YIyGqLDVzbxweIUNP2aIrl5XgKn7ax9RlK38bb7b+BfLbGQY1z21H9r5T+M3l9xfLb8MZGcIiU4T2gnyxUxSMACToPucq5XvzPl541TgntSgeMfSY5E2pmVSyX1Brcbb/j88WwV4o9J8E41FIgEWZizC+eoLIF/hD7TetLhVu0uU1MhzMIZTRBcAg8+uPMxw64bMVdarcgUdgbPU9BhqG3pibOo0blJEbwsfCwPQ+RxgmZzVNrIHVdVbit6v54Sg4y0cKqGB5gA7lSNuvQiiPieVVhnlnJUnnvvjeM0lWvgR1ghH0jckdBfPlRrbz+WI+GWREZxsjsSGoNpHJdj1IF8sQJZ4+RFV+v6cSub4w/0UuEQLJIyAhrohVJXRW1BlIYfkQL1tERkOIMJ9YLMz6l57trBUX5myD8sbB7NszOzyra/RQqsAR4lkYHVpPkdOog9W+N4fDKVYMpplIZT1DA2D+ONc4L7QMs5BfvI3JDSDSSGYdSVuxy3Iv0xz5mmmp44SVW5EHa9iDt5/DGC9vO2T5iULCXiRVKsVLL3ttYvkxUCtjW5O2wOLv7LOPJMxiQMGEWuS1Fawyr72rxk2TZUfE4zpdtFwMHg8ZaKDFflzBtgWFA2LljsAfFTXlzxYMV/NHVIQH940VEvPcLVFDXqPU4sZKvCSa8QeiRUi+NTVtsuxFAAkdTgFhpB16o6ouZFFFgAdgtWBuK+8cHmcz4Vp/DRGrWVJNDn4Dyv88KyzeNAKG3h+sYBtzW2mjYAPPz8rxQjmjSEl71MdJLJTLve+g1z5eg9RjvOyAICW0+NQKZQLKDqVIP4YQfOahrDUdrVZWoWGr7HmCP1GHOdlIHvabYD36+wNtVHAIia7U0p0kV3qWCos8l2O2/TnjmNyLt10mt+8j8K37wOmt7Ir09ccvmANy/iDHw98Om9HwcrJFeWC1EhV17nl9fubsD7HmPxvABnJNazqNEXKlkEX9zfYHz6elPOHTa5CbBpa2cN5b7KCbq7v9OGIzQAWpRy3+u2Hi5jw7ih+dYdcJmuQjXrGk/7QtyI3I0ijv59cA1lnv7VUbvvIwaN9NHT1H488ItmAD745VXfR8wpWz4bB6+V79cLrKrOQXYc/9puDfQGMHmK64JJ1Km5KJHhHeje9jvo9CeXMnAcMdJKs5VgRYaVNrFjmnKunLHcbM5AQrdk0JIzQ8I2Gn3V8vzwbTbNbU7FVA701sBRvTs1jl6jzrHK5lfD9aeZDXLYAHT3Re3w/PAU321teXyh82Y/2FxkZxrvts/1fKb34238/Au+MiwiCxzjrBYoLBYPBYBbWpG6nV53Q29K3x1l86UBAAPxv/A4SHK+fmP1/XbAmk1HkAPIYqJHLyDSWlUkHlWwv5bnDDMsCdth0H/THCHpgna8W0c4lOzeQafMJEo947/DqfhiPy0oVgxUMOqnkQdiNuW3XFz7GzwQzSSpraLSANQFgmjV+hsX1q9sJA59ofZRcmsUqkNuAwbe73/wOJb2KQVLIepi/41xUu2/aVsywQHwKb58zWNK9l/Du7RX3to6vofEuF4pF+weCvAxydC2IGSTxH6wqBqFFpDvyFqFFi65ECiee2J/EIXZS4WqZmv8AdrG55UDR3HLFZcZjMmiC1NqvZpL3HQ6dhy5X15YMOwogsRVnxSk0WK7eHnyP4+V4JACatiTRO8/M0L6eG+vkPjh4+TdgAdIKihTSDbrdEXtioZSIyltzdVeuY+R6Crqq+frhzmZClHUBTi7Lb+AbWLJ3rnhSfJO1WQCNqBcAj5G79cI8Q8I8jrABtx9gdUBPzOIpLKuCDqJCjxWHckE7bWg2N9MEJm8QVr2JsySbKDz93nXkeuAs5YHUWtQAApmqrAttgSdxvvyOAc0wtmY6wBpA70obA3IrnX4G/LFHeYALeEmlRWPjceHqQoFE0PO7x3w5h3rUzEUatnJ2IvYiuZO4OEJW0gKpslSGUmcrpIHu0DX6cOeFWGonYrY3lPX+HsP04Bl35pjrY1ZI7xxQ2uh3d9eW+FEzVt4WFttXePVk9BoG243sc8ASMGU39rq8xXar2018AcctmNhq1WptaM29i/E2m66VR6/DBCcU3Ih/CtH91eupUHwAEEj02PXB/SiNy25G472TYknkNF1+jlhSLMMZAS1aiQy6pa3222odedVhCOZtAUkb73qnsHcfdsCgdvh5iyqh7bmAy+U321tuTz8A6nnjIDIPMfiMem89mCFiK0Qepo9Aeb/PnX+BQhm2BYrva+6lA9DYO/Ll674Qeau8HmPxGB3o8x+Ix6U+kg9F3uto9qq9+R51jppAFB8PWz9X0qgNq3uvkPPBHmcuPMfiMASDzH4/9celnathRbbbTF18rq+d36V545M/ifZaUnaouXJd+fOgdtifKjhs082RygXuN9ueBIVHJ1Pzx6TikBvYEgfdi8vQnfm2/OqwosiAaiy1XQR7Hy2Fk0cXZp5n74VVj8cEXHmPxGPTKzgBrIDC7X6qxQu+VH4fHyx2ZPF9kXuP3Pbbrty3B68vLDZp5hLjzH4jElFngkOkMPFz3H5Y9E5d2Y7d2xFHSDHuPtUdP6fTl0cHLuVa1F0aFR7k9brYjl5bYTLRp5dMg8x+Ixr3sX428zSQswZYowV86LAY0Y5Y6l8IrbVtHQ5WOVnkeX3vwc5dau0VPKiDY+QFYm10VrB4GDxlotgYGBishgHAwMAWAMDAxAMGMDAwBY5OBgYDrAGBgYDnAwMDBXPXAwMDFQMFg8DEUY5YLAwMAMAYGBgDwTcsDAwAOCODwMByMDAwMFDAwMD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data:image/jpeg;base64,/9j/4AAQSkZJRgABAQAAAQABAAD/2wCEAAkGBxQTEhUUExQWFRQXGBwYGBgYFxofGhgYHBocHBoeGxwbHiggGhslHxsfITEjJSkrLi4uGh8zODMsNygtLisBCgoKDg0OFxAQGiwkHCQsLCwsLCwsLCwsLC0sLCwsLCwsLCwsLCwsLCwsLCwsLCwsLCwsLCwsLCwsLCwsLCwsLP/AABEIAOEA4QMBIgACEQEDEQH/xAAcAAAABwEBAAAAAAAAAAAAAAAAAQMEBQYHAgj/xABQEAACAgAEAwUEBgIOCAQHAAABAgMRAAQSIQUxQQYTIlFhBzJxgRQjQlKRobHwFSQzVGJyc4KSk6KywdIWNENTwtHh4hclg7M1Y2R0o8Px/8QAGQEBAQEBAQEAAAAAAAAAAAAAAAECAwQF/8QAKhEBAQACAQMCBAYDAAAAAAAAAAECETEDIUESURSBodEEEyJxkfAyUmH/2gAMAwEAAhEDEQA/ANcn4ll4W0MaarrQx2+QwP2egH2m/q3/AMuI/NZZjmzJXgWPST5EoxF+nrjjiOYdXzABkUCEkWdrsC0rkP8Arjlcsu72YdDp30zvvUvM+yT/ANIcv98/0H/y46h49AxAVySxCjwPRJ6XVY4ZgO8I1CidVVd6Y+Xyrn644lUg/wAHUnL3dXf7/PF3kz6OlfF/mfZJS52NTTSID5FgDvywvioce4KqvmMxJKiJInd2Y2LjVpUINLAtbAEUNVmh54Zdm+Nx5aaaHMmeN9CyDvkNd3GgUkMJHBs/A7gbmhjo8q+YGIvgPH4M3EJYXsb2GFMtGjYPr15euEMl2oy8spjVjV6VkI+rkbqqNfiYfK6NXRoJoYGIv/SDL64o1kEjzXoVPFYW9TEjZVFHc9RQs7YlMAeCrB4GAKsFQ9MdYh7dLIo6FPRrazzPQmwTzPMnbkQltA8hgaB5DEO887fdj3NAhgSPsjkRf6+mFBmJydDKFLXTC6qttzyIO918BhoSoGBhnw69/dqgBputr531wXGeLw5WIyzuEQdTzJ6BQN2J8hgHuDxWcj22gkheULIDGod49IMgjZQ4cKD410sCdNkcueHXZ/tRDnHlXLh2SOgZapGY9Fs6ia35Vy8xgJvAwMDEArA04F4acV4lHl4nmmYLGgsn8gB5kmgB1JGAdaB5DA0DyH4YYcF45BmlL5eRZAK1V9kkXTeTV05jB8V41BltPfyCMPYVmBC2BdFq0g1yBNmtrwD7QPIYFYjuA8aTNxd7EriMkhGddOsA0WUXq03Y8QB25YkScAeBgsDBVUzxU58IyBw6KNydqBPTnjmSGORHPdgFcwsXvE2utQeZ6g8sJ8SlVeIxsxCqFWyTsPC2Bw7MxsJVMiKfpPejU1BlDg7HqdscO27P3fVmNmGGU3xj7+7ntBk0Qw6RWuRg3iO4DgVz8sN8wgTiCothBLHS2ashSeZw/wCJyxTCJhPGuh3YhmokF7FD4Dr54b52NDnY5UljcNKnhVrYbAWfTb8xiZSeP+OnSyy9Ost8Zc7532+hp7YtYy8Rtli107C/A/haJzW9BlK2Pv7WaxUsp20nmaODMyd26CjLGiM+YU6WERe6QSADxpsSVOwG+o9oeMxRrJHJDJOgTVMFRSqRm931EA7A7CzQuuWMj4X2YGclCZRh3RYStYIOWt3DRsW3NKErfxMARsGOPVOHxSpmeDg/ctA8TSp3veqGGtfpAUCVgANJSTSFJJ3FgAgmY7O5JZeFiB9QEk2WtlYAgNOgsWbuj5HesXH2lZKabISxQx6ydLNvvpR1c6R9pjpqvj6A1Ps5mkTIKREZZUOXl0ooLiOJo5GJJICig1WRZur3wC/Z6EL2hzmleUTNQrmwhJ59SSfxw3bt3nJ5S0cZjy+tstoQapVlkQ927EA8mHJdufPbDbs9x9H41mczEkksbxEDQoJFLFZJvSFtCNV0dqJsYQ9n3HIYPpMpSaZzMWSONbKRn3pWU0F2bTZN81UbtZDse0bPLk5WaKLvYplgZ+gamLWoJDN4CLBC7ir5CQ4v22zgzTLHDpTKNH9IjFM8veUtKfK3GkDe9JPVcUnJynNR5vLwozzS5sTrsQqoDJqZydkAsXqrnW52xZ+CcYhHFs9MY5HkOgQRaCJGcKFNI1adhepq0qSSQCcBqJzq/ZILagldVYqGpq906SD8CMJ5oiiurxuKJ8hyuvKzy9cV/LRyqxnmjaLvTZiBU91a6dyuzPduW8iAORxKQZxFuMspdzqUMOZqzYAu1ry2oYaVAZJsy2pdWVJRm1BVzDFZANR1SMdz4l8IFgVV8sSHZyebVIZmhbS7KxiWZbc+J770nZRVaSRR25Vjoq6SNIZY2Dqysdq1V4fCKIrTW7b8tibK+RjEDLrfWW2obkMRz3O223mSetjATBfRW/hJAHoTyHqOmM19uca93lmrxa2F/wAHTdfj+gemLj9K0qSiszXqCUQA2oWLIoGh+Z88Z97TMhmJMtFmCrunvSHUCqXYGleYXzblunPc4aEz2b4aJIsqdUimJ1PhoBgchHYY9RtVDoTiqdkuOZnJ8LebLpGUGaAkZyS26RgALyomgTd+LYdRZuF8ZWCCMxwtM8fdyTFaAhj+iIlu55HfUFFkhT6YpvC80v7B5yMmmGYhYeuopsPUCNjXkMVFz4p2+za5jL93AvdTZfvUjY+NyULWWA8NFdgLtTd2fD0vb7NCHLRmALm51dtUgIjAGrSwQeIg1QBrz36xEuYC8R4PG1h4cvAkgo2rspAU+u4vyvD72iWeLZMUQO6YaiDpJbvAQDsCRtYB21DzxBzL7Qc5DHli8KH6ySGYsaZ5Y2CsFrZBvzAIsMKAG77Idp83PJn8pNloJZI1ZlUn6kKKGhiQS92GGws6r09Kx2uzKd1kksX9KzMuwoaGzJ0OASfAwsqbIIBonExwvi0UPF+KmRgAY3N1Y+rVdXLyF/o54BtwrtlmIeDtLFl4kqXu1kjVVRdVHUY/Mago52aJ9XvbPiWYzPBzLLHCqMIXVkdiS5lAIKso0jSejHnWKrleJRjgMuX8QkM6EeE6ffjOkNyL6VZqG9AnEvxvtDl24MuVVj3uiKvC2klXQsFetLMtGwDtRHMYuhOR9sU4dwrJHumkd4FKjkl1Z1N8egs/C7xOdjuO5qWbMZbORVLC194ikRsrHwgWedbjzHOiDeW9r+KpJwnh8aBi0YZWJWl1KulgCfeo1ZWxuLN7Y2PgnFMsztl4GLuo1yMAzAtdNqlrSZL2Iu9iK2oSrE3eCwMFjLRhmuEa316ytgbaVI2quY9MNJOFJRBzAA5HZL5Ef44nV5Yos3a/hFkmd7sk0M1z68hieiVudfOTUv0id/Y9SQfpXpyj8wfLfcA47XhqBlYz+6Rt4ADRBrb+KMV6PtlwglVWaQkkADTmuZ2HMYecN47w2ecZeKSRpSWGn9sDdQS27UOh64eiHxGfv9J9j3jEOXMvetD3rKEIIkGliGJXUhbSxU7gkEjVthxHxSKMakhIMjFnC92G1UBqfxUSaq7vYYh832g4bHmfozvIJtax6f2wRqetI1Dw/aG91g+H8e4ZPOMvG7tKSyhf2wN1BLeI0PsnrjbinI+Nhg1RsCFsB2RbO21gnffyw3y2dRBccCr3hLP4lHiJIOqrJO35jliG7S9ouHZJ+7l7x5NiUjd2Kg8tRLgD4Xfph9wXiWRzULzRMxSMEyAvIGShe66vIHcWDW2CpbhkcEYZo1jiMp7yQDSCXI3LeZwrlo4I2dk7tWkbU5GkF2qrJ6mhiB4JxLh2bcpl3aR1XUR9etLYF21DmRjpeKcO+kfRRIe/1aNAM3vcyLHh26m9qxA5TNp9N7uARqWDPO/d7yGMopUMCLZRILO9WB5jDPO8SZc7K8cEZWFQk8zCm3iaULqALVZiFBWP1h22GJocCy4fvO7GvWZAbbZz7xAuhfMjkSATuBis8YzHB8tI8U5CSN4nAExLFjqDMUu2vcG7G1VgJuPtRlnZ49RtW0MDG+nUXMZAJWmAZWBPIaSehxE5vtFktLugZ5IkZlQq4ovGjjmLAYMgsDbfyOHPB+H8Nzi99AgkVWCavrQQyln+0Qb+uY31DkbjEZxfinBsu3cSkFlXu2VRK9DoHK3ZXpZJWhVYBU54qk8kqKSjx5dR417zMSFQbstS65QCN6omz0GX4oIRm2lqVYGKxqF3Zo4xJMauggaQKLsg9SSMTXD+HZHMQs0SpLFMQzG2YFlrc6javagk7NYBO+FG7KZOye4UatV6Syg6gA2ykDfSCfVQeYvF2GsXaDLJ4JNJmUePREaLgsGCefiRwBuSVoWatLN9rYnGlIzJGyza2dSECxgKwogs4LyImwPvGrqsRL9oOCA7yDUrlwdM5Ic6g1GrptTEjkxZibs4sS9nMlKDIIUIlGrULBYPTc7BA2DVtR32OIEIeL5PLBsuikd3syIpYnw7kXvIABpJF1VdDS/CMjkniheKFBEpZorSgGJosqtyO2xq65bYZcYj4bkijzgRFmOlqkJPUr4b+r3vQfDe9Xhnke0HCCqxJOiqDsGMigXtWp+g2AF0AABgJ3OTQCbvWhLzRqQjhLOk1YVuXU7Gjs3Q7ncOcXTLCdKkMBKoG+9Vv6bjyatwcNeLtkssivO2hHOlTbEE0TtpvoLxGRcf4SxoZhB/GLKPxYAYC0Znh8EkkcjojSRX3bEAlb51jpcjCJHk0J3kihXahbKOQJ6jf9GIriEeSgiEsrBIiQA9kg3yoi7vB8LTJ5lDJA4kQEgsCaBABI3roRgHOa4VlxljAIEeEChCAAOfTyNm759cMM5BlXgMcmTJjVVXR3YsKCa0UbsbnYivPETJ2o4SJO7M+91qAkKf0wumvW69cS/EmyOXVHmkWNX9xiTTbXsQDe2+AHFcrlpYRl5cqzQqwCKq7KFIAZShBUUTy3qx13meGlO6QRqEQAAIABpA2qhsKxExjJmA5gOpgonvL8NAkE8vMVhbs9msrLrbKyLIBSsVugeYG454CZrBYGBiNO0OwxjntI7D5bJ5cTQmTW0wU6mBFFXJ2odQMbFHyHwxRfbOP2gv8un918WMq17N+xGVzeW7+XvO8WUgaXoeHSRtXriG7Bt/50nrLOP7EuL57F2/aDfy7/3Uxkq8YkymfeePSXjllrWCV3LqbAIPInriib7YeHjrH/6nLn8ojhLslmBHxkM3JJcyT/NSY/4Yh5uLvms8mYkCh3miJ0AhfCUXYEk8l88LxmuIZj+Nnf8A258VEt7PuFpxHPyNmgXUo8zjUwtyygbgg0NROx6Dpguzt5TieYyynwsuZgO/MKjsl+Z8A/E4lPYl/rkv8gf/AHExpfE+A5YCWcZeETaJG7zu116ijWdVXe53xNqyf2S8QWCXNTP7seVZz606GvieXzxL+x3hrTZifOy7lbAPnLJ4pCPgD/8AkxmmSzzJHIg5Sqqsf4IZX/MqMa77EOIXDmITzR1kHwcaT+afnhUaZjAu2cff8Uz55iNHcf8AowqP0g43zGJ9k8t9K4hxI8w8OaHL/eOAPyxItOvZzxVouGcSKGnjHeqfJmjKg/IpeGHs27H5fPx5gzO+tNIUK1FdQJ1m/esit/unz279jyLM+ay7+5PliGHoDpNetSYhkfN8GzhHJhtuPq5o75+oNfFT8MUXT2OQ5mGWaKWGVI2QOC8bKutSFNFhzIb8E9MaTxbM91BLJ9yN3/oqT/hiO7J9p4s9D3kfhZaEkZO6Hp8VPQ9fQggNvaPmu74bmj95O7/rGCf8WIMCGSrLLN174xfhGr/449C9hp9fD8q3/wAlVP8ANGn/AAxj+YyFcCjk886W+Wgx/pXGleyWfVw2MfceRf7ZYfkwxaRB+3Q/VZX+O/8AdGKpnOycQ4PHn1ZhLY1gkFSDMYxQqwRsefQ4tHt1P1WV/jv/AHVxQW7Uyy5SLh5MccCtbMQxY+MuNVWdIY34VvYYQp5m880nBoUYkiLOFFvophLV8AWPwFDDzJ9j45ODtnQzrMmskWNDKj1VVYOnrfPDztrwqLLcJyaQyiZXnMhlXk7GNhYrkAAFr+DvveIPL9s3ThxyCximLapC2+lm1EBa28rvlio5ynE3bheYgJtI5oXT+Dr7wMB5C1B+JOH+T4s0PA5EQ0Z82YyR0TukZ/xoL8GOExwN4eDy5iQFe/mh0A8+7XWQ384sa9AD1xDzyftCEdPpM5+fdZev04Cdh7JRtwZs9bd8HsC/DoEojIrz5tfoBiPznEWk4VBGxvuc06rf3DFqA+RLAelDGqeznJxzcHhilUOj96GU3uO/c9Phis+1vgkGVy0C5eJYw0xLBb3IjIBNnyw2I3jPF+74Fk4AaaZnLfyccrMf7RT88aR7PuDfRcjEhFSOO8k89b0aPwFL/NxgGdzzSJEnIRRlE+bs5PxtvyGPS3B88J4IphykjV/hqAJHyO2JVh7eBgsDGGiichije2T/AOHj+WT9DYvKcsVL2o8MlzGS7uGMyP3qHStXQuzucajKN9ip/aMn/wBw39yPFB7MADjqg8vpU43/APVGNJ9lPCpsvlHSeNo3MzMA1XpKRi9j5g/hipcH7J5xOLrO2XYQ/SZH16krQxejQa97HTriiE9oSaeMtsAO8gPp7seGfDMt3nF5I+eqbNp/SWcf44tHb3snnJ+JPNDl2eO4iGDIAdKqDzYHYjyxxwHslnE4uMw+XZYfpMz6yUrSxko0GvfUOnXF2hh7Fpaz5B+1l3HzDxH9AOJzjnavNfsvJlFlH0cnSU0Idu4Dv4q1c764i+0/YbOZXNnMZFXZCxdDFWuItdqV6jcgVexo4kOxPYjMiSbN5tWEhjkEasQZGkdSCzeWxIFm/F0reKrPsm4QmYzo7zdY4mevMmkH4a7+IGH3sqmOW4mYGPvCSA+robv+wR88TXso7M5rLZl3ngaJTCVBJWtWtDWxPQH8MNuPdmM3HxY5mCB3i75JQy1/BMg53z1fjgNazU2hHY8lUt+AvHnbslxrO5dpHykRkLgB/qXkA3JHu8ifXnWN57Uxu2TzKxKWkaF1RRzLMpA/Tir+yPgk2Whn7+JomeRaDVZVV57dLJxIM49nPFBlc8HkDKojmDgDcBY2cjSeo0csaguayXHIZYgr/V6SHZQGRn1Uybn7psHY+uKdP2QzQ4u0oyztl2zBLNa0YpSRIdzdBXbp0OI/9guKcLncZZZWVhpEkcesOv2Swo6WF9QKJNWDvR17MJHy/Fe4J5mWB65Ex6jf9KPb0JxdvbRmdPDwn+8mRf6IZ/0qMR3sv7GzxTNnM0pVyGCK3vln9528jVijudRvpb32u8IzOZTLpl4WlCs7NprY0oXmR5th5GYy8Vzv0BcsYWGUB1h+5fq5e+892izfnWNH9h895SdPuzavk0aD9KnFg4nwZzwdssqlpBlAir1LqgoeV6hWK97IeC5nLNmRmIXiVxGVLVuVL3yPkwwCHt1/csr/AB3/ALq4az5ON+zSuyjUgLI1Cw30gjY+oOn54mPa/wAFnzMeXGXiaUq7ltNbAgVdnFFj7McYliTKmKUQKbCMY1QGybO9nck73hBCHMMeHd2b0rm1ZfQtDJqA/og/P1xK8SyAPBcnOFGpcxMjGtyGZiLPXdAB8cWPtH2Amh4dBBAhnm78yzFOQJjKitRHhGw9TZoXQfwdmZ24A2WaJhmA5dY9tRIm1Ct63W/xw2IjiOe73s5FfOOZYj/NZtP9kriqSw/+WRv5ZyRP6UETf/rOLBkuzWeHDszljlZQxmhlQbeI+JXrfoFT8cTvZnsVNLwrMZWdDDKZ+8i117wRKO1+E0yn0JwRK9iOIGLgJlUgNFHmGF8gyvIwsdemM/7SdpJ87klecoTHmQqlV084nLXv6DHCcG4tGj5JYcwI3a2RVBRjt/tKoA0LpgDW+LDxvsHmIuGZeGOMyznMGWYJVLcZUCydwAFHxvARB7PqOBfSRu5zGsnyQFoAvwslvnjQPZBxDveHhCd4ZGj+R8a/k9fLHPZvgMp4I2VljKSskw0tzDF3ZD+Ok4ivZFwzNZaSdJ4JI45EVgWWgHQkEfEh/wCzhVadgYGBjDTtOWM97Y9pJFzQSCZlVQiOAKpxMofmPusBY2xoSYybj3HoxncxCcllXJdwzNESZFji7xCxuidaj5DGoyhoO1GcI3zUx1RRXRWxf0Cyu2zHvpN/4WJZeOZpkm0ZqVlUZUIzFUdtZOpQKYLI4UgMTW25F4fRSRvGHGTyQMuajyb3BdxtHEy/a6EDbl4V8sQWa7Sokbs2RyRVgBXdGtIjkeFWGrepI1FiuZoDFE7xvj+YVOGNFmZKky4kdtCKZT3uVW3UhtNiRtgevPEJmu1WcVS/0twfo0zKAqkCRUzJUOCBROhWVhq/c6IF3iydpmeBIHmy2TdVcplx3Z+qVYp5RXiofuMPKuTbcsN+FZvLzQRTjJ5a3zKZQ/V8opF+sG5u7kdfKjywEdku0+aE0avmJGRZtLXptkGYmXxUo5qoHywWQ7UZs5VicwzOuWnYsAv7oMxDpPLmEk04TzWcSFJhFlMqVy+ZkjjeVHbRCe/8Ttr1UZYyurkoayNrxLZrT3XEZWyuTd8qVSMCJqOuKJjqOs6hpZF2q9F+QAd8J4lnHly1zPomzeZjaynuQy6lCjTYXRG8ZvfmeoxM52TNQT5VXzPeCWWWwECjSuXdgp3N+MarFeXLFLXty6qJEy2XAjlmaMd24IJEJYjx7Oxmks1vY9bk5+1rZl0Bhy76dUkTujHSwincMPGOYiA/nHAN8vxrNtlZpTmptS8OyuYWtFCWTVrPude7G38JvSpduK5kZlIhLIy/siIatAzRLlFkKklarVbnqdwOYw14fxINl85qy+WqPh8ThBC4R17kyojMXI7tdVBNjzN4i4+0OpklbK5RneVWMgjcFnWbuVcAvasFNC9/kawGwYPGQ5f2o5p0LacvHSx6mdH0hm1av9oPDQFb4ej2g5t1YpFFYF+47FQGy4Y6Q4LUsrGhuaHzmja39r+0hySxsI+81kj3qqgD5HFNzPtcdG0/RF5XffH/ACYX7c5xpslkZX0a3GomMkpZQE6Sd9PleMx4in1p+GOkxmkt7tEHtff96L/XH/Jg/wDxdf8Aei/1x/yYzNUxxPJWw944emJutQHtcf8Aei/1x/yY7/8AFl/3ov8AXH/JiB7Dez76UrST60QgaW3s3qBr4EA447V9i3yKxuJO8RzpYEbq1WKPVTR/LzxNRd1Yh7WG/eq/1p/yYP8A8Vm/eg/rf+zGbTSheZr08/kMCGZW2BGNemJutLHtWP71H9b/ANmDPtVP71H9b/2YzsD8sGR/0w9EN1oB9rB/eo/rf+zHJ9rJ/eg/rv8AsxntWa5Y4kT9f1OHphutDPtdP70H9d/2YsHYjtx+yEkkfcd13ahr7zVdtVVpFYxSaPfF79iq1mcx/Ij++MYyxWVsGBgsHjm2VXFV4h2UyckryPKwdnZjToKLIUI3W6o38fwxa15Yj+G8QMkkylQO7bSDfPn+HLF3oxwtls8IXLdmsqgAGYcqJo8wFMkdCSIBRyW6IAsem1YZP2GyBR0MzkPd/WpsNLAAeHatRI9a54ms32h0Zju9FoGVGe+TOLG1frvgZni06TLF3UZL6ih7w8l8/Dsa+OM/mR1+G6nbtzN8zgOOcMy2ajSOSSljJI0yKDZjePe7+y5+dYj5uzkKQaISzKcz9ItZUBWQeK1JUrVgbeuH7cZm754ljitFUktKQLIBIHhN0Tg+Lsav6nVYsSsQtlV908z1PyGNTKXhjPpZYa35VjOdicu6khJPrCWcrmIwdbGYNfholknYfxaG1bzUXBEZcxGUZUzDqZGEqnSESNFK+HYUg2N9fPBzSpoQj6ISQ4ZS+1Eiq6+6u4rp6Y6kktVWEZZyy+NFkHiYeIBRfiHM7kdfM405otOx0JcExSAbuPro61fVHTWne+7H4Hz2QynY2KF1Kxz0iGMDv4qoxyrqIKg6gHK863Bo0cS8Ljuwx+jd54SvjZbjoFSOu77igRVVhHO5dGkaRYcvIrsdBLNqYjdjyq7vyHrgBlezyLFMmiYrLAmWZO9j8SKpiDWAKfQLv+Fy6Bk3ZOAmNtEtljKAJ46e2D+XiAIDbevPC0eXVr0RZTwi9KsWJUUSOm9AigNtsOeJTxyFERcu6hQE1MQF8Ox3q1B8iTW+/QI/K9lYY2jZYnCqyEEzR6WZCNF+GyWIHlz/AAUz/ZaB3kkMchklYsyjMIBG6yRuCu2zMY0brVYkcwYxBEmnL6NZBGptAkYggKwPMqzGzt8MIS5eLugdGU176x3h0hVFUK3O23La6rAQnbzJLDk8lEilVTwhb1EAIKBYc/jjL+JD6w393Gpe0YaMrk1OgEWPD7t6F92+nljMM4NUmoGxVX646Y/4s3lzk8uZGWNfedlRR5sxAH5nGmdmOx2XXNvGyrMI1VyxOoatRXoAALT3SNjqFmsZ9wBmXNQMFLFZVbSObFDr0j1Omh6nHoPJMHCy6SrOi2DVgbkAkbbWeXmcTK6WQ5C0KGwxB9suGd/lXjAs1YN7qwBKsPgaxzxGXPiRRCsMiFxbHUulOoYEnWefiVhVe6bxC8T7aR5iOaDLE9+S0KarXW58IKGiCN9W5BKgmsYkW1hQ1SMKGpjQAHM+QA6nEhxTgGZyqRyTRtGJLKXzFfeH2T1o71izcB4fJkOKd1C8U7Khth90UXXnayUpXqdxtuavXaHJK+WzEcmYbMaiWWxWhVJckHcMQRpsUAABQNk6ZZVl5tShvMD/AK4VXBZfL0oWuXl+i8PDllVS8jBE8z1PkBzJ9Bjohoy7+uCkIrCD8XiugH0+dD9F4XNMARupwDWbF59jRH0mev8AdAf21xSZhti6+xn/AFqf+RH99cZy4WctcwMHgY4uhcYq+VzDQzz0YWDuWIMhDKFsnbSdwLPPpi0DFeyZaOWcsJSDI7BQgKONO29XZqudcsYz8PR+H1rOXv24+aKzHD1MLmTMKskh73TqGg2ToOrTq3F4evmkabLTNNFSKyudfNtIutt+YPzwfCcm8cc6NGdTx6lIsiihHd35qdq9cCfJSMuVC6lKwuGOm9JKKKII2uqxyk7f33ezLOXKy3t379uLj+3y8uM/lQMw0rLl5UmCiMSOBZpRt4Td/wCOHfF9gpZoo2B21jUoOhRtt0J2O3TEZPkZpEULFp7qBQoYsCJCQx0bHUw0AUa588SnEc0O6LMJFZgT4Rujd0DZBoiiB1G9Y6dO96834qfpx7712+3n2RgkUKV73KbA84Oe+99NgGBFfhvjqPM92YyGy0TkFiBEa0G9DEgWtr+djfBx59RJQzLldQOkwNy1ils7tYbTfwJ5DDifP6bDSlibIAgolWjJRFO2+6nztaPPHZ4jPO0Pt5QI4JjZoSTp1EpvWnY1VjmBz6q5h1jepZMoEj1WndkeJhquup2PLnZ6nZ7ksjK6AjME1Q8cQvwtvYJvxD5mx8MP5uHuWXTJSAbqyBmJ331k2Of5YbEDkprJMb5TZGZz3dEDfbYAhQNN36+VYCzKDGXbKeOtzCRrCtpaieQ2NfI8sSUHBJVOozAt3ZjJ7vcgtqsnVz6fL8HOc4a7adMmghSvIsN2BBonmACLP3rw2IZjTd075QbmkCE1JsoNEEcgRsOfnhJpETwvJkQQdLfV72LDfPYfrWJeThMxOrv117W3cruF3HXzs8+tfE/2LmoVMl2xb6laa7PK9jZJvrgKh7S4g2Wyfu6dzaCkrQvujovkPLGbZxgAa28v0Y0n2qgpl8opbU6kgmq1EIATQ2FnevXGUZ6e/wD+46Y39LN5PY5WR1MWzqyshse8DtvjWOy3aoy5URxrqzUalO7bmZF2o+Q23JIAxjmYnq/Otv0g4vPa7MPwvigzUOllzKF2jut9td+VmmB8y3liZEWLivbKXJKvfjvWkFSItI8MvQKpsNERdML3U7mwBDcT47l4p1zwV5kWPuYiFApihDuDp301p8TX4mr3axD8czicWkiaGNcvIZRFbG+8dwWugKGlV3Y72yDriq8ezmYWspMykZYmMBQtAjYjUBZ3531574iuJ+IorAwg0H1DVsQAdlOmumxqhV1i98O4kfoDxCBokSB3aZ3UjutJKJFQtgwIQCzVnewLpXZDgozeYETMANLNRYAuVFqgJ6k9egB9MTWX9mOdJJcRRAc2dxX5Xti7RXuE8U7sgPuvnzI/5jHXaHPCaRRGSyKoC8xud2NHlvQ/mjEx2/7NxZbuZcuyvFICraG1KkyAagG5012AfJulYqkMuk3V+YPXDfgSvGMtlViQwSO0t1IrCul2NvWuf5g4Lg5Og+V7f44647xFJfEvvNRI07rd6gW+0fdAIHK7wlk9QVTTUQCKWwBqKkk9N1P4Ys5Dx12xdfY0P21P/JD++MUyS8XT2Pf61P8AyX/GuGfBOWtXgYGBji6FxiEzfZeGR2di9sbNMK/RibGIPiE6LK15pouQKUCAxA08waFb7f8AO1xmXLXT6ufTu8Lol/odB5yf0h/lwP8AQ6D70n9If5cc/SYipH019wDYrZAp5eHlvZPPlvhWGRVVZPpUhjLldwpBYalPNbq1Ppt64x+Vh7OvxnX/AN64/wBDoPvSf0l/y4PO6cuioGAVbUapGUnwADdFN7E9OdHphqsyCx9PcjkNhdH3iTW/x6b9cdvMAikTa1DNbmVk1AKoHiRTdWNz1PnjWOGM4c+p1+p1JrK7JNxAAkrKjgBr1ZiTdSCDtoPpv8DjqXMU37oQFALj6RIWUWof3VokE0P+u3MGbXf63oKrMym6O+5TYVfny9cL5rMkRJZOnSTffy72fvCPxUK9RZ2xtxIRzs2gK+7Bmr6U/i2ANN3e4Gg/Mk9d1VzJIanXwqAT9If7TgnfR73S+m3K8Jx5xgjUwILLZ+kyEg9K+q2ujth1l3b91BLhUY13zkXR8NFfF9nfmLJ3wU3SZks96KZRV5ljRbVQHg66DR6U3wxz9LDKzLLZA8S/SG0qASCSQm9nRXnq29S+kEIoBGg+IEzyXfumm7u+tV/zw5bNEvYZS6liyidwtpyH7mb2U6h0N+eA5EhNguR4wZNOYe4yWeh+57Cq2NWdtqFtPp1D90XxAj/WWO/oO7tj5VWFYc572pxTEi2nc7p4qUGMbWy3vyJ8sEJ3QsXcEh9GlsxJV7kqR3fOgT8MBWvbC15TKG99RIN3f1YJ362L364yAtf441v20MfouUJFHWbAN0dA2vrXnjJYTRs9N/n0xYlOQheZU+8wQfziB/jguOZjvMxK+tnBdtLOdTFbIWz8Kw2jlKsGHvAgg+RBsH8cKTZcqVWjegMQByBBb8l3+GKiX4ZJLk2y07oWjEizhQpF7Ae8RV0BQBPXliAnlLszMbZiWY+bE2T8ycO87xAyLp0Igu/CCL8rF0Plhlgpxw7LGSVEU6SxoNTHT6+EE7c9hjU14LLmcnFDLnJO7EjK31TFig2UMvMU1UTYIYVYo4zjsvnhBm4JWvSkilq+7yb8jj0HBxcDvHdgMuAGV9BC6Wqjr1nWDfRRhsYR2p4VJky+VZtUetZUP3hpZQ1Xsdyp+BxB5VlDqXUsgO4HUYsfbziIzGbcxp4Wcd2dLanUqiqoH3bBIAG5c+eIHiPDZoGCTRPExFgOpFg9RfPBCOYK2Sl1vsenpzOLVxlRBFlEJ0sYA7iz1YsoI8rLHEBwDKiXMwoRatIuoea3ZH4A4tfDex2Y4kuYzTOI2LEoG+1psaemhQAADvy5YsEMsuoWN/1/LF29j/8ArU/8j/xrihzZF8o8kU/hYVQG4e7FqRtp2/WsX72PkHMTEf7n/jXDK7hOWrYPAwMcnQuMR+YbMa20mFUsAatWrkPI1z2/XeQxBcQy696S2UMhNEOpG9KBvZFEXXwHyFZKibMBhrbLhB71FrqrN3y53+HnsC+bAtjlgBud3quu5/XbCSZVQCwyhUk6WGoXpIsnZq5gD8+mE4MuoJP0Jl1LpO68i3iBGqqqj67+lguHzLV48sCRY0ljdFbqxuACeXp545fJTENWhW1Et3bugN6N7Xcmr3PWvXCX0CPWR9DagW8RYUQAaoar3oAXXPC+UtEbuomiuTdSuojwA3QbqawHEOTmHkQQ24zMtklaH2fQfDerwIshOFezZINftiTbcb7rtteDXLeEDTVkb921DYruNdjqb8m+eOVhAukI1KQB3ZOkHY34q3on5jFB5fITagWNDays8hJpaFggA9L5Xvg5eHS2xWgdVippQCCW1WKNHyrbf03ROVAcFl1AtW0T2eRJvXsPInyOHnC4SsjAgDY+6jAGiK3ZiD15eeARbh8pU0TqIG4zEmx1HkSp20nnW5AFVgxkJfCNvDZP17k6t9P2PEDtY25ny3ZwwkqvgsEbHuVHl07zn/yw4MI97u9hyBjFgqK3Jk8978vxwBx5OYV4gGHuDv5CGPkwoWAQPkW28+Mvkp7OphR8JP0iRtI8wCo8XzGAuVoadANkbiMVvV3UnmB8KOOJoWILFBqO1GMX06mX12+BwFP9ti1l8oNzTsLJJOyDmTzPrjIMbD7cB9Rlv5Rv7oxj5wiAq3+BPyAs/owv9OcGSjvIuljX2bB0jyHhA+ArDfBYoInAVbOBhSA0bwQ84fk/Gt0Nxuao+m+xJxpXBOH5eDLiZxM5XwiF3YxCTz0Hw6QG2289hzxUeDKGAsAgje9xR9ORxLZThxEjWsbxLsga2KDrp1WFF+WOnpTZ1wIyrnhmpCzprbxxqhOkgjSR92qBI3oHrh37U5fpOWEndOO6orutjUVD6gL8AC8wb1FTsAcLNxDQCFBLDlSn/AYqHGeLtKro1qdxvtZHMEetflhcYbVSPUjAglW2IIO4sAiiORo/LF57BZqEB4Z3Z7OkxtJ9XoPi1AaqNEG6BO42IvFPyXC5pnCQQyO2lTpVSTuoOrYbKSbHoRzxauxfYyeeSR272B4yNDlNxJdk01ahX6RjEU17fyxnNd1EumGGNVRRYA6jpt7xO/n64n/Yef2zmNucW3l74vD/AI/7MTIYyk1yn91d7JkJNl6HIjfblVDasXHsl2PhyKgoWaTRodyTTWQxIWzp3AxMqsWPAwMDGGy68sQPEXjErkzZhT4dSoTpF6QKFWTXi2vkfhieXlitN2uyolkjOYKtGW1gxml0OqHfT5sPjv5HFZdQ5qEhys2ZNK5K+IGgpsiwATQ1CzfL4YU4fAkpk7vMZiwVu3+J2BHLc351gP2lywNHNCxq+wT7q6m5L5b+vTHUHaCF30LPbdRoI0+Bn3sCtlP4VgHP7DG7+kZjkR746/zfT9d8c5yEBdJtqdd2Go+6Oe4/HEena/KkX9Jr3jvE90pon3fn50bw/wA+hI+8RIDelDto8mP6N/zwDQ5eq8Cjc/7IA7Anbx9eg/5Y6kivmoHMi41rVQ66+un9Hlg1hFbxijVN3cQCm6v3qNWR+u5y5ejpUK3npSMh+ZvTqB2uvkcUJ/R9m8PI8u6XnXTxkD3d/j88POExgOTpq197Qq9fRjfnyw1kytizpLXVGOPVWwJ97pf5Yd5AL3tqgTwHYBPNb3Ukn8MBHx5O9I0c6BJhU9P41V5/h0woiHbvI9W4JHcruaA2JbnyHyx0YD4gqgBWBoRp4qNWPHzG/Py+WOUjBKsK1MdQbRGSN6s+Ln1sefLAKT5cHVcdtr2Pdxm0HQAncbXfPcY5zUaliApAIAru4iPd2G53rf8AtdMJKCDSrcg1GxHF4weo8QNHz66jgo0GgaQrI1mu7iGkrsGI1UefMeWAqvtrjuDLV99v7o8sY/JERzGNe9s8hGXyvmXa/wCgPljKEzR60cWaSmhwWNX7H9hslm8oryF++k1m0cjSA1CgQUJFWbB97fpjriHscFHuM0dXQSIKPxZTt/ROIMlwrCuxPkMX7hPsmzEqsZZVgZXKaShbUBXiVgwtTe23/IO39keYCkLmIWvnYdTX4HFgrHZSUEaT8P8AHFmgzSgutMNIssR4SDZrV0/6H1w3y/s+zuXBYxxvp3tJRfI3swF7dMQUOelldozZXclG222IuwD5/qMdJezNDjfHmBKxtY8zRonqt/P0/TiORTJGWLEnckkm9V9T8+uJf6FUmxgVfKyR+Fb4jBw9lkepAqatigZgSd9IWrNA8qwo172RcPSPICQDxSuxffe1JSvh4Sa/hdeeLkY1bf8AMHGW+znjJiy2cy9kOjB4talaEtLZUmwFI11d0caD2Yld4FZu70n3RHq2A2IIbewQQdzuDjlZ5biTVRfLfBk71XS7+Ff8/wAsG6/jglJoWKPUYyoVgYPAwUsMZzxHNw95KDw+3LTKWtzq0trugovU29A7efTGjDFOz/C82rtozYRXdmAaRuRkJCi1NeEqux8OnYG8WMofXAySSyZGmhCnSGkCymYBG1AIdgDW9+Zrnh4eMr3jSjJCyz6tTPqLArGCfBS2rsTV+EXiycDuFGSedHcyMdRkvnRqm92t/CNv0CTbORjm6C9x4hyxRQM3BC2VaU8OCxjwlRI6yUSCa0pqHrW52ryFxzhAU7Cta0Dp+6Pvkb9Od74evnYwaLqD6sMMs6Qd721gg2nVB9/Y7HpiBBWZozuSoIoDuaI3sAXXrvXLHMShSdirVs31IIrfod7FDfbfCMrAhgpBBbV70BAG45HkKPXf877LIxBLKo5HxQ1QA35G7s7f4YoORQdzVsLsdybNGxvz3vzG2FuErT9Lo8u633H3LIHzwzZ9OoOQGBJNvDyrkfDsK5/H1w+yC6Zit2Qp5mO+a0aUBtxvZ88AzgB1PSjUARaiG13BvmOYvnhcZWPSLaNTR+zEdQB57ivTb5+ick1sQWvUavXBYHX+NyAo4RnYnkQAtXbQGtvFtVAmia8yTW2A6XMk2ftaaVvqLU2bptXyqtrwJ4l/3YT3bH1Bom65nr/h8ccyyA3TKDsPegIv71Vfrtz5YIyGqLDVzbxweIUNP2aIrl5XgKn7ax9RlK38bb7b+BfLbGQY1z21H9r5T+M3l9xfLb8MZGcIiU4T2gnyxUxSMACToPucq5XvzPl541TgntSgeMfSY5E2pmVSyX1Brcbb/j88WwV4o9J8E41FIgEWZizC+eoLIF/hD7TetLhVu0uU1MhzMIZTRBcAg8+uPMxw64bMVdarcgUdgbPU9BhqG3pibOo0blJEbwsfCwPQ+RxgmZzVNrIHVdVbit6v54Sg4y0cKqGB5gA7lSNuvQiiPieVVhnlnJUnnvvjeM0lWvgR1ghH0jckdBfPlRrbz+WI+GWREZxsjsSGoNpHJdj1IF8sQJZ4+RFV+v6cSub4w/0UuEQLJIyAhrohVJXRW1BlIYfkQL1tERkOIMJ9YLMz6l57trBUX5myD8sbB7NszOzyra/RQqsAR4lkYHVpPkdOog9W+N4fDKVYMpplIZT1DA2D+ONc4L7QMs5BfvI3JDSDSSGYdSVuxy3Iv0xz5mmmp44SVW5EHa9iDt5/DGC9vO2T5iULCXiRVKsVLL3ttYvkxUCtjW5O2wOLv7LOPJMxiQMGEWuS1Fawyr72rxk2TZUfE4zpdtFwMHg8ZaKDFflzBtgWFA2LljsAfFTXlzxYMV/NHVIQH940VEvPcLVFDXqPU4sZKvCSa8QeiRUi+NTVtsuxFAAkdTgFhpB16o6ouZFFFgAdgtWBuK+8cHmcz4Vp/DRGrWVJNDn4Dyv88KyzeNAKG3h+sYBtzW2mjYAPPz8rxQjmjSEl71MdJLJTLve+g1z5eg9RjvOyAICW0+NQKZQLKDqVIP4YQfOahrDUdrVZWoWGr7HmCP1GHOdlIHvabYD36+wNtVHAIia7U0p0kV3qWCos8l2O2/TnjmNyLt10mt+8j8K37wOmt7Ir09ccvmANy/iDHw98Om9HwcrJFeWC1EhV17nl9fubsD7HmPxvABnJNazqNEXKlkEX9zfYHz6elPOHTa5CbBpa2cN5b7KCbq7v9OGIzQAWpRy3+u2Hi5jw7ih+dYdcJmuQjXrGk/7QtyI3I0ijv59cA1lnv7VUbvvIwaN9NHT1H488ItmAD745VXfR8wpWz4bB6+V79cLrKrOQXYc/9puDfQGMHmK64JJ1Km5KJHhHeje9jvo9CeXMnAcMdJKs5VgRYaVNrFjmnKunLHcbM5AQrdk0JIzQ8I2Gn3V8vzwbTbNbU7FVA701sBRvTs1jl6jzrHK5lfD9aeZDXLYAHT3Re3w/PAU321teXyh82Y/2FxkZxrvts/1fKb34238/Au+MiwiCxzjrBYoLBYPBYBbWpG6nV53Q29K3x1l86UBAAPxv/A4SHK+fmP1/XbAmk1HkAPIYqJHLyDSWlUkHlWwv5bnDDMsCdth0H/THCHpgna8W0c4lOzeQafMJEo947/DqfhiPy0oVgxUMOqnkQdiNuW3XFz7GzwQzSSpraLSANQFgmjV+hsX1q9sJA59ofZRcmsUqkNuAwbe73/wOJb2KQVLIepi/41xUu2/aVsywQHwKb58zWNK9l/Du7RX3to6vofEuF4pF+weCvAxydC2IGSTxH6wqBqFFpDvyFqFFi65ECiee2J/EIXZS4WqZmv8AdrG55UDR3HLFZcZjMmiC1NqvZpL3HQ6dhy5X15YMOwogsRVnxSk0WK7eHnyP4+V4JACatiTRO8/M0L6eG+vkPjh4+TdgAdIKihTSDbrdEXtioZSIyltzdVeuY+R6Crqq+frhzmZClHUBTi7Lb+AbWLJ3rnhSfJO1WQCNqBcAj5G79cI8Q8I8jrABtx9gdUBPzOIpLKuCDqJCjxWHckE7bWg2N9MEJm8QVr2JsySbKDz93nXkeuAs5YHUWtQAApmqrAttgSdxvvyOAc0wtmY6wBpA70obA3IrnX4G/LFHeYALeEmlRWPjceHqQoFE0PO7x3w5h3rUzEUatnJ2IvYiuZO4OEJW0gKpslSGUmcrpIHu0DX6cOeFWGonYrY3lPX+HsP04Bl35pjrY1ZI7xxQ2uh3d9eW+FEzVt4WFttXePVk9BoG243sc8ASMGU39rq8xXar2018AcctmNhq1WptaM29i/E2m66VR6/DBCcU3Ih/CtH91eupUHwAEEj02PXB/SiNy25G472TYknkNF1+jlhSLMMZAS1aiQy6pa3222odedVhCOZtAUkb73qnsHcfdsCgdvh5iyqh7bmAy+U321tuTz8A6nnjIDIPMfiMem89mCFiK0Qepo9Aeb/PnX+BQhm2BYrva+6lA9DYO/Ll674Qeau8HmPxGB3o8x+Ix6U+kg9F3uto9qq9+R51jppAFB8PWz9X0qgNq3uvkPPBHmcuPMfiMASDzH4/9celnathRbbbTF18rq+d36V545M/ifZaUnaouXJd+fOgdtifKjhs082RygXuN9ueBIVHJ1Pzx6TikBvYEgfdi8vQnfm2/OqwosiAaiy1XQR7Hy2Fk0cXZp5n74VVj8cEXHmPxGPTKzgBrIDC7X6qxQu+VH4fHyx2ZPF9kXuP3Pbbrty3B68vLDZp5hLjzH4jElFngkOkMPFz3H5Y9E5d2Y7d2xFHSDHuPtUdP6fTl0cHLuVa1F0aFR7k9brYjl5bYTLRp5dMg8x+Ixr3sX428zSQswZYowV86LAY0Y5Y6l8IrbVtHQ5WOVnkeX3vwc5dau0VPKiDY+QFYm10VrB4GDxlotgYGBishgHAwMAWAMDAxAMGMDAwBY5OBgYDrAGBgYDnAwMDBXPXAwMDFQMFg8DEUY5YLAwMAMAYGBgDwTcsDAwAOCODwMByMDAwMFDAwMD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33" y="12613"/>
            <a:ext cx="3024336" cy="314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969" y="7937"/>
            <a:ext cx="3133031" cy="313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57086"/>
            <a:ext cx="2978419" cy="279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15" y="3157951"/>
            <a:ext cx="28670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734" y="314096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577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</TotalTime>
  <Words>476</Words>
  <Application>Microsoft Office PowerPoint</Application>
  <PresentationFormat>Pokaz na ekranie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Wierzchołek</vt:lpstr>
      <vt:lpstr>Rock Progresywny</vt:lpstr>
      <vt:lpstr>Prezentacja programu PowerPoint</vt:lpstr>
      <vt:lpstr>Cechy rocka progresywnego</vt:lpstr>
      <vt:lpstr>Najczęstsze instrumenty w rocku progresywnym</vt:lpstr>
      <vt:lpstr>Prezentacja programu PowerPoint</vt:lpstr>
      <vt:lpstr>Prezentacja programu PowerPoint</vt:lpstr>
      <vt:lpstr>„Supergrupy”</vt:lpstr>
      <vt:lpstr>Twórcy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Progresywny</dc:title>
  <dc:creator>Kamil</dc:creator>
  <cp:lastModifiedBy>Kamil</cp:lastModifiedBy>
  <cp:revision>8</cp:revision>
  <dcterms:created xsi:type="dcterms:W3CDTF">2014-05-13T20:13:12Z</dcterms:created>
  <dcterms:modified xsi:type="dcterms:W3CDTF">2014-05-13T22:00:42Z</dcterms:modified>
</cp:coreProperties>
</file>