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5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F49E-72EA-42CD-96AD-284080E5A081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FF64-31D4-4BE9-AD6F-F0E30625DDF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9512" y="1772816"/>
            <a:ext cx="871296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5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B1513"/>
                </a:solidFill>
              </a:rPr>
              <a:t>REALIZM</a:t>
            </a:r>
            <a:endParaRPr lang="pl-PL" sz="15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B151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1560" y="0"/>
            <a:ext cx="835292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B1513"/>
                </a:solidFill>
              </a:rPr>
              <a:t>REALIZM</a:t>
            </a:r>
            <a:endParaRPr lang="pl-PL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B1513"/>
              </a:solidFill>
              <a:effectLst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6300192" y="1484784"/>
            <a:ext cx="86409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4283968" y="1628800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1475656" y="1412776"/>
            <a:ext cx="108012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0" y="270892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Bodoni MT" pitchFamily="18" charset="0"/>
              </a:rPr>
              <a:t>W SZTUCE</a:t>
            </a:r>
            <a:endParaRPr lang="pl-PL" sz="3200" dirty="0">
              <a:latin typeface="Bodoni MT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131840" y="422108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Bodoni MT" pitchFamily="18" charset="0"/>
              </a:rPr>
              <a:t>W FILOZOFI </a:t>
            </a:r>
            <a:endParaRPr lang="pl-PL" sz="3200" dirty="0">
              <a:latin typeface="Bodoni MT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580112" y="306896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Bodoni MT" pitchFamily="18" charset="0"/>
              </a:rPr>
              <a:t>W LITERATURZE</a:t>
            </a:r>
          </a:p>
          <a:p>
            <a:endParaRPr lang="pl-PL" sz="3200" dirty="0">
              <a:latin typeface="Bodoni MT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9512" y="260648"/>
            <a:ext cx="87129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B1513"/>
                </a:solidFill>
              </a:rPr>
              <a:t>REALIZM W SZTUCE </a:t>
            </a:r>
            <a:endParaRPr lang="pl-PL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B1513"/>
              </a:solidFill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123728" y="40050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i="1" dirty="0" smtClean="0"/>
              <a:t> </a:t>
            </a:r>
            <a:r>
              <a:rPr lang="pl-PL" sz="2800" i="1" dirty="0" smtClean="0"/>
              <a:t>Styl w malarstwie europejskim drugiej połowy XIX wieku</a:t>
            </a:r>
            <a:endParaRPr lang="pl-PL" sz="2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2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13" y="0"/>
            <a:ext cx="888448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9512" y="260648"/>
            <a:ext cx="87129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B1513"/>
                </a:solidFill>
              </a:rPr>
              <a:t>REALIZM W LITERATURZE</a:t>
            </a:r>
          </a:p>
          <a:p>
            <a:pPr algn="ctr"/>
            <a:r>
              <a:rPr lang="pl-PL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B1513"/>
                </a:solidFill>
              </a:rPr>
              <a:t> </a:t>
            </a:r>
            <a:endParaRPr lang="pl-PL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B1513"/>
              </a:solidFill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27584" y="4581128"/>
            <a:ext cx="696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dirty="0" smtClean="0"/>
              <a:t>● wieloznaczny termin literaturoznawczy</a:t>
            </a:r>
            <a:endParaRPr lang="pl-PL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456384" cy="50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97347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572000" y="5661248"/>
            <a:ext cx="4354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err="1" smtClean="0">
                <a:latin typeface="Bodoni MT" pitchFamily="18" charset="0"/>
              </a:rPr>
              <a:t>Honoré</a:t>
            </a:r>
            <a:r>
              <a:rPr lang="pl-PL" sz="4400" dirty="0" smtClean="0">
                <a:latin typeface="Bodoni MT" pitchFamily="18" charset="0"/>
              </a:rPr>
              <a:t> de Balzac</a:t>
            </a:r>
            <a:endParaRPr lang="pl-PL" sz="4400" dirty="0">
              <a:latin typeface="Bodoni MT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39552" y="5661248"/>
            <a:ext cx="3567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latin typeface="Bodoni MT" pitchFamily="18" charset="0"/>
              </a:rPr>
              <a:t>Karol Dickens</a:t>
            </a:r>
            <a:endParaRPr lang="pl-PL" sz="44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33</Words>
  <Application>Microsoft Office PowerPoint</Application>
  <PresentationFormat>Pokaz na ekranie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gkrysins</dc:creator>
  <cp:lastModifiedBy>gkrysins</cp:lastModifiedBy>
  <cp:revision>4</cp:revision>
  <dcterms:created xsi:type="dcterms:W3CDTF">2014-04-11T08:23:04Z</dcterms:created>
  <dcterms:modified xsi:type="dcterms:W3CDTF">2014-04-11T09:02:07Z</dcterms:modified>
</cp:coreProperties>
</file>