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1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  <p:sp>
        <p:nvSpPr>
          <p:cNvPr id="32" name="Prostokąt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Prostokąt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Prostokąt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Prostokąt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Prostokąt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56" name="Prostokąt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Prostokąt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Prostokąt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Prostokąt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olny kształt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Dowolny kształt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Dowolny kształt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Dowolny kształt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Dowolny kształt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Dowolny kształt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Dowolny kształt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Dowolny kształt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Dowolny kształt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Dowolny kształt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Dowolny kształt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Dowolny kształt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Dowolny kształt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Dowolny kształt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Prostokąt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Prostokąt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rostokąt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  <p:sp>
        <p:nvSpPr>
          <p:cNvPr id="16" name="Prostokąt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Prostokąt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Prostokąt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Prostokąt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Prostokąt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Prostokąt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Prostokąt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Prostokąt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Łącznik prosty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Łącznik prosty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grpSp>
        <p:nvGrpSpPr>
          <p:cNvPr id="14" name="Grup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Łącznik prosty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Łącznik prosty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Prostokąt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Prostokąt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Prostokąt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Prostokąt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314F9DF-F1B7-4A53-BFBB-88C0A20FD832}" type="datetimeFigureOut">
              <a:rPr lang="pl-PL" smtClean="0"/>
              <a:t>2014-04-11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E5EA081-7420-4CD3-981C-8FF22F0E9E73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Realizm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Realizm w sztuce: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dirty="0" smtClean="0"/>
              <a:t>Realizm był opozycją do klasycyzmu.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/>
              <a:t>         Klasycyzm                                        Realizm  </a:t>
            </a:r>
            <a:endParaRPr lang="pl-PL" dirty="0"/>
          </a:p>
        </p:txBody>
      </p:sp>
      <p:pic>
        <p:nvPicPr>
          <p:cNvPr id="1026" name="Picture 2" descr="D:\terminalprofiles\Kkalisia\Desktop\Babie_lat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636912"/>
            <a:ext cx="3960440" cy="3014778"/>
          </a:xfrm>
          <a:prstGeom prst="rect">
            <a:avLst/>
          </a:prstGeom>
          <a:noFill/>
        </p:spPr>
      </p:pic>
      <p:pic>
        <p:nvPicPr>
          <p:cNvPr id="1027" name="Picture 3" descr="D:\terminalprofiles\Kkalisia\Desktop\image0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636912"/>
            <a:ext cx="4205305" cy="30026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Cechy realizmu: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Realizm charakteryzował się: </a:t>
            </a:r>
          </a:p>
          <a:p>
            <a:r>
              <a:rPr lang="pl-PL" smtClean="0"/>
              <a:t>o</a:t>
            </a:r>
            <a:r>
              <a:rPr lang="pl-PL" smtClean="0"/>
              <a:t>dwzorowanie rzeczywistości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26</TotalTime>
  <Words>23</Words>
  <Application>Microsoft Office PowerPoint</Application>
  <PresentationFormat>Pokaz na ekranie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Metro</vt:lpstr>
      <vt:lpstr>Realizm</vt:lpstr>
      <vt:lpstr>Realizm w sztuce:</vt:lpstr>
      <vt:lpstr>Cechy realizmu: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Realizm</dc:title>
  <dc:creator>Kkalisia</dc:creator>
  <cp:lastModifiedBy>Kkalisia</cp:lastModifiedBy>
  <cp:revision>4</cp:revision>
  <dcterms:created xsi:type="dcterms:W3CDTF">2014-04-11T08:33:50Z</dcterms:created>
  <dcterms:modified xsi:type="dcterms:W3CDTF">2014-04-11T09:00:10Z</dcterms:modified>
</cp:coreProperties>
</file>