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1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0A9AB-2120-471D-A319-1A10E6F8D814}" type="datetimeFigureOut">
              <a:rPr lang="pl-PL" smtClean="0"/>
              <a:t>2014-05-07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7EA6-8628-414D-93FA-91A947A2468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0A9AB-2120-471D-A319-1A10E6F8D814}" type="datetimeFigureOut">
              <a:rPr lang="pl-PL" smtClean="0"/>
              <a:t>2014-05-07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7EA6-8628-414D-93FA-91A947A2468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0A9AB-2120-471D-A319-1A10E6F8D814}" type="datetimeFigureOut">
              <a:rPr lang="pl-PL" smtClean="0"/>
              <a:t>2014-05-07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7EA6-8628-414D-93FA-91A947A2468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0A9AB-2120-471D-A319-1A10E6F8D814}" type="datetimeFigureOut">
              <a:rPr lang="pl-PL" smtClean="0"/>
              <a:t>2014-05-07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7EA6-8628-414D-93FA-91A947A2468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0A9AB-2120-471D-A319-1A10E6F8D814}" type="datetimeFigureOut">
              <a:rPr lang="pl-PL" smtClean="0"/>
              <a:t>2014-05-07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7EA6-8628-414D-93FA-91A947A2468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0A9AB-2120-471D-A319-1A10E6F8D814}" type="datetimeFigureOut">
              <a:rPr lang="pl-PL" smtClean="0"/>
              <a:t>2014-05-07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7EA6-8628-414D-93FA-91A947A2468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0A9AB-2120-471D-A319-1A10E6F8D814}" type="datetimeFigureOut">
              <a:rPr lang="pl-PL" smtClean="0"/>
              <a:t>2014-05-07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7EA6-8628-414D-93FA-91A947A2468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0A9AB-2120-471D-A319-1A10E6F8D814}" type="datetimeFigureOut">
              <a:rPr lang="pl-PL" smtClean="0"/>
              <a:t>2014-05-07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7EA6-8628-414D-93FA-91A947A2468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0A9AB-2120-471D-A319-1A10E6F8D814}" type="datetimeFigureOut">
              <a:rPr lang="pl-PL" smtClean="0"/>
              <a:t>2014-05-07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7EA6-8628-414D-93FA-91A947A2468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0A9AB-2120-471D-A319-1A10E6F8D814}" type="datetimeFigureOut">
              <a:rPr lang="pl-PL" smtClean="0"/>
              <a:t>2014-05-07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7EA6-8628-414D-93FA-91A947A2468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0A9AB-2120-471D-A319-1A10E6F8D814}" type="datetimeFigureOut">
              <a:rPr lang="pl-PL" smtClean="0"/>
              <a:t>2014-05-07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7EA6-8628-414D-93FA-91A947A2468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0A9AB-2120-471D-A319-1A10E6F8D814}" type="datetimeFigureOut">
              <a:rPr lang="pl-PL" smtClean="0"/>
              <a:t>2014-05-07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B7EA6-8628-414D-93FA-91A947A24684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-1044624" y="0"/>
            <a:ext cx="7772400" cy="1470025"/>
          </a:xfrm>
        </p:spPr>
        <p:txBody>
          <a:bodyPr>
            <a:normAutofit/>
          </a:bodyPr>
          <a:lstStyle/>
          <a:p>
            <a:r>
              <a:rPr lang="en-US" sz="8000" b="1" dirty="0" smtClean="0"/>
              <a:t>POP METAL</a:t>
            </a:r>
            <a:endParaRPr lang="pl-PL" sz="8000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 rot="535232">
            <a:off x="1484310" y="3259692"/>
            <a:ext cx="6400800" cy="2894282"/>
          </a:xfrm>
        </p:spPr>
        <p:txBody>
          <a:bodyPr/>
          <a:lstStyle/>
          <a:p>
            <a:endParaRPr lang="pl-PL" dirty="0"/>
          </a:p>
        </p:txBody>
      </p:sp>
      <p:pic>
        <p:nvPicPr>
          <p:cNvPr id="11266" name="Picture 2" descr="http://www.newbrunswickbeacon.ca/wp-content/uploads/2013/03/BonJovi-bon-jovi-762110_1024_76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340768"/>
            <a:ext cx="8173587" cy="61260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 METAL, DEFINICJA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997152"/>
          </a:xfrm>
        </p:spPr>
        <p:txBody>
          <a:bodyPr>
            <a:normAutofit fontScale="62500" lnSpcReduction="20000"/>
          </a:bodyPr>
          <a:lstStyle/>
          <a:p>
            <a:r>
              <a:rPr lang="pl-PL" b="1" dirty="0" smtClean="0"/>
              <a:t>Pop metal</a:t>
            </a:r>
            <a:r>
              <a:rPr lang="pl-PL" dirty="0" smtClean="0"/>
              <a:t> - określenie stylu muzycznego, leżącego na granicy popu i muzyki metalowej. Określenie to jest używane sporadycznie, ponieważ większość wykonawców określanych jako </a:t>
            </a:r>
            <a:r>
              <a:rPr lang="pl-PL" dirty="0" err="1" smtClean="0"/>
              <a:t>popmetalowi</a:t>
            </a:r>
            <a:r>
              <a:rPr lang="pl-PL" dirty="0" smtClean="0"/>
              <a:t>, dość często zaliczana jest także do twórców </a:t>
            </a:r>
            <a:r>
              <a:rPr lang="pl-PL" dirty="0" err="1" smtClean="0"/>
              <a:t>glam</a:t>
            </a:r>
            <a:r>
              <a:rPr lang="pl-PL" dirty="0" smtClean="0"/>
              <a:t> metalu.</a:t>
            </a:r>
          </a:p>
          <a:p>
            <a:r>
              <a:rPr lang="pl-PL" dirty="0" smtClean="0"/>
              <a:t>Utwory </a:t>
            </a:r>
            <a:r>
              <a:rPr lang="pl-PL" dirty="0" err="1" smtClean="0"/>
              <a:t>popmetalowe</a:t>
            </a:r>
            <a:r>
              <a:rPr lang="pl-PL" dirty="0" smtClean="0"/>
              <a:t> charakteryzują się dużą melodyjnością, często są bowiem komponowane jako potencjalne hity na listy przebojów, standardowo zachowywana jest klasyczna konstrukcja utworu wraz z podziałem na zwrotkę i refren (najczęściej bardzo melodyjny, mogący być nośnikiem </a:t>
            </a:r>
            <a:r>
              <a:rPr lang="pl-PL" i="1" dirty="0" smtClean="0"/>
              <a:t>przebojowości</a:t>
            </a:r>
            <a:r>
              <a:rPr lang="pl-PL" dirty="0" smtClean="0"/>
              <a:t> utworu). Zwykle album </a:t>
            </a:r>
            <a:r>
              <a:rPr lang="pl-PL" dirty="0" err="1" smtClean="0"/>
              <a:t>popmetalowy</a:t>
            </a:r>
            <a:r>
              <a:rPr lang="pl-PL" dirty="0" smtClean="0"/>
              <a:t> zawiera przynajmniej jedną kompozycję łagodną, stonowaną, tzw. balladę. Powszechnie stosowany jest tzw. wokal czysty.</a:t>
            </a:r>
          </a:p>
          <a:p>
            <a:r>
              <a:rPr lang="pl-PL" dirty="0" smtClean="0"/>
              <a:t>Tematyka tekstów zasadniczo rzecz biorąc nie odbiega od tematyki poruszanej w tekstach artystów rockowych (miłość, seks, wolność, czasami doprawiane poczuciem humoru), natomiast unikane są tematy bardziej kontrowersyjne, często podejmowane przez twórców innych gatunków muzyki metalowej, takie jak: polityka, przemoc, religia, a tym bardziej te, które pojawiają się w bardziej ekstremalnych odmianach metalu: zwyrodnienia, samobójstwo, itp.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BON JOVI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Typowym</a:t>
            </a:r>
            <a:r>
              <a:rPr lang="en-US" dirty="0" smtClean="0"/>
              <a:t> </a:t>
            </a:r>
            <a:r>
              <a:rPr lang="en-US" dirty="0" err="1" smtClean="0"/>
              <a:t>zespolem</a:t>
            </a:r>
            <a:r>
              <a:rPr lang="en-US" dirty="0" smtClean="0"/>
              <a:t> pop </a:t>
            </a:r>
            <a:r>
              <a:rPr lang="en-US" dirty="0" err="1" smtClean="0"/>
              <a:t>metalowym</a:t>
            </a:r>
            <a:r>
              <a:rPr lang="en-US" dirty="0" smtClean="0"/>
              <a:t> jest Bon </a:t>
            </a:r>
            <a:r>
              <a:rPr lang="en-US" dirty="0" err="1" smtClean="0"/>
              <a:t>Jovi</a:t>
            </a:r>
            <a:r>
              <a:rPr lang="en-US" dirty="0" smtClean="0"/>
              <a:t> </a:t>
            </a:r>
            <a:r>
              <a:rPr lang="en-US" dirty="0" err="1" smtClean="0"/>
              <a:t>znani</a:t>
            </a:r>
            <a:r>
              <a:rPr lang="en-US" dirty="0" smtClean="0"/>
              <a:t> z </a:t>
            </a:r>
            <a:r>
              <a:rPr lang="en-US" dirty="0" err="1" smtClean="0"/>
              <a:t>piosenek</a:t>
            </a:r>
            <a:r>
              <a:rPr lang="en-US" dirty="0"/>
              <a:t> </a:t>
            </a:r>
            <a:r>
              <a:rPr lang="en-US" dirty="0" err="1" smtClean="0"/>
              <a:t>Livin</a:t>
            </a:r>
            <a:r>
              <a:rPr lang="en-US" dirty="0" smtClean="0"/>
              <a:t> on a Prayer, Slippery when wet, New Jersey a </a:t>
            </a:r>
            <a:r>
              <a:rPr lang="en-US" dirty="0" err="1" smtClean="0"/>
              <a:t>takze</a:t>
            </a:r>
            <a:r>
              <a:rPr lang="en-US" dirty="0" smtClean="0"/>
              <a:t> You give love a bad name</a:t>
            </a:r>
            <a:endParaRPr lang="pl-PL" dirty="0"/>
          </a:p>
        </p:txBody>
      </p:sp>
      <p:pic>
        <p:nvPicPr>
          <p:cNvPr id="14338" name="Picture 2" descr="https://encrypted-tbn1.gstatic.com/images?q=tbn:ANd9GcTdF-Tm7joWwg3_X9OnUbxvFRyWRMxi7eSJwp2G9Y678pZQ6SdfyQQBHor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4581128"/>
            <a:ext cx="2619375" cy="17430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 </a:t>
            </a:r>
            <a:r>
              <a:rPr lang="en-US" dirty="0" err="1" smtClean="0"/>
              <a:t>tez</a:t>
            </a:r>
            <a:r>
              <a:rPr lang="en-US" dirty="0" smtClean="0"/>
              <a:t> </a:t>
            </a:r>
            <a:r>
              <a:rPr lang="en-US" dirty="0" err="1" smtClean="0"/>
              <a:t>inni</a:t>
            </a:r>
            <a:r>
              <a:rPr lang="en-US" dirty="0" smtClean="0"/>
              <a:t> </a:t>
            </a:r>
            <a:r>
              <a:rPr lang="en-US" dirty="0" err="1" smtClean="0"/>
              <a:t>tacy</a:t>
            </a:r>
            <a:r>
              <a:rPr lang="en-US" dirty="0" smtClean="0"/>
              <a:t> </a:t>
            </a:r>
            <a:r>
              <a:rPr lang="en-US" dirty="0" err="1" smtClean="0"/>
              <a:t>jak</a:t>
            </a:r>
            <a:r>
              <a:rPr lang="en-US" dirty="0" smtClean="0"/>
              <a:t>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Europe – </a:t>
            </a:r>
            <a:r>
              <a:rPr lang="en-US" dirty="0" err="1" smtClean="0"/>
              <a:t>znani</a:t>
            </a:r>
            <a:r>
              <a:rPr lang="en-US" dirty="0" smtClean="0"/>
              <a:t> z </a:t>
            </a:r>
            <a:r>
              <a:rPr lang="en-US" dirty="0" err="1" smtClean="0"/>
              <a:t>hitu</a:t>
            </a:r>
            <a:r>
              <a:rPr lang="en-US" dirty="0" smtClean="0"/>
              <a:t>: “The Final Countdown”</a:t>
            </a:r>
          </a:p>
          <a:p>
            <a:r>
              <a:rPr lang="en-US" dirty="0" err="1" smtClean="0"/>
              <a:t>Whitesnake</a:t>
            </a:r>
            <a:r>
              <a:rPr lang="en-US" dirty="0" smtClean="0"/>
              <a:t> – </a:t>
            </a:r>
            <a:r>
              <a:rPr lang="en-US" dirty="0" err="1" smtClean="0"/>
              <a:t>synni</a:t>
            </a:r>
            <a:r>
              <a:rPr lang="en-US" dirty="0" smtClean="0"/>
              <a:t> z </a:t>
            </a:r>
            <a:r>
              <a:rPr lang="en-US" dirty="0" err="1" smtClean="0"/>
              <a:t>plyty</a:t>
            </a:r>
            <a:r>
              <a:rPr lang="en-US" dirty="0" smtClean="0"/>
              <a:t> “Slide”</a:t>
            </a:r>
          </a:p>
          <a:p>
            <a:endParaRPr lang="en-US" dirty="0" smtClean="0"/>
          </a:p>
          <a:p>
            <a:endParaRPr lang="pl-PL" dirty="0"/>
          </a:p>
        </p:txBody>
      </p:sp>
      <p:pic>
        <p:nvPicPr>
          <p:cNvPr id="17410" name="Picture 2" descr="http://t1.gstatic.com/images?q=tbn:ANd9GcS1mdhyLIeE3k5wed4A-pMWL_ohlSOqDgfLDUPU6SCilVCaM1klY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2790824"/>
            <a:ext cx="4505325" cy="4067176"/>
          </a:xfrm>
          <a:prstGeom prst="rect">
            <a:avLst/>
          </a:prstGeom>
          <a:noFill/>
        </p:spPr>
      </p:pic>
      <p:sp>
        <p:nvSpPr>
          <p:cNvPr id="17412" name="AutoShape 4" descr="data:image/jpeg;base64,/9j/4AAQSkZJRgABAQAAAQABAAD/2wCEAAkGBwgHBgkIBwgKCgkLDRYPDQwMDRsUFRAWIB0iIiAdHx8kKDQsJCYxJx8fLT0tMTU3Ojo6Iys/RD84QzQ5OjcBCgoKDQwNGg8PGjclHyU3Nzc3Nzc3Nzc3Nzc3Nzc3Nzc3Nzc3Nzc3Nzc3Nzc3Nzc3Nzc3Nzc3Nzc3Nzc3Nzc3N//AABEIAJYAyAMBIgACEQEDEQH/xAAbAAABBQEBAAAAAAAAAAAAAAADAAIEBQYBB//EADwQAAIBAwIEAwUHAwMDBQAAAAECAwAEEQUhBhIxQRNRYSIycYGRBxQVI0KhsXLB0TNi8FKS4RYXJLLx/8QAGQEAAwEBAQAAAAAAAAAAAAAAAAECAwQF/8QAJREAAgICAgICAgMBAAAAAAAAAAECEQMSITEEQRMiUXFCYYEy/9oADAMBAAIRAxEAPwDxSXAjjAHUZz57mg0WY+xH/T/c0GmxIVOHUU2r/g+50+31y2k1KHxQsgMQdsRh+xbzAO+KmTpWUlbou7L7PpYtG/FuIb5dMt2AZYmj5pd+mRkYJ8utVMencOzXKxrrlxFHzYLzWvb0wTXp/HN8z6MH4g05Lm0EgbEbOmGwcMSpG3X06V5mbvhdpub8JuFTf2Rdtj/65rmxZZZLZvOCjSIA0C/l1xNItEFxcytiLwjlXXrzA+WN89qn8XcMrwybe2mvBcXkic0iRphEHxO5rSfZlcQWerXP3a1c30kH5Pjtt4Wd+Udcn+Kq/tUkurjiKOa7hEZaBQoXOCBVfK/lUCdFo5Al4GuL3huPW9Gma7QoWkgKYdSvvAY64qo4Y0X8f1RNOW4ME0gYp7HMDyqWP7A16b9mt7eWXBkJhgjeEzTOWfIwMjP8Gsxwbd2f/rx59PtXF2/jG3Ut+WhKNzfH2ebFSsr+8b6KcF9X+St1rhOz0S5FvqOteHIy8wH3YnI+tS4Ps8m1DTBf6RqUV2jAlfyyvMR269a03EelQ8R6/HDq7PHepCDHHEQoZM79Ruc1KvLvVeDeHFt9I08GyiDF5G9t1J6sf+YFZrO2kk+S/iVttcHlGlaNfavqqabYwM9yxIK9lx1JPYCtLq/COj8PvFb63rcv3t1DFLaDmCfMnerz7LdQSN9Sms4PF1ObBmaQ9EJ/Tj16/Ksv9pU1xPxXcSXSBHKLhV6YxW3yOWTS6M9Eobsk6/wFc2GlLq2mXS6hYGPxC6LhgvnjuKqeFOHjxHfvZQ3QhmEbSDmQsCAR/mvUuEdRvLXgewV4IpLYWzli5/TzNkfSsz9nhttO4quXtbaV7lrVmiiZsLGjFSc7ZJwRj0NQsz1km+UN41cXXZn9X4WtNHvTaX+txxzABsC3bv8AOp3/ALd3dxpI1HS9QgvYyhdQilSw7/PrtUv7QY7LUeInn1G9axnESL4SWxkGPPORVlpXHOl8NcPR6XpkbXJjDESzeySzHJOPL0o3m4Jxdv8AQaxUmmjzvSNIv9Zv0sdOt3luGz7I/SB1JPYDzNX+q8G2uihU1XXrWK5IyYokZ+X4mtj9ml9aQWFzNpVqJr2Z83ckhwRk5Cgdl/vVDxlNw3c6zcyajBfxX5f83wpQVzjsGFU8zlPVcf4Hx1HYzN1oKLpsl9Y6lb3oiP5sUYIdF6BiD2z9KojV7cfg62y/hkl8Lklg3ORupHTA+dURreJjKjlKlSqiRUqVKgA03uRf0/3NBo0vuRefLv8AWhU2JHKdXY0MjBR1q0i03nAZLaWWIAc8qnZc/sPnUuSXZai30Wem8cata6f9wndbu1C8vhXA5xjy37VHGv2STiWLQdO5huQ8ZZf+0nFUt5bm3lKdV6qfMUCpWOHaG5y6ZYtrOoHVhqYuJFu1bmWQNgr6D09KvtS4xTXY4V1/T0upIfcljco3wyO1UOl6bJfCR1VjHGpJ5VyTipX3JTyo1qUU7cw96plGDf8AaKjul+yy1Lji9n0tNK0+JLGxROQRReXqepzUDhLW4uHtTXUzbtPcRqyxDn5QpYFST57E1VX9o9ncGJ9x1U+YqNmqWOFNfknd3+jU8V8VHX7uC9WGS1u4V5Vkjft23860HD32oXkUYttZQ3Ce743fH+4dDXnL9V/pFXWj8O3GovbqqSl5zhFRd8Vnkw4lDWS4RcMmRytdm3T8Ea/TVOHrpdMvhnHhf6bDuCm23wpuvRprk0VzrEWnzSRry+LFeGHI9crWM1jQLrSoml5ZkCNyyK3UGqXxpM7Ow3qIYr+yZcptcNHpOscVxw6elo81u1vDGFi0+x5vDwOnPIcEj0A37ms5w9xO+japPrEsfj3twrIN8KuSM/sMCsrknJPXNTre1mvEtoLWJ5ZnchUQZJraOGKi1+TF5JNqiw4s11OIb4XskRjn5QjDOQQOlUFXmq8LazpVuLi7tCIf1MjBuX446VR1UNVGo9Cnblcuyz0DW77Qb373p0zRyY5WA6MPIirzV+LLLXGWbV9GhlnAx40TmNj8cdayFW3D2nnULpU5OfLBFXzJ/wAdamcYXuyoOT+qDzazaxWEtvpenx2rybPccxeTlP6Qx90HcHHUHB2qiNep6vwQllpr3Bu2kmVc8vIAnwFebahbi3kHL7rbj0qcWWM+EVlwyhyyJSpUq2MRUqVKgA02wj/poVIknrSoAm6chZ1CjJZwv1r2vT7RLXSZNOWztOWRSAgJxIPU+deLWQKKjoxDhw4x28q9TW9uIT/8i2n8ZAApjHMjD+r9Ncfk3fB3eJVcnnfEWnGzv7i2Owhf2d8+yem/fr+1UR61odVuG1C8vZpGAdzsM52HYem1Z411Y715OXLW7o3P2bjmmuLeRVaNshwTjYgD41fa1wVcKfvtncLIsZz4Weo8xWB0HVPwvUg77QuQHOM49a9Vsdb/ABkLDpXPNGB7dw68qr6Ad64/IU4T2R14HCWOmeUa7GxfxCjqyey3Md6p61vGljNYTshcyQyvmOTzA6/uayVdeJ3FM5MqSlwHhjE1zFGSQGIBxXsv2fSSkTXyQRfdovy1BODgYzXj1jn7/AB1LDH0r03g/WI4JdRhm/Lt+dPzEGQuf+r6Vh5V1wb+JV8lj9oNlLc27agGi5JyEMS/qHTPxHnXjDLyyFT2OK9h4u1dJLZEtueSESgvMVIUZyQozXk+oKRfSMce0xbbpuaXit1TH5UUnZF863v2b3EGmyNf3cErqF8NGjjLYJOSPpisLj2WPrW54B4gXSWSzm2jnYsj9QrY8v8AnSurIvo6OXHW6s2+u6xHfL93i0q98KRBmVowF5WHffyI6714vqunXGlXslleBRNH73KcjfevZ59QjNu1ta3S3Lz5JVTzYx3PlXjeuXct/q13dXAUSySHmC9Bjb+1cvivlpI6vKS4ZBIwcVreDPCS7tYpCytKzMWUlSvluPOsm3U1baTK8aRzwvieF/ZXs3et8quNGGF1Oz1PUzFPp1xcXAlMyx4TLnf2euM46/OvK9XCPCCrAsjDPrkb/vXoFvNc6hYczQwwQeGXkMblnbAzjGNv/Ned32HB5AACeYAd65fGVSZ2+XWqKulTmBHUGm13HmipUqVAHR1qRFCBjm3NAQe0PjUs0AJCVYlThuxr1ibWreXgxtV5RnwynID7snTl+v7V5QvSpq3840ttOBxbtMJiuP1Y5fp0rLLjU6NsWVwtERS/MSzE+ZqPPEFAZehNSGOKHPug/qFaoxbs74PtMzeeAKsre9ubG3jSGVo1kQEJ2645j59Ki3Y5JCvXJzt2p1nHLeSxxcy82ORSxwABvSkrKjx0IvJLKZJnaSRveZzkn51DuYAuXUbHbAqW6skpWQYOAcfGuMBkfEULgb5OW0LQyCcDLj3R5etafgTVo9N4giN+FS0uUMMrdQM9CfIZ71QK2cincu2CMg7GpktioNxPVPtItY7fQfHhePAmU4O5YkYGN/Lf4V5LOq3TlnPtfpIGKvL/AF24veH7PSZmZvu0pcSnqUxgKfhk/KqQnHT5Vnix6I1zT3K0qQsi9w2KnQc8bWsqkBoTzYPoRtQwAt25+DCiEk1vt6OZR5s19xxw6ae1vpunpbTSLh5yQSP6QP5P0rHOiPnnG/c967namms4wjD/AJNZScuyNcQ8hyCSKJHEEUbtnuBT5BzIV8xTQdqsj2XkHFGpW1sILRIYVG3MqEt+5x+1UsrySuXkLFiSSTRISOXB/wD2msxI9SazVJ8I6nDaKcmCO/Xeo0q8r+lSpCNgDQJ91B7g1ojlmtXQClSpUyB8e7ipJ36de1RovfFSQRt59qACrbziMyNBKIgQC5QgAn1q0uLjTG4dtI4bXkv0kfxZPF3I9ncjl3zg4GfZ9aZf8R397pKabcmJ4kkDh8YY4BGDvg9R2qqByd8Z+FCt9jaXoPawfeZWRpooQqM/NK2Acdh6mo0hzED0yRRnjkiOJVMbYzhlIP70CVg3KAcjNAMfKxcKw6nOc1MtLp7NXWNI25hgkruB3we1Ql6L8TRT0oGiTf3IublHXp4ag7Ywcb0Hqw+NDU+6fWn5waRQ6RyjAjcGnrKx2K4+dDPUZoi+z1oAIDjqKDKcURjmgzdV9TSBjCR4rHzAruaGch8HrinCgQ+mnrSzTSfaxQM6elCVs0RthTHjeCVo5Bh16jNMRIVvywp6gftQmBPfpTo9xS2OMntWfs7O4oHMoQoB1I3oT7riu3GzJg9s1ytF0ceStmR6VdPU0qZAqMofHWhqvMwFSMdKEBwK1EiaSKVHABKsG3NdTFdPUmmwJmratfa1crcalMJHGw9kDA8vhVVCN/rR812wtLi6Egt4XlKbsF7ClwkPlsYh3X50TtQEPtD4UY7f5oY0JetPHvimDz7U2FuadvhtSGF9rmAoynzpqj8wUqBjs0N+op/anw2k90zC2heUxqXcIMkL50rQEGZuQqcV1ZFI2pk++c9jTvDHKMHBpslWyRa28t5cRQW6c0srhEHmTW0tfs8ZYGk1G+dJQPdt05sfXGaxem39xpt9FcWwBljOQXGR9K9H0TjOzvYyt262k5HuythW+B/zXPneSPMejpwLHJ1I8+v7KWyv5LZiG8Ik8zKyhwN84IBqvaR5JGd92Y5J9a0fFOsLd8QBoAssMa+EBzZVs+oJrOOOVyB7QHcVtBtq2Y5KTaiGjYMCc4PSu8rSMioxYnbCjJNcsYhdXsMDNyh3ALHsK3c2g6Hp1kt/bTSx3dq/iY8bBcD9I8j3zUTlGLo2g5Sj0ZDV9D1DTYoZr63Mcco9hs5wfI+tVDt5Vo+IuLLnWLYW7xoqbc2NwSPKsw3WrhdcmOXXb6irlKlVmQ9G5WzjNHVgwz3qLUiLdBQAUN5V0HNMKjHXFcUDPU0wCgeZ+lTOF7rwNVRH/wBKf8tx33qFjFRUdkcOhwytkHypSVxoqEtZJmj1DhqazQOkniOG5DGB18iDUmHhl49OuJJYzJd+FzRRodl/yaurW6/EtKSaVQS4BA8iP+GnWF3drKBCqNIMLyO2xHnn+Kmeyha7Lhq8lN8GL0/TrjUroWlso5+rs2wUCh6vZfheoLB4niEICWxjrXp8Nq620104SO6lA5zHg4A3Cg4+P1rzrjNs69J/tRf4q0vrbMm/tx0Rs7Bx2pBxWk4d0GzvLBLm9nk9sflxxjb5mqDVrT7hfT2wcOqN7DBs8y9j8fSslNSlqjZwlGOzAySKoyTWy+z+3uIPvl9yBY5oeSLIwXwck+g6fE4rCrzk5OK0llxNcWun/d1RgwhESuCDntk+WF2AHnnrSyqTjSKwuKlbKHVS51G8Eq8r+MQw6YNMOwAyKWrXLXeoXdyRy+NMZOXyyc0OPPQYxjpWtcJGLf2bH5rmW5f5zU7QLRL7VYYZtkHtOD3A7Vp+LtD0630xJ7OJIrp5Qg5GIU7Z6dOg7VlLIlJRNo43KDkYcO8eJP1Bsim8xHSuzAjKnttTR0rUwHhvkfMUeW7uJ15Zpncf7jmoq0QdKTSY02Cm2xQaNN2oNMkVKlSoAVGiPs0GixHtQAbtXErtNTbr50AFJ9moR61Nb/TJ9KhUAbrhGTn0Tl/6ZGGT8j/ep9sxg1FEIx4gwMeYPT6fxVVwdIv4TMpIHLMevqBUjiCb7slreLkCK4Use4BBzVroj2bAki3OdgRXl/GWPx2THQxr/FenMC1rkbrIoPWvMuMlK67IW7opH0ob4GiPY3t1axclvO6I4HMudj8qBMxYs7Hc7mmxH2F+FcmP5ZrOkndGrk3GhkbYcr2o6E7DvUIn2walhuh86GTEFdDD5HQ11PZVD2Ip9yA0OfI1xMeBF86pcoT7H213NY3Kz27csi96u7ziKXVYlhngVCH5sqdu/wDn9qzzb0S3P5gwOozUOKfNclxnKKpDbr3n+NCXcU+fJDE7ZocR237VRA8daIKEOtEBoGgExBah05/fNNoEKlSpUAKnJ71cp0fvigAgJzTs+dPWKWQcyIzLvuPTrUiK3RLWeW5SUMhXlC+vegCO7HwTgfHvj41ENWc0CskiK5DRJGBg7MzYzn6n6VFvIFt2CZbnBYNkYG3lQBecGOxluI0O4UONvke21XnEMazaRcKMkhebBx23qq4btFN0uHZCsCYx0ZmP/n9q1EtrHMPAd3y4ZOQj061a6JfZ3hO/a90SHJ5mUcrDHXG1Zrj+05Zba5IwT+Wf5/zUjgS35JZYpXIMkayYxspyQOx8qm8YQC50qQIwbwmDEgfsB86PQezCRH2R/wA7VyY5Q1NWzjXYu4P3fxSdjv5evUUy4to47QyKX5ZBmPp596zL9FdylmwoJ+FHRsLhhuNqkWkUZtedyV55ghcdlxvvRIrEckhLMV8JpVZe/kPnTERJG/KYCmDmVIgQQMnGR1qxW1SO6jjnBA5gzsccpAGfn8ah3iiKZQefOMtzdM/7fShAwf6fdp9uA0igsFyccx7VLa3iWLJYgrbrKDgElm7fvUe6hEM4jRmIwDv6jNAArpeSSRQ4fB94dDQY+hBq1urBVllVEl5YQvMOpbIHT553oS2Vu74juPZ8UxlmA8vZ2+Oc0AQVIp/ajrBE0RYyvzKUTAxuT1x6Vye1kSSRI1ZkVmAPnigCCeprlPlRo35XUqeuDTKAFSpUqAC/l9TzUgADkdK7SqmI6AN80x2J+HlSpVIxvN+9cJz1JPxpUqANRwhFzwzuDg8wHT0rTMkcavIwZiEzs2OgpUq0XRD7M3wbO0t7cluvIoHkAM7Va8UoF0G4/rTH/cKVKl/Eb7MPEcr8K7Kcx4360qVZl+gGcA+tFhJKsPpSpUxDpj7PfA7UAnz3pUqBsMNwN87Y3rp93OcjNKlQIezE4ILb+tRgfa+BpUqAOmuk5rtKgAcnvZptKlQAqVKlQB//2Q=="/>
          <p:cNvSpPr>
            <a:spLocks noChangeAspect="1" noChangeArrowheads="1"/>
          </p:cNvSpPr>
          <p:nvPr/>
        </p:nvSpPr>
        <p:spPr bwMode="auto">
          <a:xfrm>
            <a:off x="155575" y="-685800"/>
            <a:ext cx="1905000" cy="14287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7414" name="AutoShape 6" descr="data:image/jpeg;base64,/9j/4AAQSkZJRgABAQAAAQABAAD/2wCEAAkGBwgHBgkIBwgKCgkLDRYPDQwMDRsUFRAWIB0iIiAdHx8kKDQsJCYxJx8fLT0tMTU3Ojo6Iys/RD84QzQ5OjcBCgoKDQwNGg8PGjclHyU3Nzc3Nzc3Nzc3Nzc3Nzc3Nzc3Nzc3Nzc3Nzc3Nzc3Nzc3Nzc3Nzc3Nzc3Nzc3Nzc3N//AABEIAJYAyAMBIgACEQEDEQH/xAAbAAABBQEBAAAAAAAAAAAAAAADAAIEBQYBB//EADwQAAIBAwIEAwUHAwMDBQAAAAECAwAEEQUhBhIxQRNRYSIycYGRBxQVI0KhsXLB0TNi8FKS4RYXJLLx/8QAGQEAAwEBAQAAAAAAAAAAAAAAAAECAwQF/8QAJREAAgICAgICAgMBAAAAAAAAAAECEQMSITEEQRMiUXFCYYEy/9oADAMBAAIRAxEAPwDxSXAjjAHUZz57mg0WY+xH/T/c0GmxIVOHUU2r/g+50+31y2k1KHxQsgMQdsRh+xbzAO+KmTpWUlbou7L7PpYtG/FuIb5dMt2AZYmj5pd+mRkYJ8utVMencOzXKxrrlxFHzYLzWvb0wTXp/HN8z6MH4g05Lm0EgbEbOmGwcMSpG3X06V5mbvhdpub8JuFTf2Rdtj/65rmxZZZLZvOCjSIA0C/l1xNItEFxcytiLwjlXXrzA+WN89qn8XcMrwybe2mvBcXkic0iRphEHxO5rSfZlcQWerXP3a1c30kH5Pjtt4Wd+Udcn+Kq/tUkurjiKOa7hEZaBQoXOCBVfK/lUCdFo5Al4GuL3huPW9Gma7QoWkgKYdSvvAY64qo4Y0X8f1RNOW4ME0gYp7HMDyqWP7A16b9mt7eWXBkJhgjeEzTOWfIwMjP8Gsxwbd2f/rx59PtXF2/jG3Ut+WhKNzfH2ebFSsr+8b6KcF9X+St1rhOz0S5FvqOteHIy8wH3YnI+tS4Ps8m1DTBf6RqUV2jAlfyyvMR269a03EelQ8R6/HDq7PHepCDHHEQoZM79Ruc1KvLvVeDeHFt9I08GyiDF5G9t1J6sf+YFZrO2kk+S/iVttcHlGlaNfavqqabYwM9yxIK9lx1JPYCtLq/COj8PvFb63rcv3t1DFLaDmCfMnerz7LdQSN9Sms4PF1ObBmaQ9EJ/Tj16/Ksv9pU1xPxXcSXSBHKLhV6YxW3yOWTS6M9Eobsk6/wFc2GlLq2mXS6hYGPxC6LhgvnjuKqeFOHjxHfvZQ3QhmEbSDmQsCAR/mvUuEdRvLXgewV4IpLYWzli5/TzNkfSsz9nhttO4quXtbaV7lrVmiiZsLGjFSc7ZJwRj0NQsz1km+UN41cXXZn9X4WtNHvTaX+txxzABsC3bv8AOp3/ALd3dxpI1HS9QgvYyhdQilSw7/PrtUv7QY7LUeInn1G9axnESL4SWxkGPPORVlpXHOl8NcPR6XpkbXJjDESzeySzHJOPL0o3m4Jxdv8AQaxUmmjzvSNIv9Zv0sdOt3luGz7I/SB1JPYDzNX+q8G2uihU1XXrWK5IyYokZ+X4mtj9ml9aQWFzNpVqJr2Z83ckhwRk5Cgdl/vVDxlNw3c6zcyajBfxX5f83wpQVzjsGFU8zlPVcf4Hx1HYzN1oKLpsl9Y6lb3oiP5sUYIdF6BiD2z9KojV7cfg62y/hkl8Lklg3ORupHTA+dURreJjKjlKlSqiRUqVKgA03uRf0/3NBo0vuRefLv8AWhU2JHKdXY0MjBR1q0i03nAZLaWWIAc8qnZc/sPnUuSXZai30Wem8cata6f9wndbu1C8vhXA5xjy37VHGv2STiWLQdO5huQ8ZZf+0nFUt5bm3lKdV6qfMUCpWOHaG5y6ZYtrOoHVhqYuJFu1bmWQNgr6D09KvtS4xTXY4V1/T0upIfcljco3wyO1UOl6bJfCR1VjHGpJ5VyTipX3JTyo1qUU7cw96plGDf8AaKjul+yy1Lji9n0tNK0+JLGxROQRReXqepzUDhLW4uHtTXUzbtPcRqyxDn5QpYFST57E1VX9o9ncGJ9x1U+YqNmqWOFNfknd3+jU8V8VHX7uC9WGS1u4V5Vkjft23860HD32oXkUYttZQ3Ce743fH+4dDXnL9V/pFXWj8O3GovbqqSl5zhFRd8Vnkw4lDWS4RcMmRytdm3T8Ea/TVOHrpdMvhnHhf6bDuCm23wpuvRprk0VzrEWnzSRry+LFeGHI9crWM1jQLrSoml5ZkCNyyK3UGqXxpM7Ow3qIYr+yZcptcNHpOscVxw6elo81u1vDGFi0+x5vDwOnPIcEj0A37ms5w9xO+japPrEsfj3twrIN8KuSM/sMCsrknJPXNTre1mvEtoLWJ5ZnchUQZJraOGKi1+TF5JNqiw4s11OIb4XskRjn5QjDOQQOlUFXmq8LazpVuLi7tCIf1MjBuX446VR1UNVGo9Cnblcuyz0DW77Qb373p0zRyY5WA6MPIirzV+LLLXGWbV9GhlnAx40TmNj8cdayFW3D2nnULpU5OfLBFXzJ/wAdamcYXuyoOT+qDzazaxWEtvpenx2rybPccxeTlP6Qx90HcHHUHB2qiNep6vwQllpr3Bu2kmVc8vIAnwFebahbi3kHL7rbj0qcWWM+EVlwyhyyJSpUq2MRUqVKgA02wj/poVIknrSoAm6chZ1CjJZwv1r2vT7RLXSZNOWztOWRSAgJxIPU+deLWQKKjoxDhw4x28q9TW9uIT/8i2n8ZAApjHMjD+r9Ncfk3fB3eJVcnnfEWnGzv7i2Owhf2d8+yem/fr+1UR61odVuG1C8vZpGAdzsM52HYem1Z411Y715OXLW7o3P2bjmmuLeRVaNshwTjYgD41fa1wVcKfvtncLIsZz4Weo8xWB0HVPwvUg77QuQHOM49a9Vsdb/ABkLDpXPNGB7dw68qr6Ad64/IU4T2R14HCWOmeUa7GxfxCjqyey3Md6p61vGljNYTshcyQyvmOTzA6/uayVdeJ3FM5MqSlwHhjE1zFGSQGIBxXsv2fSSkTXyQRfdovy1BODgYzXj1jn7/AB1LDH0r03g/WI4JdRhm/Lt+dPzEGQuf+r6Vh5V1wb+JV8lj9oNlLc27agGi5JyEMS/qHTPxHnXjDLyyFT2OK9h4u1dJLZEtueSESgvMVIUZyQozXk+oKRfSMce0xbbpuaXit1TH5UUnZF863v2b3EGmyNf3cErqF8NGjjLYJOSPpisLj2WPrW54B4gXSWSzm2jnYsj9QrY8v8AnSurIvo6OXHW6s2+u6xHfL93i0q98KRBmVowF5WHffyI6714vqunXGlXslleBRNH73KcjfevZ59QjNu1ta3S3Lz5JVTzYx3PlXjeuXct/q13dXAUSySHmC9Bjb+1cvivlpI6vKS4ZBIwcVreDPCS7tYpCytKzMWUlSvluPOsm3U1baTK8aRzwvieF/ZXs3et8quNGGF1Oz1PUzFPp1xcXAlMyx4TLnf2euM46/OvK9XCPCCrAsjDPrkb/vXoFvNc6hYczQwwQeGXkMblnbAzjGNv/Ned32HB5AACeYAd65fGVSZ2+XWqKulTmBHUGm13HmipUqVAHR1qRFCBjm3NAQe0PjUs0AJCVYlThuxr1ibWreXgxtV5RnwynID7snTl+v7V5QvSpq3840ttOBxbtMJiuP1Y5fp0rLLjU6NsWVwtERS/MSzE+ZqPPEFAZehNSGOKHPug/qFaoxbs74PtMzeeAKsre9ubG3jSGVo1kQEJ2645j59Ki3Y5JCvXJzt2p1nHLeSxxcy82ORSxwABvSkrKjx0IvJLKZJnaSRveZzkn51DuYAuXUbHbAqW6skpWQYOAcfGuMBkfEULgb5OW0LQyCcDLj3R5etafgTVo9N4giN+FS0uUMMrdQM9CfIZ71QK2cincu2CMg7GpktioNxPVPtItY7fQfHhePAmU4O5YkYGN/Lf4V5LOq3TlnPtfpIGKvL/AF24veH7PSZmZvu0pcSnqUxgKfhk/KqQnHT5Vnix6I1zT3K0qQsi9w2KnQc8bWsqkBoTzYPoRtQwAt25+DCiEk1vt6OZR5s19xxw6ae1vpunpbTSLh5yQSP6QP5P0rHOiPnnG/c967namms4wjD/AJNZScuyNcQ8hyCSKJHEEUbtnuBT5BzIV8xTQdqsj2XkHFGpW1sILRIYVG3MqEt+5x+1UsrySuXkLFiSSTRISOXB/wD2msxI9SazVJ8I6nDaKcmCO/Xeo0q8r+lSpCNgDQJ91B7g1ojlmtXQClSpUyB8e7ipJ36de1RovfFSQRt59qACrbziMyNBKIgQC5QgAn1q0uLjTG4dtI4bXkv0kfxZPF3I9ncjl3zg4GfZ9aZf8R397pKabcmJ4kkDh8YY4BGDvg9R2qqByd8Z+FCt9jaXoPawfeZWRpooQqM/NK2Acdh6mo0hzED0yRRnjkiOJVMbYzhlIP70CVg3KAcjNAMfKxcKw6nOc1MtLp7NXWNI25hgkruB3we1Ql6L8TRT0oGiTf3IublHXp4ag7Ywcb0Hqw+NDU+6fWn5waRQ6RyjAjcGnrKx2K4+dDPUZoi+z1oAIDjqKDKcURjmgzdV9TSBjCR4rHzAruaGch8HrinCgQ+mnrSzTSfaxQM6elCVs0RthTHjeCVo5Bh16jNMRIVvywp6gftQmBPfpTo9xS2OMntWfs7O4oHMoQoB1I3oT7riu3GzJg9s1ytF0ceStmR6VdPU0qZAqMofHWhqvMwFSMdKEBwK1EiaSKVHABKsG3NdTFdPUmmwJmratfa1crcalMJHGw9kDA8vhVVCN/rR812wtLi6Egt4XlKbsF7ClwkPlsYh3X50TtQEPtD4UY7f5oY0JetPHvimDz7U2FuadvhtSGF9rmAoynzpqj8wUqBjs0N+op/anw2k90zC2heUxqXcIMkL50rQEGZuQqcV1ZFI2pk++c9jTvDHKMHBpslWyRa28t5cRQW6c0srhEHmTW0tfs8ZYGk1G+dJQPdt05sfXGaxem39xpt9FcWwBljOQXGR9K9H0TjOzvYyt262k5HuythW+B/zXPneSPMejpwLHJ1I8+v7KWyv5LZiG8Ik8zKyhwN84IBqvaR5JGd92Y5J9a0fFOsLd8QBoAssMa+EBzZVs+oJrOOOVyB7QHcVtBtq2Y5KTaiGjYMCc4PSu8rSMioxYnbCjJNcsYhdXsMDNyh3ALHsK3c2g6Hp1kt/bTSx3dq/iY8bBcD9I8j3zUTlGLo2g5Sj0ZDV9D1DTYoZr63Mcco9hs5wfI+tVDt5Vo+IuLLnWLYW7xoqbc2NwSPKsw3WrhdcmOXXb6irlKlVmQ9G5WzjNHVgwz3qLUiLdBQAUN5V0HNMKjHXFcUDPU0wCgeZ+lTOF7rwNVRH/wBKf8tx33qFjFRUdkcOhwytkHypSVxoqEtZJmj1DhqazQOkniOG5DGB18iDUmHhl49OuJJYzJd+FzRRodl/yaurW6/EtKSaVQS4BA8iP+GnWF3drKBCqNIMLyO2xHnn+Kmeyha7Lhq8lN8GL0/TrjUroWlso5+rs2wUCh6vZfheoLB4niEICWxjrXp8Nq620104SO6lA5zHg4A3Cg4+P1rzrjNs69J/tRf4q0vrbMm/tx0Rs7Bx2pBxWk4d0GzvLBLm9nk9sflxxjb5mqDVrT7hfT2wcOqN7DBs8y9j8fSslNSlqjZwlGOzAySKoyTWy+z+3uIPvl9yBY5oeSLIwXwck+g6fE4rCrzk5OK0llxNcWun/d1RgwhESuCDntk+WF2AHnnrSyqTjSKwuKlbKHVS51G8Eq8r+MQw6YNMOwAyKWrXLXeoXdyRy+NMZOXyyc0OPPQYxjpWtcJGLf2bH5rmW5f5zU7QLRL7VYYZtkHtOD3A7Vp+LtD0630xJ7OJIrp5Qg5GIU7Z6dOg7VlLIlJRNo43KDkYcO8eJP1Bsim8xHSuzAjKnttTR0rUwHhvkfMUeW7uJ15Zpncf7jmoq0QdKTSY02Cm2xQaNN2oNMkVKlSoAVGiPs0GixHtQAbtXErtNTbr50AFJ9moR61Nb/TJ9KhUAbrhGTn0Tl/6ZGGT8j/ep9sxg1FEIx4gwMeYPT6fxVVwdIv4TMpIHLMevqBUjiCb7slreLkCK4Use4BBzVroj2bAki3OdgRXl/GWPx2THQxr/FenMC1rkbrIoPWvMuMlK67IW7opH0ob4GiPY3t1axclvO6I4HMudj8qBMxYs7Hc7mmxH2F+FcmP5ZrOkndGrk3GhkbYcr2o6E7DvUIn2walhuh86GTEFdDD5HQ11PZVD2Ip9yA0OfI1xMeBF86pcoT7H213NY3Kz27csi96u7ziKXVYlhngVCH5sqdu/wDn9qzzb0S3P5gwOozUOKfNclxnKKpDbr3n+NCXcU+fJDE7ZocR237VRA8daIKEOtEBoGgExBah05/fNNoEKlSpUAKnJ71cp0fvigAgJzTs+dPWKWQcyIzLvuPTrUiK3RLWeW5SUMhXlC+vegCO7HwTgfHvj41ENWc0CskiK5DRJGBg7MzYzn6n6VFvIFt2CZbnBYNkYG3lQBecGOxluI0O4UONvke21XnEMazaRcKMkhebBx23qq4btFN0uHZCsCYx0ZmP/n9q1EtrHMPAd3y4ZOQj061a6JfZ3hO/a90SHJ5mUcrDHXG1Zrj+05Zba5IwT+Wf5/zUjgS35JZYpXIMkayYxspyQOx8qm8YQC50qQIwbwmDEgfsB86PQezCRH2R/wA7VyY5Q1NWzjXYu4P3fxSdjv5evUUy4to47QyKX5ZBmPp596zL9FdylmwoJ+FHRsLhhuNqkWkUZtedyV55ghcdlxvvRIrEckhLMV8JpVZe/kPnTERJG/KYCmDmVIgQQMnGR1qxW1SO6jjnBA5gzsccpAGfn8ah3iiKZQefOMtzdM/7fShAwf6fdp9uA0igsFyccx7VLa3iWLJYgrbrKDgElm7fvUe6hEM4jRmIwDv6jNAArpeSSRQ4fB94dDQY+hBq1urBVllVEl5YQvMOpbIHT553oS2Vu74juPZ8UxlmA8vZ2+Oc0AQVIp/ajrBE0RYyvzKUTAxuT1x6Vye1kSSRI1ZkVmAPnigCCeprlPlRo35XUqeuDTKAFSpUqAC/l9TzUgADkdK7SqmI6AN80x2J+HlSpVIxvN+9cJz1JPxpUqANRwhFzwzuDg8wHT0rTMkcavIwZiEzs2OgpUq0XRD7M3wbO0t7cluvIoHkAM7Va8UoF0G4/rTH/cKVKl/Eb7MPEcr8K7Kcx4360qVZl+gGcA+tFhJKsPpSpUxDpj7PfA7UAnz3pUqBsMNwN87Y3rp93OcjNKlQIezE4ILb+tRgfa+BpUqAOmuk5rtKgAcnvZptKlQAqVKlQB//2Q=="/>
          <p:cNvSpPr>
            <a:spLocks noChangeAspect="1" noChangeArrowheads="1"/>
          </p:cNvSpPr>
          <p:nvPr/>
        </p:nvSpPr>
        <p:spPr bwMode="auto">
          <a:xfrm>
            <a:off x="155575" y="-685800"/>
            <a:ext cx="1905000" cy="14287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17416" name="Picture 8" descr="http://rokpool.com/files/artist/20080812202237-europe.jpg?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356992"/>
            <a:ext cx="3810000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Posumowujac</a:t>
            </a:r>
            <a:r>
              <a:rPr lang="en-US" dirty="0" smtClean="0"/>
              <a:t>..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Pop metal jest </a:t>
            </a:r>
            <a:r>
              <a:rPr lang="en-US" dirty="0" err="1" smtClean="0"/>
              <a:t>fantastycznym</a:t>
            </a:r>
            <a:r>
              <a:rPr lang="en-US" dirty="0" smtClean="0"/>
              <a:t>, </a:t>
            </a:r>
            <a:r>
              <a:rPr lang="en-US" dirty="0" err="1" smtClean="0"/>
              <a:t>lecz</a:t>
            </a:r>
            <a:r>
              <a:rPr lang="en-US" dirty="0" smtClean="0"/>
              <a:t> </a:t>
            </a:r>
            <a:r>
              <a:rPr lang="en-US" dirty="0" err="1" smtClean="0"/>
              <a:t>niestety</a:t>
            </a:r>
            <a:r>
              <a:rPr lang="en-US" dirty="0" smtClean="0"/>
              <a:t> </a:t>
            </a:r>
            <a:r>
              <a:rPr lang="en-US" dirty="0" err="1" smtClean="0"/>
              <a:t>niedocenianym</a:t>
            </a:r>
            <a:r>
              <a:rPr lang="en-US" dirty="0" smtClean="0"/>
              <a:t> </a:t>
            </a:r>
            <a:r>
              <a:rPr lang="en-US" dirty="0" err="1" smtClean="0"/>
              <a:t>gatunkiem</a:t>
            </a:r>
            <a:r>
              <a:rPr lang="en-US" dirty="0" smtClean="0"/>
              <a:t> </a:t>
            </a:r>
            <a:r>
              <a:rPr lang="en-US" dirty="0" err="1" smtClean="0"/>
              <a:t>muzycznym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>
              <a:buNone/>
            </a:pPr>
            <a:r>
              <a:rPr lang="en-US" dirty="0" smtClean="0"/>
              <a:t>                                                              </a:t>
            </a:r>
            <a:r>
              <a:rPr lang="en-US" dirty="0" err="1" smtClean="0"/>
              <a:t>Dziekuje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</a:t>
            </a:r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252</Words>
  <Application>Microsoft Office PowerPoint</Application>
  <PresentationFormat>Pokaz na ekranie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6" baseType="lpstr">
      <vt:lpstr>Motyw pakietu Office</vt:lpstr>
      <vt:lpstr>POP METAL</vt:lpstr>
      <vt:lpstr>POP METAL, DEFINICJA</vt:lpstr>
      <vt:lpstr>BON JOVI</vt:lpstr>
      <vt:lpstr>Sa tez inni tacy jak:</vt:lpstr>
      <vt:lpstr>Posumowujac..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 METAL</dc:title>
  <dc:creator>fgronowski</dc:creator>
  <cp:lastModifiedBy>fgronowski</cp:lastModifiedBy>
  <cp:revision>2</cp:revision>
  <dcterms:created xsi:type="dcterms:W3CDTF">2014-05-07T09:32:53Z</dcterms:created>
  <dcterms:modified xsi:type="dcterms:W3CDTF">2014-05-07T09:46:31Z</dcterms:modified>
</cp:coreProperties>
</file>