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56" r:id="rId3"/>
    <p:sldId id="257" r:id="rId4"/>
    <p:sldId id="265" r:id="rId5"/>
    <p:sldId id="258" r:id="rId6"/>
    <p:sldId id="266" r:id="rId7"/>
    <p:sldId id="259" r:id="rId8"/>
    <p:sldId id="260" r:id="rId9"/>
    <p:sldId id="267" r:id="rId10"/>
    <p:sldId id="261" r:id="rId11"/>
    <p:sldId id="268" r:id="rId12"/>
    <p:sldId id="263" r:id="rId13"/>
    <p:sldId id="262" r:id="rId14"/>
    <p:sldId id="264" r:id="rId15"/>
    <p:sldId id="272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66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6/26/2014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A%20Man%20with%20the%20Golden%20Crayon.av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warszawa.mp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Dziumdzio%20zwiedza%20&#347;wiat.wmv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IMG_8067.mov" TargetMode="External"/><Relationship Id="rId2" Type="http://schemas.openxmlformats.org/officeDocument/2006/relationships/hyperlink" Target="IMG_8066.m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Edison.a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Edison.av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The%20Robbery.wm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Einstein.av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3544" y="2465127"/>
            <a:ext cx="10572000" cy="2005253"/>
          </a:xfrm>
        </p:spPr>
        <p:txBody>
          <a:bodyPr/>
          <a:lstStyle/>
          <a:p>
            <a:pPr algn="ctr"/>
            <a:r>
              <a:rPr lang="pl-PL" sz="8000" dirty="0" smtClean="0"/>
              <a:t>Zakończenie roku klas szóstych</a:t>
            </a:r>
            <a:endParaRPr lang="es-ES_tradnl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Operatorzy kamer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0000" y="2788344"/>
            <a:ext cx="10554574" cy="3636511"/>
          </a:xfrm>
        </p:spPr>
        <p:txBody>
          <a:bodyPr/>
          <a:lstStyle/>
          <a:p>
            <a:r>
              <a:rPr lang="pl-PL" sz="3200" dirty="0" smtClean="0"/>
              <a:t>Maja </a:t>
            </a:r>
            <a:r>
              <a:rPr lang="pl-PL" sz="3200" dirty="0" err="1" smtClean="0"/>
              <a:t>Turlej</a:t>
            </a:r>
            <a:r>
              <a:rPr lang="pl-PL" sz="3200" dirty="0" smtClean="0"/>
              <a:t> – „Edison”, „From love to </a:t>
            </a:r>
            <a:r>
              <a:rPr lang="pl-PL" sz="3200" dirty="0" err="1" smtClean="0"/>
              <a:t>death</a:t>
            </a:r>
            <a:r>
              <a:rPr lang="pl-PL" sz="3200" dirty="0" smtClean="0"/>
              <a:t>”, „Pamiętniki z majówki”</a:t>
            </a:r>
          </a:p>
          <a:p>
            <a:r>
              <a:rPr lang="pl-PL" sz="3200" dirty="0"/>
              <a:t>Natalia Żerkowska – „Tydzień przed moją śmiercią”, „Droga do gwiazd”, „Sherlock Holmes”</a:t>
            </a:r>
          </a:p>
          <a:p>
            <a:r>
              <a:rPr lang="pl-PL" sz="3200" dirty="0"/>
              <a:t>Hania Wyszomierska – „Turcja” filmiki, „Warszawa”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41545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29" y="3683874"/>
            <a:ext cx="10571998" cy="970450"/>
          </a:xfrm>
        </p:spPr>
        <p:txBody>
          <a:bodyPr/>
          <a:lstStyle/>
          <a:p>
            <a:pPr algn="ctr"/>
            <a:r>
              <a:rPr lang="pl-PL" sz="6000" dirty="0" smtClean="0">
                <a:hlinkClick r:id="rId2" action="ppaction://hlinkfile"/>
              </a:rPr>
              <a:t>„</a:t>
            </a:r>
            <a:r>
              <a:rPr lang="en-US" sz="6000" dirty="0" smtClean="0">
                <a:hlinkClick r:id="rId2" action="ppaction://hlinkfile"/>
              </a:rPr>
              <a:t>A Man with the Golden Crayon</a:t>
            </a:r>
            <a:r>
              <a:rPr lang="pl-PL" sz="6000" dirty="0" smtClean="0">
                <a:hlinkClick r:id="rId2" action="ppaction://hlinkfile"/>
              </a:rPr>
              <a:t>”</a:t>
            </a:r>
            <a:endParaRPr lang="pl-P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Najlepsze kostiumy i scenografia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424" y="2570630"/>
            <a:ext cx="10554574" cy="3636511"/>
          </a:xfrm>
        </p:spPr>
        <p:txBody>
          <a:bodyPr>
            <a:normAutofit/>
          </a:bodyPr>
          <a:lstStyle/>
          <a:p>
            <a:r>
              <a:rPr lang="pl-PL" sz="3200" dirty="0"/>
              <a:t>„Edison”</a:t>
            </a:r>
          </a:p>
          <a:p>
            <a:r>
              <a:rPr lang="pl-PL" sz="3200" dirty="0" smtClean="0"/>
              <a:t>„Tydzień przed moją śmiercią”</a:t>
            </a:r>
          </a:p>
          <a:p>
            <a:r>
              <a:rPr lang="pl-PL" sz="3200" dirty="0" smtClean="0"/>
              <a:t>„Zemsta”</a:t>
            </a:r>
          </a:p>
          <a:p>
            <a:r>
              <a:rPr lang="pl-PL" sz="3200" dirty="0" smtClean="0"/>
              <a:t>„Einstein”</a:t>
            </a:r>
          </a:p>
          <a:p>
            <a:r>
              <a:rPr lang="pl-PL" sz="3200" dirty="0" smtClean="0"/>
              <a:t>„Little Red </a:t>
            </a:r>
            <a:r>
              <a:rPr lang="pl-PL" sz="3200" dirty="0" err="1" smtClean="0"/>
              <a:t>Riding</a:t>
            </a:r>
            <a:r>
              <a:rPr lang="pl-PL" sz="3200" dirty="0" smtClean="0"/>
              <a:t> Hood”</a:t>
            </a:r>
          </a:p>
        </p:txBody>
      </p:sp>
    </p:spTree>
    <p:extLst>
      <p:ext uri="{BB962C8B-B14F-4D97-AF65-F5344CB8AC3E}">
        <p14:creationId xmlns:p14="http://schemas.microsoft.com/office/powerpoint/2010/main" xmlns="" val="9402667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0000" y="2323887"/>
            <a:ext cx="10888514" cy="4163999"/>
          </a:xfrm>
        </p:spPr>
        <p:txBody>
          <a:bodyPr>
            <a:normAutofit lnSpcReduction="10000"/>
          </a:bodyPr>
          <a:lstStyle/>
          <a:p>
            <a:r>
              <a:rPr lang="pl-PL" sz="2400" dirty="0" smtClean="0"/>
              <a:t>Tytuł „Szóstaka roku 2014” w kategorii najlepszego reżysera zdobywa </a:t>
            </a:r>
          </a:p>
          <a:p>
            <a:pPr marL="0" indent="0">
              <a:buNone/>
            </a:pPr>
            <a:r>
              <a:rPr lang="pl-PL" sz="2400" dirty="0" smtClean="0"/>
              <a:t>Michał Pietrak</a:t>
            </a:r>
          </a:p>
          <a:p>
            <a:r>
              <a:rPr lang="pl-PL" sz="2400" dirty="0" smtClean="0"/>
              <a:t> </a:t>
            </a:r>
            <a:r>
              <a:rPr lang="pl-PL" sz="2400" dirty="0"/>
              <a:t>Tytuł „Szóstaka roku 2014” w </a:t>
            </a:r>
            <a:r>
              <a:rPr lang="pl-PL" sz="2400" dirty="0" smtClean="0"/>
              <a:t>kategorii najlepszego aktora zdobywa</a:t>
            </a:r>
          </a:p>
          <a:p>
            <a:pPr marL="0" indent="0">
              <a:buNone/>
            </a:pPr>
            <a:r>
              <a:rPr lang="pl-PL" sz="2400" dirty="0" smtClean="0"/>
              <a:t>Zosia </a:t>
            </a:r>
            <a:r>
              <a:rPr lang="pl-PL" sz="2400" dirty="0" err="1" smtClean="0"/>
              <a:t>Zabrzycka</a:t>
            </a:r>
            <a:endParaRPr lang="pl-PL" sz="2400" dirty="0" smtClean="0"/>
          </a:p>
          <a:p>
            <a:r>
              <a:rPr lang="pl-PL" sz="2400" dirty="0"/>
              <a:t>Tytuł „Szóstaka roku 2014” w </a:t>
            </a:r>
            <a:r>
              <a:rPr lang="pl-PL" sz="2400" dirty="0" smtClean="0"/>
              <a:t>kategorii najlepszego operatora kamery</a:t>
            </a:r>
          </a:p>
          <a:p>
            <a:pPr marL="0" indent="0">
              <a:buNone/>
            </a:pPr>
            <a:r>
              <a:rPr lang="pl-PL" sz="2400" dirty="0" smtClean="0"/>
              <a:t>Maja </a:t>
            </a:r>
            <a:r>
              <a:rPr lang="pl-PL" sz="2400" dirty="0" err="1" smtClean="0"/>
              <a:t>Turlej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Tytuł „Szóstaka roku 2014” w kategorii filmu z najlepszymi kostiumami i scenografią zdobywa   </a:t>
            </a:r>
          </a:p>
          <a:p>
            <a:pPr marL="0" indent="0">
              <a:buNone/>
            </a:pPr>
            <a:r>
              <a:rPr lang="pl-PL" sz="2400" dirty="0" smtClean="0"/>
              <a:t>      „ Tydzień przed moją śmiercią”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6804240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1314" y="3059760"/>
            <a:ext cx="10571998" cy="970450"/>
          </a:xfrm>
        </p:spPr>
        <p:txBody>
          <a:bodyPr/>
          <a:lstStyle/>
          <a:p>
            <a:pPr algn="ctr"/>
            <a:r>
              <a:rPr lang="pl-PL" sz="5400" dirty="0" smtClean="0"/>
              <a:t>Gratulujemy !</a:t>
            </a:r>
            <a:endParaRPr lang="pl-PL" sz="5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750627" y="6211669"/>
            <a:ext cx="4441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Prezentację wykonali : </a:t>
            </a:r>
          </a:p>
          <a:p>
            <a:r>
              <a:rPr lang="pl-PL" dirty="0" smtClean="0"/>
              <a:t>Hania Wyszomierska i Jaś </a:t>
            </a:r>
            <a:r>
              <a:rPr lang="pl-PL" dirty="0" err="1" smtClean="0"/>
              <a:t>Anyszka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3383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000" y="3625817"/>
            <a:ext cx="10571998" cy="970450"/>
          </a:xfrm>
        </p:spPr>
        <p:txBody>
          <a:bodyPr/>
          <a:lstStyle/>
          <a:p>
            <a:pPr algn="ctr"/>
            <a:r>
              <a:rPr lang="pl-PL" sz="5400" dirty="0" smtClean="0">
                <a:hlinkClick r:id="rId2" action="ppaction://hlinkfile"/>
              </a:rPr>
              <a:t>„Majówka”</a:t>
            </a:r>
            <a:endParaRPr lang="es-ES_tradn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000" y="3277418"/>
            <a:ext cx="10571998" cy="970450"/>
          </a:xfrm>
        </p:spPr>
        <p:txBody>
          <a:bodyPr/>
          <a:lstStyle/>
          <a:p>
            <a:pPr algn="ctr"/>
            <a:r>
              <a:rPr lang="pl-PL" sz="5400" dirty="0" smtClean="0"/>
              <a:t>„</a:t>
            </a:r>
            <a:r>
              <a:rPr lang="pl-PL" sz="5400" dirty="0" err="1" smtClean="0"/>
              <a:t>Dziumdzio</a:t>
            </a:r>
            <a:r>
              <a:rPr lang="pl-PL" sz="5400" dirty="0" smtClean="0"/>
              <a:t> zwiedza </a:t>
            </a:r>
            <a:r>
              <a:rPr lang="pl-PL" sz="5400" dirty="0" smtClean="0">
                <a:hlinkClick r:id="rId2" action="ppaction://hlinkfile"/>
              </a:rPr>
              <a:t>świat</a:t>
            </a:r>
            <a:r>
              <a:rPr lang="pl-PL" sz="5400" dirty="0" smtClean="0"/>
              <a:t>”</a:t>
            </a:r>
            <a:endParaRPr lang="es-ES_tradnl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1601" y="3480687"/>
            <a:ext cx="10571998" cy="970450"/>
          </a:xfrm>
        </p:spPr>
        <p:txBody>
          <a:bodyPr/>
          <a:lstStyle/>
          <a:p>
            <a:pPr algn="ctr"/>
            <a:r>
              <a:rPr lang="pl-PL" sz="4800" dirty="0" smtClean="0">
                <a:hlinkClick r:id="rId2" action="ppaction://hlinkfile"/>
              </a:rPr>
              <a:t>Turcja</a:t>
            </a:r>
            <a:r>
              <a:rPr lang="pl-PL" sz="4800" dirty="0" smtClean="0"/>
              <a:t> oczami </a:t>
            </a:r>
            <a:r>
              <a:rPr lang="pl-PL" sz="4800" dirty="0" smtClean="0">
                <a:hlinkClick r:id="rId3" action="ppaction://hlinkfile"/>
              </a:rPr>
              <a:t>szóstoklasistek</a:t>
            </a:r>
            <a:endParaRPr lang="es-ES_tradnl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6600" dirty="0" smtClean="0"/>
              <a:t>Nominacje do tytułów „Szóstak 2014”</a:t>
            </a:r>
            <a:endParaRPr lang="pl-PL" sz="6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0001" y="5549788"/>
            <a:ext cx="10572000" cy="1025824"/>
          </a:xfrm>
        </p:spPr>
        <p:txBody>
          <a:bodyPr>
            <a:normAutofit/>
          </a:bodyPr>
          <a:lstStyle/>
          <a:p>
            <a:r>
              <a:rPr lang="pl-PL" sz="4400" dirty="0" smtClean="0"/>
              <a:t>Kategoria Film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xmlns="" val="3087068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8616" y="349624"/>
            <a:ext cx="11260975" cy="1341271"/>
          </a:xfrm>
        </p:spPr>
        <p:txBody>
          <a:bodyPr/>
          <a:lstStyle/>
          <a:p>
            <a:r>
              <a:rPr lang="pl-PL" sz="4800" dirty="0"/>
              <a:t>Filmy, które powstały </a:t>
            </a:r>
            <a:br>
              <a:rPr lang="pl-PL" sz="4800" dirty="0"/>
            </a:br>
            <a:r>
              <a:rPr lang="pl-PL" sz="4800" dirty="0"/>
              <a:t>w tym roku szkolnym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8616" y="2541602"/>
            <a:ext cx="11131239" cy="3351198"/>
          </a:xfrm>
        </p:spPr>
        <p:txBody>
          <a:bodyPr numCol="2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„Historia ciężkiego brzmienia”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„Little Red </a:t>
            </a:r>
            <a:r>
              <a:rPr lang="pl-PL" sz="2800" dirty="0" err="1" smtClean="0"/>
              <a:t>Riding</a:t>
            </a:r>
            <a:r>
              <a:rPr lang="pl-PL" sz="2800" dirty="0" smtClean="0"/>
              <a:t> Hood”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„Einstein”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„Droga do gwiazd”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„Pamiętniki z majówki”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„Edison”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„Tydzień przed moją śmiercią 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„From love to </a:t>
            </a:r>
            <a:r>
              <a:rPr lang="pl-PL" sz="2800" dirty="0" err="1" smtClean="0"/>
              <a:t>death</a:t>
            </a:r>
            <a:r>
              <a:rPr lang="pl-PL" sz="2800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„Turcja”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„Łazienki</a:t>
            </a:r>
            <a:r>
              <a:rPr lang="pl-PL" sz="2800" dirty="0"/>
              <a:t>”</a:t>
            </a:r>
          </a:p>
          <a:p>
            <a:pPr marL="0" indent="0">
              <a:buNone/>
            </a:pPr>
            <a:endParaRPr lang="pl-PL" sz="2800" dirty="0" smtClean="0">
              <a:hlinkClick r:id="rId2" action="ppaction://hlinkfil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983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28" y="3074274"/>
            <a:ext cx="10571998" cy="970450"/>
          </a:xfrm>
        </p:spPr>
        <p:txBody>
          <a:bodyPr/>
          <a:lstStyle/>
          <a:p>
            <a:pPr algn="ctr"/>
            <a:r>
              <a:rPr lang="pl-PL" sz="9600" dirty="0" smtClean="0">
                <a:hlinkClick r:id="rId2" action="ppaction://hlinkfile"/>
              </a:rPr>
              <a:t>„Edison”</a:t>
            </a:r>
            <a:endParaRPr lang="pl-PL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50983"/>
          </a:xfrm>
        </p:spPr>
        <p:txBody>
          <a:bodyPr/>
          <a:lstStyle/>
          <a:p>
            <a:r>
              <a:rPr lang="pl-PL" sz="4600" dirty="0"/>
              <a:t>Filmy, które powstały </a:t>
            </a:r>
            <a:br>
              <a:rPr lang="pl-PL" sz="4600" dirty="0"/>
            </a:br>
            <a:r>
              <a:rPr lang="pl-PL" sz="4600" dirty="0"/>
              <a:t>w tym roku szkolnym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0000" y="2483544"/>
            <a:ext cx="10554574" cy="419302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pl-PL" sz="3500" dirty="0" smtClean="0"/>
              <a:t>„Sherlock Holmes”</a:t>
            </a:r>
            <a:endParaRPr lang="pl-PL" sz="3500" dirty="0"/>
          </a:p>
          <a:p>
            <a:pPr marL="514350" indent="-514350">
              <a:buFont typeface="+mj-lt"/>
              <a:buAutoNum type="arabicPeriod" startAt="11"/>
            </a:pPr>
            <a:r>
              <a:rPr lang="pl-PL" sz="3500" dirty="0" smtClean="0"/>
              <a:t>„</a:t>
            </a:r>
            <a:r>
              <a:rPr lang="pl-PL" sz="3500" dirty="0" err="1" smtClean="0"/>
              <a:t>Lucky</a:t>
            </a:r>
            <a:r>
              <a:rPr lang="pl-PL" sz="3500" dirty="0" smtClean="0"/>
              <a:t> </a:t>
            </a:r>
            <a:r>
              <a:rPr lang="pl-PL" sz="3500" dirty="0" err="1" smtClean="0"/>
              <a:t>Luck</a:t>
            </a:r>
            <a:r>
              <a:rPr lang="pl-PL" sz="3500" dirty="0" smtClean="0"/>
              <a:t>”</a:t>
            </a:r>
            <a:endParaRPr lang="pl-PL" sz="3500" dirty="0"/>
          </a:p>
          <a:p>
            <a:pPr marL="514350" indent="-514350">
              <a:buFont typeface="+mj-lt"/>
              <a:buAutoNum type="arabicPeriod" startAt="11"/>
            </a:pPr>
            <a:r>
              <a:rPr lang="pl-PL" sz="3500" dirty="0" smtClean="0"/>
              <a:t>„Warszawa”</a:t>
            </a:r>
            <a:endParaRPr lang="pl-PL" sz="3500" dirty="0"/>
          </a:p>
          <a:p>
            <a:pPr marL="514350" indent="-514350">
              <a:buFont typeface="+mj-lt"/>
              <a:buAutoNum type="arabicPeriod" startAt="11"/>
            </a:pPr>
            <a:r>
              <a:rPr lang="pl-PL" sz="3500" dirty="0" smtClean="0"/>
              <a:t>„Parodia gol”</a:t>
            </a:r>
            <a:endParaRPr lang="pl-PL" sz="3500" dirty="0"/>
          </a:p>
          <a:p>
            <a:pPr marL="514350" indent="-514350">
              <a:buFont typeface="+mj-lt"/>
              <a:buAutoNum type="arabicPeriod" startAt="11"/>
            </a:pPr>
            <a:r>
              <a:rPr lang="pl-PL" sz="3500" dirty="0" smtClean="0"/>
              <a:t>„Zemsta”</a:t>
            </a:r>
            <a:endParaRPr lang="pl-PL" sz="3500" dirty="0"/>
          </a:p>
          <a:p>
            <a:pPr marL="514350" indent="-514350">
              <a:buFont typeface="+mj-lt"/>
              <a:buAutoNum type="arabicPeriod" startAt="11"/>
            </a:pPr>
            <a:r>
              <a:rPr lang="pl-PL" sz="3500" dirty="0" smtClean="0"/>
              <a:t>„Dziumdzio </a:t>
            </a:r>
            <a:r>
              <a:rPr lang="pl-PL" sz="3500" dirty="0"/>
              <a:t>zwiedza </a:t>
            </a:r>
            <a:r>
              <a:rPr lang="pl-PL" sz="3500" dirty="0" smtClean="0"/>
              <a:t>świat”</a:t>
            </a:r>
            <a:endParaRPr lang="pl-PL" sz="3500" dirty="0"/>
          </a:p>
          <a:p>
            <a:pPr marL="514350" indent="-514350">
              <a:buFont typeface="+mj-lt"/>
              <a:buAutoNum type="arabicPeriod" startAt="11"/>
            </a:pPr>
            <a:r>
              <a:rPr lang="pl-PL" sz="3500" dirty="0" smtClean="0"/>
              <a:t>„Fasola” </a:t>
            </a:r>
            <a:r>
              <a:rPr lang="pl-PL" sz="3500" dirty="0"/>
              <a:t>(cykl rozwojowy)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402639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972" y="3393589"/>
            <a:ext cx="10571998" cy="970450"/>
          </a:xfrm>
        </p:spPr>
        <p:txBody>
          <a:bodyPr/>
          <a:lstStyle/>
          <a:p>
            <a:pPr algn="ctr"/>
            <a:r>
              <a:rPr lang="pl-PL" sz="7200" dirty="0" smtClean="0">
                <a:hlinkClick r:id="rId2" action="ppaction://hlinkfile"/>
              </a:rPr>
              <a:t>„</a:t>
            </a:r>
            <a:r>
              <a:rPr lang="pl-PL" sz="7200" dirty="0" err="1" smtClean="0">
                <a:hlinkClick r:id="rId2" action="ppaction://hlinkfile"/>
              </a:rPr>
              <a:t>The</a:t>
            </a:r>
            <a:r>
              <a:rPr lang="pl-PL" sz="7200" dirty="0" smtClean="0">
                <a:hlinkClick r:id="rId2" action="ppaction://hlinkfile"/>
              </a:rPr>
              <a:t> </a:t>
            </a:r>
            <a:r>
              <a:rPr lang="pl-PL" sz="7200" dirty="0" err="1" smtClean="0">
                <a:hlinkClick r:id="rId2" action="ppaction://hlinkfile"/>
              </a:rPr>
              <a:t>Robbery</a:t>
            </a:r>
            <a:r>
              <a:rPr lang="pl-PL" sz="7200" dirty="0" smtClean="0">
                <a:hlinkClick r:id="rId2" action="ppaction://hlinkfile"/>
              </a:rPr>
              <a:t>”</a:t>
            </a:r>
            <a:endParaRPr lang="pl-PL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20002" y="403644"/>
            <a:ext cx="10571998" cy="970450"/>
          </a:xfrm>
        </p:spPr>
        <p:txBody>
          <a:bodyPr/>
          <a:lstStyle/>
          <a:p>
            <a:r>
              <a:rPr lang="pl-PL" dirty="0" smtClean="0"/>
              <a:t>Najbardziej twórczy reżyserzy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2514" y="1857829"/>
            <a:ext cx="11248572" cy="4688114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Zuzia Twarowska – „Historia ciężkiego brzmienia”, „Łazienki”, „Einstein”, „Little Red </a:t>
            </a:r>
            <a:r>
              <a:rPr lang="pl-PL" sz="2800" dirty="0" err="1" smtClean="0"/>
              <a:t>Riding</a:t>
            </a:r>
            <a:r>
              <a:rPr lang="pl-PL" sz="2800" dirty="0" smtClean="0"/>
              <a:t> Hood”</a:t>
            </a:r>
          </a:p>
          <a:p>
            <a:r>
              <a:rPr lang="pl-PL" sz="2800" dirty="0" smtClean="0"/>
              <a:t>Michał Pietrak – „Pamiętniki z majówki”, „</a:t>
            </a:r>
            <a:r>
              <a:rPr lang="pl-PL" sz="2800" dirty="0" err="1" smtClean="0"/>
              <a:t>Lucky</a:t>
            </a:r>
            <a:r>
              <a:rPr lang="pl-PL" sz="2800" dirty="0" smtClean="0"/>
              <a:t> </a:t>
            </a:r>
            <a:r>
              <a:rPr lang="pl-PL" sz="2800" dirty="0" err="1" smtClean="0"/>
              <a:t>Luck</a:t>
            </a:r>
            <a:r>
              <a:rPr lang="pl-PL" sz="2800" dirty="0" smtClean="0"/>
              <a:t>”, „Zemsta”</a:t>
            </a:r>
          </a:p>
          <a:p>
            <a:r>
              <a:rPr lang="pl-PL" sz="2800" dirty="0" smtClean="0"/>
              <a:t>Natalia Żerkowska – „Tydzień przed moją śmiercią”, „Droga do gwiazd”, „Sherlock Holmes”</a:t>
            </a:r>
          </a:p>
          <a:p>
            <a:r>
              <a:rPr lang="pl-PL" sz="2800" dirty="0" smtClean="0"/>
              <a:t>Hania Wyszomierska – „Turcja” filmiki, „Warszawa”</a:t>
            </a:r>
          </a:p>
          <a:p>
            <a:r>
              <a:rPr lang="pl-PL" sz="2800" dirty="0" smtClean="0"/>
              <a:t>Maja </a:t>
            </a:r>
            <a:r>
              <a:rPr lang="pl-PL" sz="2800" dirty="0" err="1" smtClean="0"/>
              <a:t>Turlej</a:t>
            </a:r>
            <a:r>
              <a:rPr lang="pl-PL" sz="2800" dirty="0" smtClean="0"/>
              <a:t> – „From love to </a:t>
            </a:r>
            <a:r>
              <a:rPr lang="pl-PL" sz="2800" dirty="0" err="1" smtClean="0"/>
              <a:t>death</a:t>
            </a:r>
            <a:r>
              <a:rPr lang="pl-PL" sz="2800" dirty="0" smtClean="0"/>
              <a:t>”, „Edison”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9203613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8712" y="287530"/>
            <a:ext cx="10571998" cy="1338069"/>
          </a:xfrm>
        </p:spPr>
        <p:txBody>
          <a:bodyPr/>
          <a:lstStyle/>
          <a:p>
            <a:r>
              <a:rPr lang="pl-PL" sz="4200" dirty="0" smtClean="0"/>
              <a:t>Aktorzy, którzy występowali</a:t>
            </a:r>
            <a:br>
              <a:rPr lang="pl-PL" sz="4200" dirty="0" smtClean="0"/>
            </a:br>
            <a:r>
              <a:rPr lang="pl-PL" sz="4200" dirty="0" smtClean="0"/>
              <a:t> w największej liczbie filmów</a:t>
            </a:r>
            <a:endParaRPr lang="pl-PL" sz="4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143" y="2222287"/>
            <a:ext cx="11132457" cy="4396227"/>
          </a:xfrm>
        </p:spPr>
        <p:txBody>
          <a:bodyPr>
            <a:noAutofit/>
          </a:bodyPr>
          <a:lstStyle/>
          <a:p>
            <a:r>
              <a:rPr lang="pl-PL" sz="2800" dirty="0" smtClean="0"/>
              <a:t>Hania Wojewoda (4) – „Tydzień przed moją śmiercią”, „Droga do gwiazd”, „Einstein”, „Turcja” filmiki</a:t>
            </a:r>
          </a:p>
          <a:p>
            <a:r>
              <a:rPr lang="pl-PL" sz="2800" dirty="0" smtClean="0"/>
              <a:t>Zosia </a:t>
            </a:r>
            <a:r>
              <a:rPr lang="pl-PL" sz="2800" dirty="0" err="1" smtClean="0"/>
              <a:t>Zabrzycka</a:t>
            </a:r>
            <a:r>
              <a:rPr lang="pl-PL" sz="2800" dirty="0" smtClean="0"/>
              <a:t> (6) – „From love to </a:t>
            </a:r>
            <a:r>
              <a:rPr lang="pl-PL" sz="2800" dirty="0" err="1" smtClean="0"/>
              <a:t>death</a:t>
            </a:r>
            <a:r>
              <a:rPr lang="pl-PL" sz="2800" dirty="0" smtClean="0"/>
              <a:t>”, „Edison”, „Historia ciężkiego brzmienia”, „Little Red </a:t>
            </a:r>
            <a:r>
              <a:rPr lang="pl-PL" sz="2800" dirty="0" err="1" smtClean="0"/>
              <a:t>Riding</a:t>
            </a:r>
            <a:r>
              <a:rPr lang="pl-PL" sz="2800" dirty="0" smtClean="0"/>
              <a:t> Hood”, „Łazienki”, „Turcja” filmiki</a:t>
            </a:r>
          </a:p>
          <a:p>
            <a:r>
              <a:rPr lang="pl-PL" sz="2800" dirty="0" smtClean="0"/>
              <a:t>Zosia Popławska (3) - </a:t>
            </a:r>
            <a:r>
              <a:rPr lang="pl-PL" sz="2800" dirty="0"/>
              <a:t>„Tydzień przed moją śmiercią”, „Droga do gwiazd”, </a:t>
            </a:r>
            <a:r>
              <a:rPr lang="pl-PL" sz="2800" dirty="0" smtClean="0"/>
              <a:t>„Sherlock Holmes”</a:t>
            </a:r>
          </a:p>
          <a:p>
            <a:r>
              <a:rPr lang="pl-PL" sz="2800" dirty="0" smtClean="0"/>
              <a:t>Kuba Ligęza (3) – „</a:t>
            </a:r>
            <a:r>
              <a:rPr lang="pl-PL" sz="2800" dirty="0" err="1" smtClean="0"/>
              <a:t>Lucky</a:t>
            </a:r>
            <a:r>
              <a:rPr lang="pl-PL" sz="2800" dirty="0" smtClean="0"/>
              <a:t> </a:t>
            </a:r>
            <a:r>
              <a:rPr lang="pl-PL" sz="2800" dirty="0" err="1" smtClean="0"/>
              <a:t>Luck</a:t>
            </a:r>
            <a:r>
              <a:rPr lang="pl-PL" sz="2800" dirty="0" smtClean="0"/>
              <a:t>”, „Droga do gwiazd”, „Parodia gol”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21606032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542" y="3858045"/>
            <a:ext cx="10571998" cy="970450"/>
          </a:xfrm>
        </p:spPr>
        <p:txBody>
          <a:bodyPr/>
          <a:lstStyle/>
          <a:p>
            <a:pPr algn="ctr"/>
            <a:r>
              <a:rPr lang="pl-PL" sz="8000" dirty="0" smtClean="0">
                <a:hlinkClick r:id="rId2" action="ppaction://hlinkfile"/>
              </a:rPr>
              <a:t>„Einstein”</a:t>
            </a:r>
            <a:endParaRPr lang="pl-PL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ytat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TC103457503[[fn=Cytat]]</Template>
  <TotalTime>179</TotalTime>
  <Words>451</Words>
  <Application>Microsoft Office PowerPoint</Application>
  <PresentationFormat>Niestandardowy</PresentationFormat>
  <Paragraphs>62</Paragraphs>
  <Slides>17</Slides>
  <Notes>0</Notes>
  <HiddenSlides>1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Cytat</vt:lpstr>
      <vt:lpstr>Zakończenie roku klas szóstych</vt:lpstr>
      <vt:lpstr>Nominacje do tytułów „Szóstak 2014”</vt:lpstr>
      <vt:lpstr>Filmy, które powstały  w tym roku szkolnym</vt:lpstr>
      <vt:lpstr>„Edison”</vt:lpstr>
      <vt:lpstr>Filmy, które powstały  w tym roku szkolnym</vt:lpstr>
      <vt:lpstr>„The Robbery”</vt:lpstr>
      <vt:lpstr>Najbardziej twórczy reżyserzy</vt:lpstr>
      <vt:lpstr>Aktorzy, którzy występowali  w największej liczbie filmów</vt:lpstr>
      <vt:lpstr>„Einstein”</vt:lpstr>
      <vt:lpstr>Operatorzy kamer</vt:lpstr>
      <vt:lpstr>„A Man with the Golden Crayon”</vt:lpstr>
      <vt:lpstr>Najlepsze kostiumy i scenografia</vt:lpstr>
      <vt:lpstr>Podsumowanie</vt:lpstr>
      <vt:lpstr>Gratulujemy !</vt:lpstr>
      <vt:lpstr>„Majówka”</vt:lpstr>
      <vt:lpstr>„Dziumdzio zwiedza świat”</vt:lpstr>
      <vt:lpstr>Turcja oczami szóstoklasistek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Nominacje do Tytułów „Szóstak 2014”</dc:title>
  <dc:creator>Marzena</dc:creator>
  <cp:lastModifiedBy>gosc</cp:lastModifiedBy>
  <cp:revision>28</cp:revision>
  <dcterms:created xsi:type="dcterms:W3CDTF">2014-06-23T20:33:21Z</dcterms:created>
  <dcterms:modified xsi:type="dcterms:W3CDTF">2014-06-26T15:34:12Z</dcterms:modified>
</cp:coreProperties>
</file>