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4" r:id="rId5"/>
    <p:sldId id="265" r:id="rId6"/>
    <p:sldId id="258" r:id="rId7"/>
    <p:sldId id="260" r:id="rId8"/>
    <p:sldId id="257" r:id="rId9"/>
    <p:sldId id="259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85" autoAdjust="0"/>
    <p:restoredTop sz="94660"/>
  </p:normalViewPr>
  <p:slideViewPr>
    <p:cSldViewPr>
      <p:cViewPr varScale="1">
        <p:scale>
          <a:sx n="73" d="100"/>
          <a:sy n="73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A596-B2BC-409F-98D7-5E6FEECB7FF8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15-46BB-45F8-84B6-745886B5BB4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A596-B2BC-409F-98D7-5E6FEECB7FF8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15-46BB-45F8-84B6-745886B5BB4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A596-B2BC-409F-98D7-5E6FEECB7FF8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15-46BB-45F8-84B6-745886B5BB4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A596-B2BC-409F-98D7-5E6FEECB7FF8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15-46BB-45F8-84B6-745886B5BB4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A596-B2BC-409F-98D7-5E6FEECB7FF8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15-46BB-45F8-84B6-745886B5BB4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A596-B2BC-409F-98D7-5E6FEECB7FF8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15-46BB-45F8-84B6-745886B5BB4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A596-B2BC-409F-98D7-5E6FEECB7FF8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15-46BB-45F8-84B6-745886B5BB4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A596-B2BC-409F-98D7-5E6FEECB7FF8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15-46BB-45F8-84B6-745886B5BB4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A596-B2BC-409F-98D7-5E6FEECB7FF8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15-46BB-45F8-84B6-745886B5BB4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A596-B2BC-409F-98D7-5E6FEECB7FF8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15-46BB-45F8-84B6-745886B5BB4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9A596-B2BC-409F-98D7-5E6FEECB7FF8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15-46BB-45F8-84B6-745886B5BB4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9A596-B2BC-409F-98D7-5E6FEECB7FF8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C9C15-46BB-45F8-84B6-745886B5BB44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William Bliss Baker, Hiding in the haycock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Prostokąt 6"/>
          <p:cNvSpPr/>
          <p:nvPr/>
        </p:nvSpPr>
        <p:spPr>
          <a:xfrm>
            <a:off x="0" y="764704"/>
            <a:ext cx="914400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115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NATURALIZM</a:t>
            </a:r>
            <a:endParaRPr lang="pl-PL" sz="115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764704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8800" b="1" dirty="0" smtClean="0">
                <a:ln w="28575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W SZTUCE</a:t>
            </a:r>
            <a:endParaRPr lang="pl-PL" sz="8800" b="1" cap="none" spc="0" dirty="0">
              <a:ln w="28575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1582341"/>
            <a:ext cx="82809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/>
              <a:t>M</a:t>
            </a:r>
            <a:r>
              <a:rPr lang="pl-PL" sz="2800" b="1" dirty="0" smtClean="0"/>
              <a:t>etoda zmierzająca do wiernego, niemal fotograficznego naśladownictwa natury. Głównym założeniem naturalizmu było wierne naśladowanie rzeczywistości oparte na dokładnej obserwacji bez zbędnej oceny, komentarza, selekcji i interpretacji. Często uwypuklano ciemne strony życia, wybierano przeciętny i brzydki temat lub model. </a:t>
            </a:r>
            <a:endParaRPr lang="pl-PL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W:\0 Asia Gutowska\Jean_Francais_Millet_Czlowiek_z_moty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0"/>
            <a:ext cx="8316416" cy="67639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W:\0 Asia Gutowska\comment_DbY2EUBtWLSSQIyYQr68ugZAtBdN6ExX,w4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819" y="0"/>
            <a:ext cx="902368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764704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8800" b="1" dirty="0" smtClean="0">
                <a:ln w="28575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W LITERATURZE</a:t>
            </a:r>
            <a:endParaRPr lang="pl-PL" sz="8800" b="1" cap="none" spc="0" dirty="0">
              <a:ln w="28575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1556792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/>
              <a:t>P</a:t>
            </a:r>
            <a:r>
              <a:rPr lang="pl-PL" sz="2800" b="1" dirty="0" smtClean="0"/>
              <a:t>rąd literacki, który powstał w XIX wieku.</a:t>
            </a:r>
            <a:r>
              <a:rPr lang="pl-PL" sz="2800" b="1" dirty="0" smtClean="0"/>
              <a:t> </a:t>
            </a:r>
          </a:p>
          <a:p>
            <a:pPr algn="ctr"/>
            <a:r>
              <a:rPr lang="pl-PL" sz="2800" b="1" dirty="0" smtClean="0"/>
              <a:t>Naturalizm wymagał gromadzenia w dziele literackim wielu drobiazgowych nawet informacji (tzw. dokumentalizm), które odpowiednio zestawione, ukazałyby świat i jego prawa.</a:t>
            </a:r>
            <a:r>
              <a:rPr lang="pl-PL" sz="2800" b="1" dirty="0" smtClean="0"/>
              <a:t> Wprowadzono nowe typy bohaterów – ludzi pochodzących z najniższych warstw społecznych.</a:t>
            </a:r>
            <a:endParaRPr lang="pl-PL" sz="2800" b="1" dirty="0" smtClean="0"/>
          </a:p>
          <a:p>
            <a:pPr algn="ctr"/>
            <a:endParaRPr lang="pl-PL" sz="2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764704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8800" b="1" cap="none" spc="0" dirty="0" smtClean="0">
                <a:ln w="28575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W FILOZOFII</a:t>
            </a:r>
            <a:endParaRPr lang="pl-PL" sz="8800" b="1" cap="none" spc="0" dirty="0">
              <a:ln w="28575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1988840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/>
              <a:t>Pogląd, według którego istnieje wyłącznie rzeczywistość materialna bez zewnętrznej racji istnienia. Rzeczywistość duchowa albo nie istnieje albo jest sprowadzalna do natury. </a:t>
            </a:r>
          </a:p>
          <a:p>
            <a:pPr algn="ctr"/>
            <a:r>
              <a:rPr lang="pl-PL" sz="2800" b="1" dirty="0" smtClean="0"/>
              <a:t>Naturalizm tłumaczy całość zjawisk działaniem praw przyrody.</a:t>
            </a:r>
            <a:endParaRPr lang="pl-PL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130</Words>
  <Application>Microsoft Office PowerPoint</Application>
  <PresentationFormat>Pokaz na ekranie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oszeliga</dc:creator>
  <cp:lastModifiedBy>oszeliga</cp:lastModifiedBy>
  <cp:revision>11</cp:revision>
  <dcterms:created xsi:type="dcterms:W3CDTF">2014-04-11T08:23:03Z</dcterms:created>
  <dcterms:modified xsi:type="dcterms:W3CDTF">2014-04-11T09:00:55Z</dcterms:modified>
</cp:coreProperties>
</file>