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2014-04-11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9/93/Gustave_Courbet_018.jpg/1280px-Gustave_Courbet_018.jpg" TargetMode="External"/><Relationship Id="rId2" Type="http://schemas.openxmlformats.org/officeDocument/2006/relationships/hyperlink" Target="http://upload.wikimedia.org/wikipedia/commons/9/93/Gustave_Courbet_018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NATURALIZM</a:t>
            </a:r>
            <a:endParaRPr lang="pl-PL" sz="6600" dirty="0"/>
          </a:p>
        </p:txBody>
      </p:sp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0" y="-2431435"/>
            <a:ext cx="91440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  </a:t>
            </a:r>
            <a:r>
              <a:rPr kumimoji="0" lang="pl-PL" sz="29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90114" name="Picture 2" descr="Plik:Gustave Courbet 018.jpg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708" y="0"/>
            <a:ext cx="9168707" cy="6858000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251520" y="1700808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rgbClr val="FF0000"/>
                </a:solidFill>
              </a:rPr>
              <a:t>N</a:t>
            </a:r>
            <a:r>
              <a:rPr lang="en-US" sz="12000" dirty="0" smtClean="0">
                <a:solidFill>
                  <a:srgbClr val="FF0000"/>
                </a:solidFill>
              </a:rPr>
              <a:t>aturalizm</a:t>
            </a:r>
            <a:endParaRPr lang="pl-PL" sz="1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24000"/>
            <a:ext cx="8075240" cy="457200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Za prekursorów prądu można uznać Gustawa Flauberta, braci Jules'a i Edmonda </a:t>
            </a:r>
            <a:r>
              <a:rPr lang="pl-PL" sz="3200" dirty="0" smtClean="0"/>
              <a:t>Goncourtów. </a:t>
            </a:r>
            <a:r>
              <a:rPr lang="pl-PL" sz="3200" dirty="0" smtClean="0"/>
              <a:t>Jednak najważniejszym propagatorem i teoretykiem naturalizmu był bez wątpienia Emil Zola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	</a:t>
            </a:r>
            <a:r>
              <a:rPr lang="en-US" sz="6000" dirty="0" smtClean="0"/>
              <a:t>Naturalizm</a:t>
            </a:r>
            <a:r>
              <a:rPr lang="en-US" sz="6000" dirty="0" smtClean="0"/>
              <a:t> w </a:t>
            </a:r>
            <a:r>
              <a:rPr lang="en-US" sz="6000" dirty="0" smtClean="0"/>
              <a:t>literaturze</a:t>
            </a:r>
            <a:endParaRPr lang="pl-PL" sz="6000" dirty="0"/>
          </a:p>
        </p:txBody>
      </p:sp>
      <p:pic>
        <p:nvPicPr>
          <p:cNvPr id="89090" name="Picture 2" descr="https://encrypted-tbn3.gstatic.com/images?q=tbn:ANd9GcT-pwiygBsx4kI2SOwyrNyNhdRB10dyBjM6XRTHIgRUKc8pMwJIJ4q510V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59" y="4221088"/>
            <a:ext cx="4470217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</a:t>
            </a:r>
            <a:r>
              <a:rPr lang="pl-PL" dirty="0" smtClean="0"/>
              <a:t>ogląd </a:t>
            </a:r>
            <a:r>
              <a:rPr lang="pl-PL" b="1" dirty="0" smtClean="0"/>
              <a:t>ontologiczny</a:t>
            </a:r>
            <a:r>
              <a:rPr lang="pl-PL" dirty="0" smtClean="0"/>
              <a:t> w filozofii, według którego istnieje wyłącznie rzeczywistość materialna (natura), czasoprzestrzenna, bez zewnętrznej racji istnienia. Rzeczywistość duchowa albo nie istnieje albo jest sprowadzalna do natury (materii). Naturalizm tłumaczy całość zjawisk działaniem praw </a:t>
            </a:r>
            <a:r>
              <a:rPr lang="pl-PL" dirty="0" smtClean="0"/>
              <a:t>przyrody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Ontologizm</a:t>
            </a:r>
            <a:r>
              <a:rPr lang="en-US" dirty="0" smtClean="0"/>
              <a:t>-</a:t>
            </a:r>
            <a:r>
              <a:rPr lang="pl-PL" dirty="0" smtClean="0"/>
              <a:t>podstawowy </a:t>
            </a:r>
            <a:r>
              <a:rPr lang="pl-PL" dirty="0" smtClean="0"/>
              <a:t>(obok epistemologii) dział filozofii starający się badać strukturę rzeczywistości i zajmujący się problematyką związaną z pojęciami bytu, istoty, istnienia i jego sposobów, przedmiotu i jego własności, przyczynowości, czasu, przestrzeni, konieczności i możliwości. W buddyzmie termin znany z terminologii </a:t>
            </a:r>
            <a:r>
              <a:rPr lang="pl-PL" dirty="0" smtClean="0"/>
              <a:t>tłumaczącej </a:t>
            </a:r>
            <a:r>
              <a:rPr lang="pl-PL" dirty="0" smtClean="0"/>
              <a:t>proces realizacji stanu Buddy dostępny "czującym istotom", np. według doktryny jogaczara.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Naturalizm</a:t>
            </a:r>
            <a:r>
              <a:rPr lang="en-US" sz="6000" dirty="0" smtClean="0"/>
              <a:t> w </a:t>
            </a:r>
            <a:r>
              <a:rPr lang="en-US" sz="6000" dirty="0" smtClean="0"/>
              <a:t>filozoficzny</a:t>
            </a:r>
            <a:endParaRPr lang="pl-PL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24000"/>
            <a:ext cx="5194920" cy="4572000"/>
          </a:xfrm>
        </p:spPr>
        <p:txBody>
          <a:bodyPr>
            <a:noAutofit/>
          </a:bodyPr>
          <a:lstStyle/>
          <a:p>
            <a:r>
              <a:rPr lang="en-US" sz="2500" dirty="0" smtClean="0"/>
              <a:t>M</a:t>
            </a:r>
            <a:r>
              <a:rPr lang="pl-PL" sz="2500" dirty="0" smtClean="0"/>
              <a:t>etoda</a:t>
            </a:r>
            <a:r>
              <a:rPr lang="pl-PL" sz="2500" dirty="0" smtClean="0"/>
              <a:t> </a:t>
            </a:r>
            <a:r>
              <a:rPr lang="pl-PL" sz="2500" dirty="0" smtClean="0"/>
              <a:t>w </a:t>
            </a:r>
            <a:r>
              <a:rPr lang="pl-PL" sz="2500" dirty="0" smtClean="0"/>
              <a:t>literaturze </a:t>
            </a:r>
            <a:r>
              <a:rPr lang="pl-PL" sz="2500" dirty="0" smtClean="0"/>
              <a:t>i sztuce zmierzająca do wiernego, niemal fotograficznego naśladownictwa natury, mająca na celu ukazanie jej w pierwszej fazie rozwoju. Powstała we Francji w drugiej połowie XIX wieku. Głównym założeniem naturalizmu było wierne naśladowanie rzeczywistości oparte na dokładnej obserwacji bez zbędnej oceny, komentarza, selekcji i interpretacji.</a:t>
            </a:r>
            <a:endParaRPr lang="pl-PL" sz="25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Naturalizm</a:t>
            </a:r>
            <a:r>
              <a:rPr lang="en-US" sz="6000" dirty="0" smtClean="0"/>
              <a:t> w </a:t>
            </a:r>
            <a:r>
              <a:rPr lang="en-US" sz="6000" dirty="0" smtClean="0"/>
              <a:t>sztuce</a:t>
            </a:r>
            <a:endParaRPr lang="pl-PL" sz="6000" dirty="0"/>
          </a:p>
        </p:txBody>
      </p:sp>
      <p:pic>
        <p:nvPicPr>
          <p:cNvPr id="87042" name="Picture 2" descr="https://encrypted-tbn1.gstatic.com/images?q=tbn:ANd9GcRPLf1vmLGsLdRKyWYfgn-NTqLitpxvrNCI9kN5Ck4VnyNze1DDUQtA72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132856"/>
            <a:ext cx="2540870" cy="3692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23528" y="1628800"/>
            <a:ext cx="5626968" cy="5001344"/>
          </a:xfrm>
        </p:spPr>
        <p:txBody>
          <a:bodyPr>
            <a:noAutofit/>
          </a:bodyPr>
          <a:lstStyle/>
          <a:p>
            <a:r>
              <a:rPr lang="pl-PL" sz="2300" dirty="0" smtClean="0"/>
              <a:t>w teatrze prąd, rozwijający się na przełomie XIX i XX wieku w Europie, w myśl którego sztuka teatralna powinna tworzyć jak najdokładniejszą iluzję rzeczywistości. Aby osiągnąć ten cel, stosowano różne sposoby, takie jak: trójwymiarowe, szczegółowe dekoracje, dialogi naśladujące mowę (zarzucenie poezji), skupienie na codziennych sprawach, brak sił nadnaturalnych wpływających na losy bohaterów, postacie pochodzące z różnych warstw społecznych, wreszcie styl gry aktorskiej imitujący naturalną rozmowę</a:t>
            </a:r>
            <a:endParaRPr lang="pl-PL" sz="23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dirty="0" smtClean="0"/>
              <a:t>Naturalizm</a:t>
            </a:r>
            <a:r>
              <a:rPr lang="en-US" dirty="0" smtClean="0"/>
              <a:t> w </a:t>
            </a:r>
            <a:r>
              <a:rPr lang="en-US" dirty="0" smtClean="0"/>
              <a:t>teatrze</a:t>
            </a:r>
            <a:endParaRPr lang="pl-PL" dirty="0"/>
          </a:p>
        </p:txBody>
      </p:sp>
      <p:pic>
        <p:nvPicPr>
          <p:cNvPr id="103426" name="Picture 2" descr="https://encrypted-tbn0.gstatic.com/images?q=tbn:ANd9GcQlKz3DCweM5X4g-RTKqrCEfeteCal8XlonBOVGt7mhzEGMthcKSkHgsM-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420888"/>
            <a:ext cx="2520884" cy="3409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00200"/>
          </a:xfrm>
        </p:spPr>
        <p:txBody>
          <a:bodyPr>
            <a:noAutofit/>
          </a:bodyPr>
          <a:lstStyle/>
          <a:p>
            <a:r>
              <a:rPr lang="en-US" sz="8800" dirty="0" smtClean="0"/>
              <a:t>		</a:t>
            </a:r>
            <a:r>
              <a:rPr lang="en-US" sz="12000" dirty="0" err="1" smtClean="0"/>
              <a:t>Koniec</a:t>
            </a:r>
            <a:endParaRPr lang="pl-PL" sz="12000" dirty="0"/>
          </a:p>
        </p:txBody>
      </p:sp>
      <p:pic>
        <p:nvPicPr>
          <p:cNvPr id="104450" name="Picture 2" descr="https://encrypted-tbn3.gstatic.com/images?q=tbn:ANd9GcRy8beD0EXIykBnbWtDDHFq9VNw3K88JNmiZs0TADgqV_Xn143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564904"/>
            <a:ext cx="4508809" cy="337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275</Words>
  <Application>Microsoft Office PowerPoint</Application>
  <PresentationFormat>Pokaz na ekranie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Papier</vt:lpstr>
      <vt:lpstr>NATURALIZM</vt:lpstr>
      <vt:lpstr> Naturalizm w literaturze</vt:lpstr>
      <vt:lpstr>Naturalizm w filozoficzny</vt:lpstr>
      <vt:lpstr>Naturalizm w sztuce</vt:lpstr>
      <vt:lpstr> Naturalizm w teatrze</vt:lpstr>
      <vt:lpstr>  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NATURALIZM</dc:title>
  <dc:creator>Przemek Rostkowski</dc:creator>
  <cp:lastModifiedBy>prostkow</cp:lastModifiedBy>
  <cp:revision>4</cp:revision>
  <dcterms:created xsi:type="dcterms:W3CDTF">2014-04-11T08:28:35Z</dcterms:created>
  <dcterms:modified xsi:type="dcterms:W3CDTF">2014-04-11T09:04:28Z</dcterms:modified>
</cp:coreProperties>
</file>