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7112" autoAdjust="0"/>
  </p:normalViewPr>
  <p:slideViewPr>
    <p:cSldViewPr>
      <p:cViewPr varScale="1">
        <p:scale>
          <a:sx n="70" d="100"/>
          <a:sy n="70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A9E02-B7E3-43B2-A8A4-39410FE3E102}" type="datetimeFigureOut">
              <a:rPr lang="pl-PL" smtClean="0"/>
              <a:t>2014-04-11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85A65-45AD-4FBA-B895-4076FE2E296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A9E02-B7E3-43B2-A8A4-39410FE3E102}" type="datetimeFigureOut">
              <a:rPr lang="pl-PL" smtClean="0"/>
              <a:t>2014-04-11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85A65-45AD-4FBA-B895-4076FE2E296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A9E02-B7E3-43B2-A8A4-39410FE3E102}" type="datetimeFigureOut">
              <a:rPr lang="pl-PL" smtClean="0"/>
              <a:t>2014-04-11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85A65-45AD-4FBA-B895-4076FE2E296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A9E02-B7E3-43B2-A8A4-39410FE3E102}" type="datetimeFigureOut">
              <a:rPr lang="pl-PL" smtClean="0"/>
              <a:t>2014-04-11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85A65-45AD-4FBA-B895-4076FE2E296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A9E02-B7E3-43B2-A8A4-39410FE3E102}" type="datetimeFigureOut">
              <a:rPr lang="pl-PL" smtClean="0"/>
              <a:t>2014-04-11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85A65-45AD-4FBA-B895-4076FE2E296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A9E02-B7E3-43B2-A8A4-39410FE3E102}" type="datetimeFigureOut">
              <a:rPr lang="pl-PL" smtClean="0"/>
              <a:t>2014-04-11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85A65-45AD-4FBA-B895-4076FE2E296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A9E02-B7E3-43B2-A8A4-39410FE3E102}" type="datetimeFigureOut">
              <a:rPr lang="pl-PL" smtClean="0"/>
              <a:t>2014-04-11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85A65-45AD-4FBA-B895-4076FE2E296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A9E02-B7E3-43B2-A8A4-39410FE3E102}" type="datetimeFigureOut">
              <a:rPr lang="pl-PL" smtClean="0"/>
              <a:t>2014-04-11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85A65-45AD-4FBA-B895-4076FE2E296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A9E02-B7E3-43B2-A8A4-39410FE3E102}" type="datetimeFigureOut">
              <a:rPr lang="pl-PL" smtClean="0"/>
              <a:t>2014-04-11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85A65-45AD-4FBA-B895-4076FE2E296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A9E02-B7E3-43B2-A8A4-39410FE3E102}" type="datetimeFigureOut">
              <a:rPr lang="pl-PL" smtClean="0"/>
              <a:t>2014-04-11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85A65-45AD-4FBA-B895-4076FE2E296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A9E02-B7E3-43B2-A8A4-39410FE3E102}" type="datetimeFigureOut">
              <a:rPr lang="pl-PL" smtClean="0"/>
              <a:t>2014-04-11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85A65-45AD-4FBA-B895-4076FE2E296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A9E02-B7E3-43B2-A8A4-39410FE3E102}" type="datetimeFigureOut">
              <a:rPr lang="pl-PL" smtClean="0"/>
              <a:t>2014-04-11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85A65-45AD-4FBA-B895-4076FE2E2960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upload.wikimedia.org/wikipedia/commons/a/a1/Matejko_Battle_of_Grunwald.jpg"/>
          <p:cNvPicPr>
            <a:picLocks noChangeAspect="1" noChangeArrowheads="1"/>
          </p:cNvPicPr>
          <p:nvPr/>
        </p:nvPicPr>
        <p:blipFill>
          <a:blip r:embed="rId2" cstate="print"/>
          <a:srcRect l="20260" r="24099"/>
          <a:stretch>
            <a:fillRect/>
          </a:stretch>
        </p:blipFill>
        <p:spPr bwMode="auto">
          <a:xfrm>
            <a:off x="0" y="0"/>
            <a:ext cx="9145016" cy="6972741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827584" y="188640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dirty="0" smtClean="0">
                <a:solidFill>
                  <a:schemeClr val="bg1">
                    <a:lumMod val="75000"/>
                  </a:schemeClr>
                </a:solidFill>
                <a:latin typeface="Old English Text MT" pitchFamily="66" charset="0"/>
              </a:rPr>
              <a:t>MALARSTWO HISTORYCZNE</a:t>
            </a:r>
            <a:endParaRPr lang="pl-PL" sz="5400" dirty="0">
              <a:solidFill>
                <a:schemeClr val="bg1">
                  <a:lumMod val="75000"/>
                </a:schemeClr>
              </a:solidFill>
              <a:latin typeface="Old English Text MT" pitchFamily="66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7452320" y="5657671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>
                    <a:lumMod val="65000"/>
                  </a:schemeClr>
                </a:solidFill>
              </a:rPr>
              <a:t>Jan Matejko </a:t>
            </a:r>
            <a:r>
              <a:rPr lang="pl-PL" b="1" i="1" dirty="0" smtClean="0">
                <a:solidFill>
                  <a:schemeClr val="bg1">
                    <a:lumMod val="65000"/>
                  </a:schemeClr>
                </a:solidFill>
              </a:rPr>
              <a:t>Bitwa pod Grunwaldem,</a:t>
            </a:r>
            <a:r>
              <a:rPr lang="pl-PL" dirty="0" smtClean="0">
                <a:solidFill>
                  <a:schemeClr val="bg1">
                    <a:lumMod val="65000"/>
                  </a:schemeClr>
                </a:solidFill>
              </a:rPr>
              <a:t>, 1878</a:t>
            </a:r>
            <a:endParaRPr lang="pl-PL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upload.wikimedia.org/wikipedia/commons/5/50/Jan_Matejko-Auto_portra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06231"/>
            <a:ext cx="4211960" cy="6391121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5364088" y="332656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>
                <a:latin typeface="Old English Text MT" pitchFamily="66" charset="0"/>
              </a:rPr>
              <a:t>JAN MATEJKO</a:t>
            </a:r>
            <a:endParaRPr lang="pl-PL" sz="2800" dirty="0">
              <a:latin typeface="Old English Text MT" pitchFamily="66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644008" y="1844824"/>
            <a:ext cx="406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24 CZERWCA 1838 – 1 LISTOPADA 1893</a:t>
            </a:r>
            <a:endParaRPr lang="pl-PL" dirty="0"/>
          </a:p>
        </p:txBody>
      </p:sp>
      <p:pic>
        <p:nvPicPr>
          <p:cNvPr id="17412" name="Picture 4" descr="http://www.pinakoteka.zascianek.pl/Matejko/Images/Autoportret_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636912"/>
            <a:ext cx="3657600" cy="374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pinakoteka.zascianek.pl/Matejko/Images/Stanczy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44624"/>
            <a:ext cx="5184576" cy="3854392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5292080" y="260648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 smtClean="0"/>
              <a:t>Stańczyk w czasie balu </a:t>
            </a:r>
          </a:p>
          <a:p>
            <a:r>
              <a:rPr lang="pl-PL" i="1" dirty="0" smtClean="0"/>
              <a:t>na dworze królowej wobec straconego Smoleńska (</a:t>
            </a:r>
            <a:r>
              <a:rPr lang="pl-PL" b="1" i="1" dirty="0" smtClean="0"/>
              <a:t>Stańczyk</a:t>
            </a:r>
            <a:r>
              <a:rPr lang="pl-PL" i="1" dirty="0" smtClean="0"/>
              <a:t>)</a:t>
            </a:r>
            <a:r>
              <a:rPr lang="pl-PL" dirty="0" smtClean="0"/>
              <a:t>, 1862</a:t>
            </a:r>
            <a:endParaRPr lang="pl-PL" i="1" dirty="0"/>
          </a:p>
        </p:txBody>
      </p:sp>
      <p:pic>
        <p:nvPicPr>
          <p:cNvPr id="14340" name="Picture 4" descr="http://www.magazynsztuki.pl/wp-content/uploads/2011/08/Matejko_Hold_Prus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1426" y="3221706"/>
            <a:ext cx="7377078" cy="3591670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251520" y="6093296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1" dirty="0" smtClean="0"/>
              <a:t>Hołd pruski</a:t>
            </a:r>
            <a:r>
              <a:rPr lang="pl-PL" dirty="0" smtClean="0"/>
              <a:t>, </a:t>
            </a:r>
          </a:p>
          <a:p>
            <a:r>
              <a:rPr lang="pl-PL" dirty="0" smtClean="0"/>
              <a:t>1880-82</a:t>
            </a:r>
            <a:endParaRPr lang="pl-PL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pinakoteka.zascianek.pl/Matejko/Images/Kopern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44624"/>
            <a:ext cx="5832648" cy="4218361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5940152" y="404664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1" dirty="0" smtClean="0"/>
              <a:t>Astronom Kopernik, czyli rozmowa z Bogiem</a:t>
            </a:r>
            <a:r>
              <a:rPr lang="pl-PL" dirty="0" smtClean="0"/>
              <a:t>, 1873</a:t>
            </a:r>
            <a:endParaRPr lang="pl-PL" dirty="0"/>
          </a:p>
        </p:txBody>
      </p:sp>
      <p:pic>
        <p:nvPicPr>
          <p:cNvPr id="16388" name="Picture 4" descr="http://muzeum-zamojskie.pl/wp-content/uploads/2013/03/Jan_Matejko_Rejtan_Upadek_Polski_18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9317" y="3140969"/>
            <a:ext cx="6469188" cy="3672408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755576" y="6021288"/>
            <a:ext cx="1763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1" dirty="0" smtClean="0"/>
              <a:t>Rejtan – Upadek Polski</a:t>
            </a:r>
            <a:r>
              <a:rPr lang="pl-PL" dirty="0" smtClean="0"/>
              <a:t>,1866</a:t>
            </a:r>
            <a:endParaRPr lang="pl-P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lik:Bitwa pod Raclawica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94" y="65906"/>
            <a:ext cx="7168902" cy="3647336"/>
          </a:xfrm>
          <a:prstGeom prst="rect">
            <a:avLst/>
          </a:prstGeom>
          <a:noFill/>
        </p:spPr>
      </p:pic>
      <p:pic>
        <p:nvPicPr>
          <p:cNvPr id="15364" name="Picture 4" descr="Plik:Constitution of May 3, 1791 by Jan Matejk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4256" y="3045524"/>
            <a:ext cx="6804248" cy="3767852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107504" y="6021288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1" dirty="0" smtClean="0"/>
              <a:t>Konstytucja 3 maja 1791 roku</a:t>
            </a:r>
            <a:r>
              <a:rPr lang="pl-PL" dirty="0" smtClean="0"/>
              <a:t>, 1891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7308304" y="188640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1" dirty="0" smtClean="0"/>
              <a:t>Jan Sobieski pod Wiedniem</a:t>
            </a:r>
            <a:r>
              <a:rPr lang="pl-PL" dirty="0" smtClean="0"/>
              <a:t>, 1883</a:t>
            </a:r>
            <a:endParaRPr lang="pl-PL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62</Words>
  <Application>Microsoft Office PowerPoint</Application>
  <PresentationFormat>Pokaz na ekranie (4:3)</PresentationFormat>
  <Paragraphs>12</Paragraphs>
  <Slides>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6" baseType="lpstr">
      <vt:lpstr>Motyw pakietu Office</vt:lpstr>
      <vt:lpstr>Slajd 1</vt:lpstr>
      <vt:lpstr>Slajd 2</vt:lpstr>
      <vt:lpstr>Slajd 3</vt:lpstr>
      <vt:lpstr>Slajd 4</vt:lpstr>
      <vt:lpstr>Slajd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janyszka</dc:creator>
  <cp:lastModifiedBy>janyszka</cp:lastModifiedBy>
  <cp:revision>10</cp:revision>
  <dcterms:created xsi:type="dcterms:W3CDTF">2014-04-11T07:21:01Z</dcterms:created>
  <dcterms:modified xsi:type="dcterms:W3CDTF">2014-04-11T08:01:25Z</dcterms:modified>
</cp:coreProperties>
</file>