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24E08A-6995-4142-9410-24899C679013}" type="datetimeFigureOut">
              <a:rPr lang="pl-PL" smtClean="0"/>
              <a:pPr/>
              <a:t>2014-04-11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28EB64-9AE7-4246-8E99-1F5C64E25DC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131840" y="620688"/>
            <a:ext cx="5760640" cy="1222375"/>
          </a:xfrm>
        </p:spPr>
        <p:txBody>
          <a:bodyPr/>
          <a:lstStyle/>
          <a:p>
            <a:r>
              <a:rPr lang="pl-PL" dirty="0" smtClean="0"/>
              <a:t>Malarstwo </a:t>
            </a:r>
            <a:r>
              <a:rPr lang="pl-PL" dirty="0" smtClean="0"/>
              <a:t>historyczne</a:t>
            </a:r>
            <a:endParaRPr lang="pl-PL" dirty="0"/>
          </a:p>
        </p:txBody>
      </p:sp>
      <p:pic>
        <p:nvPicPr>
          <p:cNvPr id="22" name="Picture 2" descr="https://encrypted-tbn1.gstatic.com/images?q=tbn:ANd9GcTRaauVYLjlD9Ru14l_wDLSzL5KPcdfbdlYJBg_hVa-Kwof8ZsDR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501008"/>
            <a:ext cx="4511174" cy="3050480"/>
          </a:xfrm>
          <a:prstGeom prst="rect">
            <a:avLst/>
          </a:prstGeom>
          <a:noFill/>
        </p:spPr>
      </p:pic>
      <p:pic>
        <p:nvPicPr>
          <p:cNvPr id="3076" name="Picture 4" descr="http://www.magazynsztuki.pl/wp-content/uploads/2011/04/350px-David_-_The_Death_of_Socra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12776"/>
            <a:ext cx="4104457" cy="26737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Batalistyka</a:t>
            </a:r>
            <a:endParaRPr lang="pl-PL" dirty="0"/>
          </a:p>
        </p:txBody>
      </p:sp>
      <p:pic>
        <p:nvPicPr>
          <p:cNvPr id="1026" name="Picture 2" descr="http://i1251.photobucket.com/albums/hh552/Matylda123/194/rybkowskinap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628800"/>
            <a:ext cx="3780420" cy="2160240"/>
          </a:xfrm>
          <a:prstGeom prst="rect">
            <a:avLst/>
          </a:prstGeom>
          <a:noFill/>
        </p:spPr>
      </p:pic>
      <p:pic>
        <p:nvPicPr>
          <p:cNvPr id="1028" name="Picture 4" descr="https://encrypted-tbn0.gstatic.com/images?q=tbn:ANd9GcTt2z4nRkC37WYlWnCtF-YCCJp0_O0cxEaQqXqLs-rmiZAw9L2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852936"/>
            <a:ext cx="3528392" cy="2399827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755576" y="537321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Juliusz </a:t>
            </a:r>
            <a:r>
              <a:rPr lang="pl-PL" dirty="0" err="1" smtClean="0"/>
              <a:t>Kosstak</a:t>
            </a:r>
            <a:r>
              <a:rPr lang="pl-PL" dirty="0" smtClean="0"/>
              <a:t>; </a:t>
            </a:r>
            <a:r>
              <a:rPr lang="pl-PL" dirty="0" err="1" smtClean="0"/>
              <a:t>Taniece</a:t>
            </a:r>
            <a:r>
              <a:rPr lang="pl-PL" dirty="0" smtClean="0"/>
              <a:t> Tatarskie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427984" y="386104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Tadeusz </a:t>
            </a:r>
            <a:r>
              <a:rPr lang="pl-PL" dirty="0" err="1" smtClean="0"/>
              <a:t>Rybkowski</a:t>
            </a:r>
            <a:r>
              <a:rPr lang="pl-PL" dirty="0" smtClean="0"/>
              <a:t>: Napad Wilków</a:t>
            </a:r>
            <a:endParaRPr lang="pl-PL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Malarstwo starożytne</a:t>
            </a:r>
            <a:endParaRPr lang="pl-PL" dirty="0"/>
          </a:p>
        </p:txBody>
      </p:sp>
      <p:sp>
        <p:nvSpPr>
          <p:cNvPr id="15362" name="AutoShape 2" descr="data:image/jpeg;base64,/9j/4AAQSkZJRgABAQAAAQABAAD/2wCEAAkGBxQTEhQUExQVFhUXGBwaGBgYGBgWHRoeGhgYHRgXGhgaHCggGBolHBcaITEiJSkrLi4uGh8zODMsNygtLisBCgoKDg0OGhAQGiwkHSQsLCwsLCwsLCwsLCwsLCwsLCwsLCwsLCwsLCwsLCwsLCwsLCwsLCwsLCw3LCw3LCsrLP/AABEIAOEA4QMBIgACEQEDEQH/xAAbAAACAwEBAQAAAAAAAAAAAAADBAIFBgABB//EADkQAAEDAgQDBgYCAgEEAwEAAAEAAhEDIQQSMUEFUWEicYGRofAGEzKxwdFC4RTxUhUjM2JygsIH/8QAGQEAAwEBAQAAAAAAAAAAAAAAAQIDBAAF/8QAJBEAAgICAwEAAgIDAAAAAAAAAAECEQMhEjFBUSJhMqEEE0L/2gAMAwEAAhEDEQA/AN7mBiUWmRsElTTVCy8+R6AyymNVNtMckp8wyjMqwp0Ak6i3khVKTeQRBWHcg579EAonTpNA00KlULQZ93SNfHhvJUHFuM5Zv2jtOsaeCeEJS6BJ12aLEcXY2bxCqMRx1lyDoLkCY71nPkPqdpx+oG07TomjhBldFgRrv1utMcMV2SeR+BX8bcS4CY5ukBLvxjndkOvtFtNe9HwVMXBmR4x4pt2UWjTSw/SpaWkhNsrq9OBLsxtcSSp4QnVum2vgBdMzmGnh71RWMgWF9ShyBxEGzrHgRoi1a7mtGUuG1vRPCNwFzqA196ocwcAdLidRlg509dFa4PjMAfMA3uLKnMDZelpmZ/KElGXaGVo0n/WqJOoB2n9oRxQmQGweizb6ewv73XlKk6nJBPPWfIJXhT/iwxyNdmypfKeNBPcp/wCIzcCO4LJf9ScD2hlANiLb6xN1eYXiZj/ueY9FGWNx7KqV9MfqYKns0Dw9ECpgWf8AEIzasjVAqVJ12SBTZKlhWNGiIcK0hdTdAhTcVxwtXwzI0XUmNAiAO+/io1DZKB2YbhDY6D/4rOQXJLOfZXqNMa39HaLRCnMINB1hZNQDqmYtUBNh4qbXg73mO9RLZ6rylSgz0/KDVBWwtQDfzVTxLiYY2LA/f9IPHuJhnZmTH0+91nq+I+aRIvprJHjvsq4sHLb6JznWjnY51Ua2318/fROf47RlgQN5uT380tQoZTIG0aeicJ35e47lrpLSM7bYPEO+mLgH3KlSfMwbG2kx4KObxRGEgCLnloL/AGShQam3KJE39UvieKMpT80tA1u7ygbqp+JPiVlCWMh9Q+Te8rE13VH9qrnd2jfUQz8SY8Fzil2NGLZtsX8U0WE5QXGY1Np6a7JSv8YPcDkZoSD2gZgbDU3WNY2Mr3Fps50GxJ3HMmYXrqYd2GzmJa2HCQd3Q7+JzeiCRXijXYX4xf8AyZEXvp9la4D4ppVDBJa46glYenUsGOBiS4g6ZW8j3ZlAsDhmYJzXcz+TbnKAf5Du8QjSA4H1WkWuFrjWeikHDQ6rCYbiFTDx8t5dTETaZdaWAdByWv4ZjBVbnGp2OyHEm1Qw94BMWUW1BeJHj7hSqkFL1dj/AFCKQjI1KFpOt9bxy99FGnWyHLcgmb6eHvwRQ+YNtEtUJnT+lTjaEtrovcO5zT2XS0jTrN77jqrWnWDrxErGtqEgNBMi4n9rRcGxIdLSbiNd/HdZcuGto0QnZchxIGi4968bT3BhELRqNVm8KAI7oS2KYW3Himi6CUDEAlFdjFZ87ouU46Lk3E6y0psgIjGSFDNZGm3egwsVIMx76pXiGJFJpE3On/qI+90TG40MaSLu6rLGo57iTO/WfcK2LHzdvoTJPjoC/DB78zri5BmfAz90TB4fszEd9rbeiLUq8gbbL1r7R0v53Wx9GV2wlRvv8oTSuNUC09O5Dc27Z2CQ7YUgBUvxFxM0qJInM4w3p16lXDjYzp91ifi6vNS+cZQQAC0bdb7opqrGjG3RRB4zAuLTJZJcHcpIKk+p2G9kXpg2JtnqOJkdwiF58wgyXuaDHZsSYEaC2nNTZxVwGWk0N2nV1tLqTTezXSQ7S4VWcAflgANABdDes9fEFM0eF1MnyzVoAZpnMM0nrEwqetSrOJz5ibzJnqV6zBQ3M6AJtzK5Kb9/o7RbO4OBY4mlBsQSNj6L08IcCHMr0XEaFrwD36aqWE4Q17Wua8O5jSDAMDmISTsE0RrflFrn9Joxl9/oTQc0ajYzNLg0zruRYyOVimeF8UdRrXJMntydSdT5pJtV9F3Zcbe7gqbqzKoAcMrhuLDuIXbXYrVn0X5wcGuFx05IZyzbwVD8K414Jov2Eg8xvfyV+6j1HkqIjJUejoV5WIIMeSC+kAOkr35rekEa+905MFToxbYk+CmwwRBuDM8iN14115iwCYkbcryhRyNHwjiIqNy/ybrO/VWJmNlhsNXyuFRp0Og0MarS4PHmoGObGU6zqDyWHNj4O10aYPkPOb5oeJBUyYCWxr9BaN1FfSgh8weyFyNlb7hepw6LIOEXClXeADeIHlzKHhjYbqu4zjIaQCCZI/X78EkU5So5utlTiqvzHyCYB0OwGk8t0INA02ChQe0smIIuZ15397onzJFtDuvRSpUjI3bsXqvDT9/f4UXkXAN493Rq29gb+yg4fDTBJknWCLxradl1nAsJQOpF5nY7Jmq4k22UgDmIAsLAzp+0CrWYzM42AHaJJiT9ykuw0GAB18dF8443Wa2vUcCHOMAEaNs2/U69yb+IeOGq406RimdSJGbv+ypKTInskmCIjTkfNFMtCFbBtpyZJBnqnqeAGZov2tJ2/pAw2ELgYMOB+k2kc/Bazg+HeWU2uaDBkGJIA1j/AIiCUk5cVZdK2B4ZwOqOySYnT+MbmTz/AArCt8PFwb2XFsmwy+O0x1urqjjqbAA+owGNCRodlaYLH03fRUYe4gn0WdZ5WWeOKXZR8P4K+kJexrWEQGi5mRcnY2SWI4EQ9rnaTvNgfst4yHgx7slOIV2U2E1HAAWvN76RunWZmdx2fOuPYMZpYD39LQqZ+FMTmbPKRK0/EMfQqfSHXNzEx4Ss3xCkMxLenP7K8ZWLxoZ4JxY0ajS8SBbqAfvC3jcQHAFpBnkZ8F8urUyDDhB1vyO60Xwe3NnadBcX3voqRJZI2rNaztDdRqUJFlJvs/dcXk7d39qhnPB9PXuQ3ExbX7X/AB+F5NvG11ClUG9jaSO9ADC2kAiP71VpwTEhssJ7JPuFWvGvNcDpt75pJwUlQYyadmxLoHu6Xrib80Pg+OFWmYIkGD05RzU6kjuK87i06ZrTs75fuy5dnauRGGCS0WFo7vFZHiOIe82Iyh1v0tRxGvkZGuaw8pWVzWkOE3OnLZW/x4dyEyvwHh+yJkGZzRsRYBM4avmFm2HcI96pelDugm8Rfu800+kQI08r35QtLJAnHSJHvdK4bsvI2A0PXxTZLRFxJ105/wBIIom5NibzrNvQWCRsCRLE1th/LfpZZ/4saTSkSIPnJ9laExHaFwNf7Wc+LiZ+VJDfll2sgkA/j7oWUgrZkMO2CSINvuOexCjTxGUGQZnfTxQ6whoG5vbrFkRjRkObTLbv2Rqy9hqVY1KgOh5j34Le4RjXMALoYLEt37rTqsNgQ1r2Xm0kDneAbdy3eGpGo0x2SeZtsVDM/CsF9I1zhGT9DOru249YStPGUM0tDSBo7I5ncJhN4j4bzgQQIkyI3525BO8N4O6mwsMZXa21iBCVVQb+F5weuD2dN/6VD8atzPYO1HQT6eCtOGMAfAMX9FaY7B580GCLddB57pVpiPbPnuD4qycjaZuQAS6JkjaISfHnXJLMjhZwiPt03WuofCzGPDogiTY6QqX4uwwa1p6X7557q0ZKwSToyDAC2CbzZWXA/wDysyA2I8RvKqXuWh+Dx2nOtYRJ2ndXTIS6Ne+L9ffghvJAnby70Vpv0XrnA+FlUyCVRhi2ihRpjdMPi9+kdUIERr76rgMmZUPlZre+nj+lOkw6o5gRGsH8JOQ1DPAqwpmCAM3hpy8VfYgWmyxb8SWvmdD+VsqNTPTabSRfvWbPGnyLYnaoRzdPfkvE58vouUtlbEeP1rgCIAieU7+Q+6oMM0BpB7u/TfzCsfiF/wD3HQ4CTHPRoJjzSjKTXQZJiw2Ot1rxRqCJ5Hs8ZlaZMRNrx0FkWsy7iHbAbHb9lQrMIg7xa2lv0g08TIuCDNraosSzz/GOYXkbn8dSi0W5TJF+pmNOaIx3WTe23XTVK4tx0E3OmsDlASMKG2Om/wDE2I52uq/iuGZUblfpPiLGwRaNRxBsMsmdjHcvaNOQRlsTEcrf3Mrgp0z5hxJgD3AaAkDdSwFE1OyNdvH36rXcd+Hg4lzHRbtDmQOyekrH0HOpvkaj93keCZ3RpjTLHhvDSKjZIPaiJ6x6Qt7w+tYbad6zIxLQ4B4AcQDEGRN7+BWixVMNuzWAZ5E6j8rLluRfHV0X+FxB+3TZdiX1HCwm5sbc/VVGExRtOp7rActlYVK7i05AZiPtfylSWh5RF+HYg/OaDz7ogb371fVLvJB628NVluHYk/MJyOOt5HKJiZNtyrXDYx7nF0Q05byCHRqI2KeRLhTLHEumSRO3qSdN9PNYz4zqAtDZuByg3O4Wsa8tbYmIv3rF8frGpWFMA3gTzBMSOf8AS7H2GS0ZBtKTHuy33BeHfIYBqT9URbkk8F8PNbUlx0khvMA27pV0+51P9wtkXezFllWkTIhCxTpkX8NV5QdIg638b3U3MBnmO/3CqZwTHWHNSAv72U2t5+/6S2LcZkadCgChmk/mvKzpMTFplRw94vqvHs7Wux/Fkno1Cr29ozBzHT1J9Fp+BYgGnG8brM4i17T/AFdXXw24EHu6eXguyq4HQ1Itf8joPVco/KHMLlkNGjOcWAFRx0gu85glQYCBcn8Dou49Ql7p7p75kqGEw85Y06nnvEcltivwRKfbDUjzM2iPBScwCf7UqYIHgo1rDX2f7QARY+HaWyqFWnLpEi+3qiMab79/6XBvOAZSs5As8nvvp7mbpbD1IJJuTe3dYJqhSs4EDWeSHUbGbdxsO7cnl3oDBBSkuG7hruJ590Jd2AYXZixma9sov489U/hRvaYHd7KFiqrGDNUcGtHMwJ2687LntDRk09GWGFBrPqQ4gncGb3OotyV/hILG9oSDcdY1VU74ipFxYJIJgGLa6+itcMIk2uNBHjdZ8n46Ztx/QtSncRt+eqPU4gacwxxJsBIMdF5RdBjX3opY0wCZsNjt5XUk0WbM5jOM1Q52RuSeyZykmbRIRcHx+tTJaWAs5WseYPNHxuC7LJ+qo5oEjmbj0T2D4NkJ+YBB0m/f6K1xoDaJDiZ+W974AF41nYD8+PRUGD4s81QHONzAjVvSTMDnCuamEAdEyAI9jnP3KRw/BmB4dJkQYOl1XHjVW0Zp5K1ZctbIvM/j/Sk+kQ2SdPXT1RaVIQb9D3DYI4GZsb6aaxsmbZkdWJ06n8gBaw/K9L73iJUsQNjt+tuiXDSqJiSQQknQ+90sWkH3zRm20ARKdPNELhQLW5QvQDM+PqfPRHcwaKDnSRHL8jp1S+hFsS+bW6iJnkmfhp2V8Hna20RHv8JGoCHTI3Cc+H6hzTaTYdw/2nl/EK7Rp/JciT0XLHxLmc4xVHzXA6A389l5hwAB+Pt6o/HaA+a4kDUG/wD7D+ilqAEERcbfYrZF3FEZdslVblG5tp4+qXrXIgm21tDEoobHIxvolBTh+90EgWM0qo0E5kw+NDZIYY5b7TbvCNUm5nfdc0EmddSua6Znc2t6JfE1WsBc4hoGpKoMf8Z02GKTC+P5EwOkbn0QdDJOXRfcX4o3DUS92v0tbaSf0vmfEOIvrPLnkkzpsOgC84nxKpXdmeZImALAdAhYVmZw5bpTRCFIteFYHOQfSbm/Ra4VCAYMHnyASHBMP2GkmD3T4dLJ51MiWm+YHwgOjzWfI7ZdOidPFG8TIA167JlmJmJNtf0kZiTyiepkE++inXY2MwNzFvfepcfRkyfGMbDqG5FQOHh08U27iLyycp1sdYteRPJUWPY4vpkNJDTrBG459yssTjmhoDgdp28laCWgSfwssPSE6zbyhRrskjoEDDYtlSAHRB+m4J6JnEtJMC8anTuWlGCad7PWlw12mOvuxU2ncW576qGGeSTm3PPuXtNsExr3rmIEAc5oJ1BPkvckKTicp37reSgaJdBJjpzSrRx0L1rjFhEDyXjWf0pAnz5JhQLBI+o/tQNLTbUH7j7eqZERyUa0ASY6eYhdQwjUdGmvn90bgZLngToJPnp3Qo4qTJHOyd+HqPacUZP8TorZffL6H0XI/vVcsXJlqKv4mpSbC2UeMH+1WYUhzb2cAD3TZajjFAOabXEwVltA481pwyuAk1s8bVsY0H23PfZBrjtA329dk3QAtYRz8p+65wAJO0d2k7qlkmLsAidPdv2qLi/xPSpy1hNQ6W0gzaec8lS/EfxG6oDSpnKwand39dFlnOXSZeGL1llxfi7631G2wGg/aqnFHriIEQd/x3KNKlOqRF68ItHNXXw1gzUcYiYMTueQ6lVgomJI/wBq44E3bmRK56Gj2a7CUoa0aanWdY5eKXiS4NtJv4cz3Iz2uJAzNudhpFr9P2pNwoyhszJueZm/gsw7QLF1GhsZfEHWN0bD4sUxMFzoMjXboqwul4t2ZgdYMExyV5g8S0ZsjHk3M5SY1gJWMtIrcbxx5qNaGNaZB5kQIAI03Pml8eXFrXkkmJMnYOmAPNL4tjjXbYyROh1LpvzCb4i0fx7UC55a29FRJKheRWUbu1I00v4xvZaHgWO1a89B+LrH4Z8OiD+1cHMO2Lgi45EaHuOi0ei5EpI11Voy2jqvKQ+2uyrOH43OwGDO/glPiXieWn8tlnP1PJo1P4RboxKLui2wfFqTw7LmMHlfw6JhuNZ/xf5ErA4HEZDIsBrae5t+9WjuJ0zqx48WH/8AErLKWRPRrhix+mjqY9g1zD/6qLeJM5xpyWWfxSmdnjwZ+GhFpcTp6S8b6T9nhd/syJBeCA1xL4ifTxADW56OUSB9XVwPPonOH8Y+fUdDCabT2HwW3ygw4HrN1n+MVqbxq50XmPQS8q0+GqfYdWjL8ww1uwY3TzO6tjk5IhlgorRd4gzppror3gbMrZ9VnwDJvqtLwunlZrrsjm1Eji2yxzHmFyH8pq5ZKRaiwrUhBWFe+CRFrgg2v3nvX0AgmbrIceweUvOzrjxn8/hVwSq0Lk2rFqRER59/52Wd+L+JZGfLabkdqLEAjTzVhSxGSm5zjeAb8zy6dVg8U75j3OPhPvmtEVbFgvpV1xmNuQ9Ai8Pw5LiTMNEnw0RHUjGgvv4fZNUAW0XHQFNI0w2VdXtEk6k3T7aTW0pOpMDuGsoPD6GZ19JTXE6jcwA2EeO6VdjVokwA0nEi4Fut9b77KfBTD2//ACFud9Ex8n/swDq3TnefP9o3w9QEy6Iv6a+pCSWkxomoa1rhJbfptO3W8lI4/GwPlMu4ntc2jcAjciyBiqz/AKQYcYM6wP2oYHCnMSAZI1/MrN+yzXg7hXAN+gkxy5bX8lLC8bc3+JAnWIBO23d6rg2sXAhpDSLWmb/kJpuJdmLatIgDQltjsJCAjej2pxOk9wDhoB39OoiUSsyl8t5MBoE6baxB1MyEhWw9OlXFUAlrgSWkAkaiImLpbF1p7IGUcrmY5lGvhCU1Eo65hweLRIie+0qxpm+uv+/FC/xwQ8fYcwEPAVobB1bt3LUtoeD5IsOE48Me9pOVpGYnuH5VDj8UalQvPSB0/i38qXEa0uO/65IVEQMxAMaDmea5iuKuwrGbaxcnqvWvJ0M+7yjECItmIvt6pUOMxreIFpS0cjm17jn5/wCkeiGucMzo5wfxCvMPwihUm5aRY5ee8A7CyqOJcLqYcuaQSHAhrgJB7uWiRSTHeiu4hWzOys00HedY+y3lHC/LpsYLZWAX9fVZLCcOjEUaTozNhzu+xjwBjwK3Ytc7+7K+NGPPOxXCUJIGbe/M2+y1rWWgbKm4LhrknTxuVeOJGilnlboGJUgnySuRPmnkfJcs+yw65xVTxnDF9N1rgH36DyVs4yl61MHWUidOzkj4n8S405i3kQDFhbUdyRbEzrofP7rQ/wD9C+HTSd81oOVx9Seay2HvHePf3XpQacbRyjodpEHs6g7AflH41SDWho5X5Rp95R+H4VoGab+fS28wlDhs5eCfpgCfx0QbseMaQPhlECCbe/0la7Q5wibx6qwNOGAWv6ZiPtdLspS5xGgP20Spj+Es4zEA2A7pNkbB4v5Y5RMePTwUalPKyenuyqmEk7/UFz2hvTVMrWBcJ2MecDzKsWVg3sROcDXYzPoIlLcJozlDupbHTfkO9X3+A1pz2d2YynvkwfJYZSXQzI4jEua5wjMJ7JMZR3OFzp1S9Dijg4l7SQTBIg85EHXVR4i/I3KSCZExoDuB0v6KpxNfYH3+1yQkpKK2XNNoFMODT25zSTpmMQDptZVjxqLG1khT4jUbXdlM9kNANxoBppzPimsmUATOv3T0ZcskwD3DP0j87pAHJVPK5TWK5+HqlcXUkxvEn8D8+S0w/iVxv8RSoM5JOpP3n1Cm0A7WGkc01SY5tPMRIkgd50U8WwMdA+lusHW0nuuuDYniJnQaCP7VxhOAPfBY9ozDfpuDCrMFTNV4YCL89Nf7V9h+FYmm0hvaaOvnF5CWbroMWvSqZw3EYaoHQ6JgkXB8VrG4vPTuNBmB1EtNo97pPh3FHtOSo1zSTo7fv5pvFUmZg1oyyJMbSbiyi7k19DN0ihbhz/1LQxEg+HqtLSPaiP6he03AiSO0BBMX8D3K24Lg57Th75LbfFWzA7m6HMDQIYNt+f8ApGquEI9RiBU0WGTcnZoiq0MR1+y5JT0+y5Chi4jkuyypsNl7TGqkcVfFuFMxFJ1OoOyZt9u4r4xxjhZwmILXjszLDBjwX3l/sLO/E3AWYqmWOsRdpjQq+HLwdPoaLPk+CrEkOJFyY121t70RsRiJJHryQ+IcJrYaqGPBIEwdGkEdd7pcuLjNxI/S1OvBhqq/ZRw5H1aQOo3lAeTAtc6KGMrENAB7+86z1XUM3ZDFVi+ItGvXkExw/D6E6FxNuYIHnqkMO0kgK8+RlZTi/wD3BYaxqg9ATNFw2iA0RMmYBtpPnom3Ynsy6YFiRBAIJ8fFAwbJsYkTF+8FKcTx2Rh0gyABzI9bQfFef2y3WxHEYrVoi8SYv4flK1GxF1IPAAGUWAknU6SfVei5HJWrw8/JNyYlhr13HSPwArZxJjrp6KswH/kqlzTce/wrOncDoPW/4TMEtsDxHstPIevTxWfFS8+K1WNwL6gyns7TqSRyA6DzIWeq0QJzSCDf8J8b0VhpHNxRMdIm6UrVy4zzU6NMlrnG14CawldjWlvyg8kzmMW7hBVRjzhfCqtQZqcCDGsXWqwz8WwDO0uA1LbxoqBmPbTJgOb2LEf8tptC0XDsZV+XLmz6a6WOn9qOSx40WFLGMqMIfHeTERvfuKBRIEXBGx525zfRCqcMp4phztIcbyLabckXg3CA0MYwlwGkjSbk+p802FLbJ5uqLbhmFL4Og17+VvJaagMrR0C8weFDQIEWjmp1Gx1S5J83+icYpAH1EGrWBkItXSyVq0zB5pK2Ogs+7Lkr8ty5dxOtGhmF6HKE7LnFQOJQu+WCFBr1Ihczis4zwWniGFj4/wDV0Xaei+Xcc+Gn4eoR2i3Y67/ZfZgzdL8QwrKoLXCQVTHkcX+jkz4XVOWJFgTP6lJ1GajeYvsZv+vNb7jPwRkJcwvc2DFpjwWN4hgsp7OabfUIkzz6L0IOMlo5sSptuJvNp8YVzUqgBjeVVpn++e6qcKfpzC0get06/Es7U3GZp+4mR1QyRDFmka8Z3bASLW981W8deDDRsZnl/v8ASdaZObQOE6/nqqWrXzOcDJJtOlp9dFjwxuVs1ZH+NE6Lg5sg2JHqjsYIPP8AtVeEfkcWne48Nffcn8P2jE9U01TPPlGnQy18NidR+YhTYQGknQAz+O5LVpEA+9SknV81Smz+OYT4n8XSpX0NBWzT4ev8y+Zl9BytuDBvBPkslj3kvMXg79O62yuON1aTBlpntDXlc6dYVHUrWj2P9qkF6UshiK5IA+y9NF9OxF/3vKHRMmBrNkWpiXRBJkW/qVUagmDp/NqC1pv3r6DTpgNuLarK8Dw3Zki/v0WnwWCqVSAZDfQdCd1LLGzk6FaNN1V2VnZboXcwNQBvpr9lteE4AU2iNY7/AF5oOE4e2nAGttvcBWjdIIspuWqj0LJ32EkqJbsvQ+yk8oIQWrNS1YWsma9TYJR7yNUrGRP5fVcmOzzK5cAMxwK7cqLAptYpDHjHSiCpeEMUjqpU23TADEShlqYiyCG3Q6FJMZzVBxr4apVrjsu5j7K+co5NJTxlx6OPlPFPgmo3tNIMHYG3MlZnHcIfSiWyCbDUjWZ5BffnYcHVVWO4GyoYLbKq/wAl/wDSGVHzH5gDGtvmDYMaadyqYEzzBEe+q+lcQ+DW60xE2IiZ5LP474JqTLTrFvH/AH5poZYRLNtmMxNKL76xppr5o2Eqy2dDuPeyvsR8H4m8Nnx/tVo+GcW15ii4jfRVlKE46Yk42iD3FwExCg3DtJkgSrV/w1iAM2QwNdttEWhwGo6CdZjmprXRnSZT/JbJsEduFYR9IlaPD/CVQu6H081Z0vhUj6mjruuv9nbMXR4Qx51bT01lMM4EHn6RP/Ik366rdM4EGj6R5aJjDcIMgkSdyusdX9EeA8KbTaGkTGhWgo22hE/x9I22UKk6JJbCSa2F48lSykgShU2nMlSo4YapRCIwLxzIXMWxd1OEpXBOisKglLVm20S2MK5CuRcnQr1Cw2P1PwpDRerlJhOdqiN1XLkUKSUaeq5ciceP1Km5cuSnEv4+CGzVcuSBRz9EALlyd/xGXYHD6nv/AGurau7wvVyOHoaXYvxj/wAfiqvDaDvXLloXRN9Fxgd+/wDCcpaL1clXYoSroe5eMXi5OBAylR9RXLkPRkHb+UJuvmuXLmAbor165ckB6C5++SFiFy5J9GRFcuXKQ5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5364" name="AutoShape 4" descr="data:image/jpeg;base64,/9j/4AAQSkZJRgABAQAAAQABAAD/2wCEAAkGBxQTEhQUExQVFhUXGBwaGBgYGBgWHRoeGhgYHRgXGhgaHCggGBolHBcaITEiJSkrLi4uGh8zODMsNygtLisBCgoKDg0OGhAQGiwkHSQsLCwsLCwsLCwsLCwsLCwsLCwsLCwsLCwsLCwsLCwsLCwsLCwsLCwsLCw3LCw3LCsrLP/AABEIAOEA4QMBIgACEQEDEQH/xAAbAAACAwEBAQAAAAAAAAAAAAADBAIFBgABB//EADkQAAEDAgQDBgYCAgEEAwEAAAEAAhEDIQQSMUEFUWEicYGRofAGEzKxwdFC4RTxUhUjM2JygsIH/8QAGQEAAwEBAQAAAAAAAAAAAAAAAQIDBAAF/8QAJBEAAgICAwEAAgIDAAAAAAAAAAECEQMhEjFBUSJhMqEEE0L/2gAMAwEAAhEDEQA/AN7mBiUWmRsElTTVCy8+R6AyymNVNtMckp8wyjMqwp0Ak6i3khVKTeQRBWHcg579EAonTpNA00KlULQZ93SNfHhvJUHFuM5Zv2jtOsaeCeEJS6BJ12aLEcXY2bxCqMRx1lyDoLkCY71nPkPqdpx+oG07TomjhBldFgRrv1utMcMV2SeR+BX8bcS4CY5ukBLvxjndkOvtFtNe9HwVMXBmR4x4pt2UWjTSw/SpaWkhNsrq9OBLsxtcSSp4QnVum2vgBdMzmGnh71RWMgWF9ShyBxEGzrHgRoi1a7mtGUuG1vRPCNwFzqA196ocwcAdLidRlg509dFa4PjMAfMA3uLKnMDZelpmZ/KElGXaGVo0n/WqJOoB2n9oRxQmQGweizb6ewv73XlKk6nJBPPWfIJXhT/iwxyNdmypfKeNBPcp/wCIzcCO4LJf9ScD2hlANiLb6xN1eYXiZj/ueY9FGWNx7KqV9MfqYKns0Dw9ECpgWf8AEIzasjVAqVJ12SBTZKlhWNGiIcK0hdTdAhTcVxwtXwzI0XUmNAiAO+/io1DZKB2YbhDY6D/4rOQXJLOfZXqNMa39HaLRCnMINB1hZNQDqmYtUBNh4qbXg73mO9RLZ6rylSgz0/KDVBWwtQDfzVTxLiYY2LA/f9IPHuJhnZmTH0+91nq+I+aRIvprJHjvsq4sHLb6JznWjnY51Ua2318/fROf47RlgQN5uT380tQoZTIG0aeicJ35e47lrpLSM7bYPEO+mLgH3KlSfMwbG2kx4KObxRGEgCLnloL/AGShQam3KJE39UvieKMpT80tA1u7ygbqp+JPiVlCWMh9Q+Te8rE13VH9qrnd2jfUQz8SY8Fzil2NGLZtsX8U0WE5QXGY1Np6a7JSv8YPcDkZoSD2gZgbDU3WNY2Mr3Fps50GxJ3HMmYXrqYd2GzmJa2HCQd3Q7+JzeiCRXijXYX4xf8AyZEXvp9la4D4ppVDBJa46glYenUsGOBiS4g6ZW8j3ZlAsDhmYJzXcz+TbnKAf5Du8QjSA4H1WkWuFrjWeikHDQ6rCYbiFTDx8t5dTETaZdaWAdByWv4ZjBVbnGp2OyHEm1Qw94BMWUW1BeJHj7hSqkFL1dj/AFCKQjI1KFpOt9bxy99FGnWyHLcgmb6eHvwRQ+YNtEtUJnT+lTjaEtrovcO5zT2XS0jTrN77jqrWnWDrxErGtqEgNBMi4n9rRcGxIdLSbiNd/HdZcuGto0QnZchxIGi4968bT3BhELRqNVm8KAI7oS2KYW3Himi6CUDEAlFdjFZ87ouU46Lk3E6y0psgIjGSFDNZGm3egwsVIMx76pXiGJFJpE3On/qI+90TG40MaSLu6rLGo57iTO/WfcK2LHzdvoTJPjoC/DB78zri5BmfAz90TB4fszEd9rbeiLUq8gbbL1r7R0v53Wx9GV2wlRvv8oTSuNUC09O5Dc27Z2CQ7YUgBUvxFxM0qJInM4w3p16lXDjYzp91ifi6vNS+cZQQAC0bdb7opqrGjG3RRB4zAuLTJZJcHcpIKk+p2G9kXpg2JtnqOJkdwiF58wgyXuaDHZsSYEaC2nNTZxVwGWk0N2nV1tLqTTezXSQ7S4VWcAflgANABdDes9fEFM0eF1MnyzVoAZpnMM0nrEwqetSrOJz5ibzJnqV6zBQ3M6AJtzK5Kb9/o7RbO4OBY4mlBsQSNj6L08IcCHMr0XEaFrwD36aqWE4Q17Wua8O5jSDAMDmISTsE0RrflFrn9Joxl9/oTQc0ajYzNLg0zruRYyOVimeF8UdRrXJMntydSdT5pJtV9F3Zcbe7gqbqzKoAcMrhuLDuIXbXYrVn0X5wcGuFx05IZyzbwVD8K414Jov2Eg8xvfyV+6j1HkqIjJUejoV5WIIMeSC+kAOkr35rekEa+905MFToxbYk+CmwwRBuDM8iN14115iwCYkbcryhRyNHwjiIqNy/ybrO/VWJmNlhsNXyuFRp0Og0MarS4PHmoGObGU6zqDyWHNj4O10aYPkPOb5oeJBUyYCWxr9BaN1FfSgh8weyFyNlb7hepw6LIOEXClXeADeIHlzKHhjYbqu4zjIaQCCZI/X78EkU5So5utlTiqvzHyCYB0OwGk8t0INA02ChQe0smIIuZ15397onzJFtDuvRSpUjI3bsXqvDT9/f4UXkXAN493Rq29gb+yg4fDTBJknWCLxradl1nAsJQOpF5nY7Jmq4k22UgDmIAsLAzp+0CrWYzM42AHaJJiT9ykuw0GAB18dF8443Wa2vUcCHOMAEaNs2/U69yb+IeOGq406RimdSJGbv+ypKTInskmCIjTkfNFMtCFbBtpyZJBnqnqeAGZov2tJ2/pAw2ELgYMOB+k2kc/Bazg+HeWU2uaDBkGJIA1j/AIiCUk5cVZdK2B4ZwOqOySYnT+MbmTz/AArCt8PFwb2XFsmwy+O0x1urqjjqbAA+owGNCRodlaYLH03fRUYe4gn0WdZ5WWeOKXZR8P4K+kJexrWEQGi5mRcnY2SWI4EQ9rnaTvNgfst4yHgx7slOIV2U2E1HAAWvN76RunWZmdx2fOuPYMZpYD39LQqZ+FMTmbPKRK0/EMfQqfSHXNzEx4Ss3xCkMxLenP7K8ZWLxoZ4JxY0ajS8SBbqAfvC3jcQHAFpBnkZ8F8urUyDDhB1vyO60Xwe3NnadBcX3voqRJZI2rNaztDdRqUJFlJvs/dcXk7d39qhnPB9PXuQ3ExbX7X/AB+F5NvG11ClUG9jaSO9ADC2kAiP71VpwTEhssJ7JPuFWvGvNcDpt75pJwUlQYyadmxLoHu6Xrib80Pg+OFWmYIkGD05RzU6kjuK87i06ZrTs75fuy5dnauRGGCS0WFo7vFZHiOIe82Iyh1v0tRxGvkZGuaw8pWVzWkOE3OnLZW/x4dyEyvwHh+yJkGZzRsRYBM4avmFm2HcI96pelDugm8Rfu800+kQI08r35QtLJAnHSJHvdK4bsvI2A0PXxTZLRFxJ105/wBIIom5NibzrNvQWCRsCRLE1th/LfpZZ/4saTSkSIPnJ9laExHaFwNf7Wc+LiZ+VJDfll2sgkA/j7oWUgrZkMO2CSINvuOexCjTxGUGQZnfTxQ6whoG5vbrFkRjRkObTLbv2Rqy9hqVY1KgOh5j34Le4RjXMALoYLEt37rTqsNgQ1r2Xm0kDneAbdy3eGpGo0x2SeZtsVDM/CsF9I1zhGT9DOru249YStPGUM0tDSBo7I5ncJhN4j4bzgQQIkyI3525BO8N4O6mwsMZXa21iBCVVQb+F5weuD2dN/6VD8atzPYO1HQT6eCtOGMAfAMX9FaY7B580GCLddB57pVpiPbPnuD4qycjaZuQAS6JkjaISfHnXJLMjhZwiPt03WuofCzGPDogiTY6QqX4uwwa1p6X7557q0ZKwSToyDAC2CbzZWXA/wDysyA2I8RvKqXuWh+Dx2nOtYRJ2ndXTIS6Ne+L9ffghvJAnby70Vpv0XrnA+FlUyCVRhi2ihRpjdMPi9+kdUIERr76rgMmZUPlZre+nj+lOkw6o5gRGsH8JOQ1DPAqwpmCAM3hpy8VfYgWmyxb8SWvmdD+VsqNTPTabSRfvWbPGnyLYnaoRzdPfkvE58vouUtlbEeP1rgCIAieU7+Q+6oMM0BpB7u/TfzCsfiF/wD3HQ4CTHPRoJjzSjKTXQZJiw2Ot1rxRqCJ5Hs8ZlaZMRNrx0FkWsy7iHbAbHb9lQrMIg7xa2lv0g08TIuCDNraosSzz/GOYXkbn8dSi0W5TJF+pmNOaIx3WTe23XTVK4tx0E3OmsDlASMKG2Om/wDE2I52uq/iuGZUblfpPiLGwRaNRxBsMsmdjHcvaNOQRlsTEcrf3Mrgp0z5hxJgD3AaAkDdSwFE1OyNdvH36rXcd+Hg4lzHRbtDmQOyekrH0HOpvkaj93keCZ3RpjTLHhvDSKjZIPaiJ6x6Qt7w+tYbad6zIxLQ4B4AcQDEGRN7+BWixVMNuzWAZ5E6j8rLluRfHV0X+FxB+3TZdiX1HCwm5sbc/VVGExRtOp7rActlYVK7i05AZiPtfylSWh5RF+HYg/OaDz7ogb371fVLvJB628NVluHYk/MJyOOt5HKJiZNtyrXDYx7nF0Q05byCHRqI2KeRLhTLHEumSRO3qSdN9PNYz4zqAtDZuByg3O4Wsa8tbYmIv3rF8frGpWFMA3gTzBMSOf8AS7H2GS0ZBtKTHuy33BeHfIYBqT9URbkk8F8PNbUlx0khvMA27pV0+51P9wtkXezFllWkTIhCxTpkX8NV5QdIg638b3U3MBnmO/3CqZwTHWHNSAv72U2t5+/6S2LcZkadCgChmk/mvKzpMTFplRw94vqvHs7Wux/Fkno1Cr29ozBzHT1J9Fp+BYgGnG8brM4i17T/AFdXXw24EHu6eXguyq4HQ1Itf8joPVco/KHMLlkNGjOcWAFRx0gu85glQYCBcn8Dou49Ql7p7p75kqGEw85Y06nnvEcltivwRKfbDUjzM2iPBScwCf7UqYIHgo1rDX2f7QARY+HaWyqFWnLpEi+3qiMab79/6XBvOAZSs5As8nvvp7mbpbD1IJJuTe3dYJqhSs4EDWeSHUbGbdxsO7cnl3oDBBSkuG7hruJ590Jd2AYXZixma9sov489U/hRvaYHd7KFiqrGDNUcGtHMwJ2687LntDRk09GWGFBrPqQ4gncGb3OotyV/hILG9oSDcdY1VU74ipFxYJIJgGLa6+itcMIk2uNBHjdZ8n46Ztx/QtSncRt+eqPU4gacwxxJsBIMdF5RdBjX3opY0wCZsNjt5XUk0WbM5jOM1Q52RuSeyZykmbRIRcHx+tTJaWAs5WseYPNHxuC7LJ+qo5oEjmbj0T2D4NkJ+YBB0m/f6K1xoDaJDiZ+W974AF41nYD8+PRUGD4s81QHONzAjVvSTMDnCuamEAdEyAI9jnP3KRw/BmB4dJkQYOl1XHjVW0Zp5K1ZctbIvM/j/Sk+kQ2SdPXT1RaVIQb9D3DYI4GZsb6aaxsmbZkdWJ06n8gBaw/K9L73iJUsQNjt+tuiXDSqJiSQQknQ+90sWkH3zRm20ARKdPNELhQLW5QvQDM+PqfPRHcwaKDnSRHL8jp1S+hFsS+bW6iJnkmfhp2V8Hna20RHv8JGoCHTI3Cc+H6hzTaTYdw/2nl/EK7Rp/JciT0XLHxLmc4xVHzXA6A389l5hwAB+Pt6o/HaA+a4kDUG/wD7D+ilqAEERcbfYrZF3FEZdslVblG5tp4+qXrXIgm21tDEoobHIxvolBTh+90EgWM0qo0E5kw+NDZIYY5b7TbvCNUm5nfdc0EmddSua6Znc2t6JfE1WsBc4hoGpKoMf8Z02GKTC+P5EwOkbn0QdDJOXRfcX4o3DUS92v0tbaSf0vmfEOIvrPLnkkzpsOgC84nxKpXdmeZImALAdAhYVmZw5bpTRCFIteFYHOQfSbm/Ra4VCAYMHnyASHBMP2GkmD3T4dLJ51MiWm+YHwgOjzWfI7ZdOidPFG8TIA167JlmJmJNtf0kZiTyiepkE++inXY2MwNzFvfepcfRkyfGMbDqG5FQOHh08U27iLyycp1sdYteRPJUWPY4vpkNJDTrBG459yssTjmhoDgdp28laCWgSfwssPSE6zbyhRrskjoEDDYtlSAHRB+m4J6JnEtJMC8anTuWlGCad7PWlw12mOvuxU2ncW576qGGeSTm3PPuXtNsExr3rmIEAc5oJ1BPkvckKTicp37reSgaJdBJjpzSrRx0L1rjFhEDyXjWf0pAnz5JhQLBI+o/tQNLTbUH7j7eqZERyUa0ASY6eYhdQwjUdGmvn90bgZLngToJPnp3Qo4qTJHOyd+HqPacUZP8TorZffL6H0XI/vVcsXJlqKv4mpSbC2UeMH+1WYUhzb2cAD3TZajjFAOabXEwVltA481pwyuAk1s8bVsY0H23PfZBrjtA329dk3QAtYRz8p+65wAJO0d2k7qlkmLsAidPdv2qLi/xPSpy1hNQ6W0gzaec8lS/EfxG6oDSpnKwand39dFlnOXSZeGL1llxfi7631G2wGg/aqnFHriIEQd/x3KNKlOqRF68ItHNXXw1gzUcYiYMTueQ6lVgomJI/wBq44E3bmRK56Gj2a7CUoa0aanWdY5eKXiS4NtJv4cz3Iz2uJAzNudhpFr9P2pNwoyhszJueZm/gsw7QLF1GhsZfEHWN0bD4sUxMFzoMjXboqwul4t2ZgdYMExyV5g8S0ZsjHk3M5SY1gJWMtIrcbxx5qNaGNaZB5kQIAI03Pml8eXFrXkkmJMnYOmAPNL4tjjXbYyROh1LpvzCb4i0fx7UC55a29FRJKheRWUbu1I00v4xvZaHgWO1a89B+LrH4Z8OiD+1cHMO2Lgi45EaHuOi0ei5EpI11Voy2jqvKQ+2uyrOH43OwGDO/glPiXieWn8tlnP1PJo1P4RboxKLui2wfFqTw7LmMHlfw6JhuNZ/xf5ErA4HEZDIsBrae5t+9WjuJ0zqx48WH/8AErLKWRPRrhix+mjqY9g1zD/6qLeJM5xpyWWfxSmdnjwZ+GhFpcTp6S8b6T9nhd/syJBeCA1xL4ifTxADW56OUSB9XVwPPonOH8Y+fUdDCabT2HwW3ygw4HrN1n+MVqbxq50XmPQS8q0+GqfYdWjL8ww1uwY3TzO6tjk5IhlgorRd4gzppror3gbMrZ9VnwDJvqtLwunlZrrsjm1Eji2yxzHmFyH8pq5ZKRaiwrUhBWFe+CRFrgg2v3nvX0AgmbrIceweUvOzrjxn8/hVwSq0Lk2rFqRER59/52Wd+L+JZGfLabkdqLEAjTzVhSxGSm5zjeAb8zy6dVg8U75j3OPhPvmtEVbFgvpV1xmNuQ9Ai8Pw5LiTMNEnw0RHUjGgvv4fZNUAW0XHQFNI0w2VdXtEk6k3T7aTW0pOpMDuGsoPD6GZ19JTXE6jcwA2EeO6VdjVokwA0nEi4Fut9b77KfBTD2//ACFud9Ex8n/swDq3TnefP9o3w9QEy6Iv6a+pCSWkxomoa1rhJbfptO3W8lI4/GwPlMu4ntc2jcAjciyBiqz/AKQYcYM6wP2oYHCnMSAZI1/MrN+yzXg7hXAN+gkxy5bX8lLC8bc3+JAnWIBO23d6rg2sXAhpDSLWmb/kJpuJdmLatIgDQltjsJCAjej2pxOk9wDhoB39OoiUSsyl8t5MBoE6baxB1MyEhWw9OlXFUAlrgSWkAkaiImLpbF1p7IGUcrmY5lGvhCU1Eo65hweLRIie+0qxpm+uv+/FC/xwQ8fYcwEPAVobB1bt3LUtoeD5IsOE48Me9pOVpGYnuH5VDj8UalQvPSB0/i38qXEa0uO/65IVEQMxAMaDmea5iuKuwrGbaxcnqvWvJ0M+7yjECItmIvt6pUOMxreIFpS0cjm17jn5/wCkeiGucMzo5wfxCvMPwihUm5aRY5ee8A7CyqOJcLqYcuaQSHAhrgJB7uWiRSTHeiu4hWzOys00HedY+y3lHC/LpsYLZWAX9fVZLCcOjEUaTozNhzu+xjwBjwK3Ytc7+7K+NGPPOxXCUJIGbe/M2+y1rWWgbKm4LhrknTxuVeOJGilnlboGJUgnySuRPmnkfJcs+yw65xVTxnDF9N1rgH36DyVs4yl61MHWUidOzkj4n8S405i3kQDFhbUdyRbEzrofP7rQ/wD9C+HTSd81oOVx9Seay2HvHePf3XpQacbRyjodpEHs6g7AflH41SDWho5X5Rp95R+H4VoGab+fS28wlDhs5eCfpgCfx0QbseMaQPhlECCbe/0la7Q5wibx6qwNOGAWv6ZiPtdLspS5xGgP20Spj+Es4zEA2A7pNkbB4v5Y5RMePTwUalPKyenuyqmEk7/UFz2hvTVMrWBcJ2MecDzKsWVg3sROcDXYzPoIlLcJozlDupbHTfkO9X3+A1pz2d2YynvkwfJYZSXQzI4jEua5wjMJ7JMZR3OFzp1S9Dijg4l7SQTBIg85EHXVR4i/I3KSCZExoDuB0v6KpxNfYH3+1yQkpKK2XNNoFMODT25zSTpmMQDptZVjxqLG1khT4jUbXdlM9kNANxoBppzPimsmUATOv3T0ZcskwD3DP0j87pAHJVPK5TWK5+HqlcXUkxvEn8D8+S0w/iVxv8RSoM5JOpP3n1Cm0A7WGkc01SY5tPMRIkgd50U8WwMdA+lusHW0nuuuDYniJnQaCP7VxhOAPfBY9ozDfpuDCrMFTNV4YCL89Nf7V9h+FYmm0hvaaOvnF5CWbroMWvSqZw3EYaoHQ6JgkXB8VrG4vPTuNBmB1EtNo97pPh3FHtOSo1zSTo7fv5pvFUmZg1oyyJMbSbiyi7k19DN0ihbhz/1LQxEg+HqtLSPaiP6he03AiSO0BBMX8D3K24Lg57Th75LbfFWzA7m6HMDQIYNt+f8ApGquEI9RiBU0WGTcnZoiq0MR1+y5JT0+y5Chi4jkuyypsNl7TGqkcVfFuFMxFJ1OoOyZt9u4r4xxjhZwmILXjszLDBjwX3l/sLO/E3AWYqmWOsRdpjQq+HLwdPoaLPk+CrEkOJFyY121t70RsRiJJHryQ+IcJrYaqGPBIEwdGkEdd7pcuLjNxI/S1OvBhqq/ZRw5H1aQOo3lAeTAtc6KGMrENAB7+86z1XUM3ZDFVi+ItGvXkExw/D6E6FxNuYIHnqkMO0kgK8+RlZTi/wD3BYaxqg9ATNFw2iA0RMmYBtpPnom3Ynsy6YFiRBAIJ8fFAwbJsYkTF+8FKcTx2Rh0gyABzI9bQfFef2y3WxHEYrVoi8SYv4flK1GxF1IPAAGUWAknU6SfVei5HJWrw8/JNyYlhr13HSPwArZxJjrp6KswH/kqlzTce/wrOncDoPW/4TMEtsDxHstPIevTxWfFS8+K1WNwL6gyns7TqSRyA6DzIWeq0QJzSCDf8J8b0VhpHNxRMdIm6UrVy4zzU6NMlrnG14CawldjWlvyg8kzmMW7hBVRjzhfCqtQZqcCDGsXWqwz8WwDO0uA1LbxoqBmPbTJgOb2LEf8tptC0XDsZV+XLmz6a6WOn9qOSx40WFLGMqMIfHeTERvfuKBRIEXBGx525zfRCqcMp4phztIcbyLabckXg3CA0MYwlwGkjSbk+p802FLbJ5uqLbhmFL4Og17+VvJaagMrR0C8weFDQIEWjmp1Gx1S5J83+icYpAH1EGrWBkItXSyVq0zB5pK2Ogs+7Lkr8ty5dxOtGhmF6HKE7LnFQOJQu+WCFBr1Ihczis4zwWniGFj4/wDV0Xaei+Xcc+Gn4eoR2i3Y67/ZfZgzdL8QwrKoLXCQVTHkcX+jkz4XVOWJFgTP6lJ1GajeYvsZv+vNb7jPwRkJcwvc2DFpjwWN4hgsp7OabfUIkzz6L0IOMlo5sSptuJvNp8YVzUqgBjeVVpn++e6qcKfpzC0get06/Es7U3GZp+4mR1QyRDFmka8Z3bASLW981W8deDDRsZnl/v8ASdaZObQOE6/nqqWrXzOcDJJtOlp9dFjwxuVs1ZH+NE6Lg5sg2JHqjsYIPP8AtVeEfkcWne48Nffcn8P2jE9U01TPPlGnQy18NidR+YhTYQGknQAz+O5LVpEA+9SknV81Smz+OYT4n8XSpX0NBWzT4ev8y+Zl9BytuDBvBPkslj3kvMXg79O62yuON1aTBlpntDXlc6dYVHUrWj2P9qkF6UshiK5IA+y9NF9OxF/3vKHRMmBrNkWpiXRBJkW/qVUagmDp/NqC1pv3r6DTpgNuLarK8Dw3Zki/v0WnwWCqVSAZDfQdCd1LLGzk6FaNN1V2VnZboXcwNQBvpr9lteE4AU2iNY7/AF5oOE4e2nAGttvcBWjdIIspuWqj0LJ32EkqJbsvQ+yk8oIQWrNS1YWsma9TYJR7yNUrGRP5fVcmOzzK5cAMxwK7cqLAptYpDHjHSiCpeEMUjqpU23TADEShlqYiyCG3Q6FJMZzVBxr4apVrjsu5j7K+co5NJTxlx6OPlPFPgmo3tNIMHYG3MlZnHcIfSiWyCbDUjWZ5BffnYcHVVWO4GyoYLbKq/wAl/wDSGVHzH5gDGtvmDYMaadyqYEzzBEe+q+lcQ+DW60xE2IiZ5LP474JqTLTrFvH/AH5poZYRLNtmMxNKL76xppr5o2Eqy2dDuPeyvsR8H4m8Nnx/tVo+GcW15ii4jfRVlKE46Yk42iD3FwExCg3DtJkgSrV/w1iAM2QwNdttEWhwGo6CdZjmprXRnSZT/JbJsEduFYR9IlaPD/CVQu6H081Z0vhUj6mjruuv9nbMXR4Qx51bT01lMM4EHn6RP/Ik366rdM4EGj6R5aJjDcIMgkSdyusdX9EeA8KbTaGkTGhWgo22hE/x9I22UKk6JJbCSa2F48lSykgShU2nMlSo4YapRCIwLxzIXMWxd1OEpXBOisKglLVm20S2MK5CuRcnQr1Cw2P1PwpDRerlJhOdqiN1XLkUKSUaeq5ciceP1Km5cuSnEv4+CGzVcuSBRz9EALlyd/xGXYHD6nv/AGurau7wvVyOHoaXYvxj/wAfiqvDaDvXLloXRN9Fxgd+/wDCcpaL1clXYoSroe5eMXi5OBAylR9RXLkPRkHb+UJuvmuXLmAbor165ckB6C5++SFiFy5J9GRFcuXKQ5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5366" name="AutoShape 6" descr="data:image/jpeg;base64,/9j/4AAQSkZJRgABAQAAAQABAAD/2wCEAAkGBxQTEhQUExQVFhUXGBwaGBgYGBgWHRoeGhgYHRgXGhgaHCggGBolHBcaITEiJSkrLi4uGh8zODMsNygtLisBCgoKDg0OGhAQGiwkHSQsLCwsLCwsLCwsLCwsLCwsLCwsLCwsLCwsLCwsLCwsLCwsLCwsLCwsLCw3LCw3LCsrLP/AABEIAOEA4QMBIgACEQEDEQH/xAAbAAACAwEBAQAAAAAAAAAAAAADBAIFBgABB//EADkQAAEDAgQDBgYCAgEEAwEAAAEAAhEDIQQSMUEFUWEicYGRofAGEzKxwdFC4RTxUhUjM2JygsIH/8QAGQEAAwEBAQAAAAAAAAAAAAAAAQIDBAAF/8QAJBEAAgICAwEAAgIDAAAAAAAAAAECEQMhEjFBUSJhMqEEE0L/2gAMAwEAAhEDEQA/AN7mBiUWmRsElTTVCy8+R6AyymNVNtMckp8wyjMqwp0Ak6i3khVKTeQRBWHcg579EAonTpNA00KlULQZ93SNfHhvJUHFuM5Zv2jtOsaeCeEJS6BJ12aLEcXY2bxCqMRx1lyDoLkCY71nPkPqdpx+oG07TomjhBldFgRrv1utMcMV2SeR+BX8bcS4CY5ukBLvxjndkOvtFtNe9HwVMXBmR4x4pt2UWjTSw/SpaWkhNsrq9OBLsxtcSSp4QnVum2vgBdMzmGnh71RWMgWF9ShyBxEGzrHgRoi1a7mtGUuG1vRPCNwFzqA196ocwcAdLidRlg509dFa4PjMAfMA3uLKnMDZelpmZ/KElGXaGVo0n/WqJOoB2n9oRxQmQGweizb6ewv73XlKk6nJBPPWfIJXhT/iwxyNdmypfKeNBPcp/wCIzcCO4LJf9ScD2hlANiLb6xN1eYXiZj/ueY9FGWNx7KqV9MfqYKns0Dw9ECpgWf8AEIzasjVAqVJ12SBTZKlhWNGiIcK0hdTdAhTcVxwtXwzI0XUmNAiAO+/io1DZKB2YbhDY6D/4rOQXJLOfZXqNMa39HaLRCnMINB1hZNQDqmYtUBNh4qbXg73mO9RLZ6rylSgz0/KDVBWwtQDfzVTxLiYY2LA/f9IPHuJhnZmTH0+91nq+I+aRIvprJHjvsq4sHLb6JznWjnY51Ua2318/fROf47RlgQN5uT380tQoZTIG0aeicJ35e47lrpLSM7bYPEO+mLgH3KlSfMwbG2kx4KObxRGEgCLnloL/AGShQam3KJE39UvieKMpT80tA1u7ygbqp+JPiVlCWMh9Q+Te8rE13VH9qrnd2jfUQz8SY8Fzil2NGLZtsX8U0WE5QXGY1Np6a7JSv8YPcDkZoSD2gZgbDU3WNY2Mr3Fps50GxJ3HMmYXrqYd2GzmJa2HCQd3Q7+JzeiCRXijXYX4xf8AyZEXvp9la4D4ppVDBJa46glYenUsGOBiS4g6ZW8j3ZlAsDhmYJzXcz+TbnKAf5Du8QjSA4H1WkWuFrjWeikHDQ6rCYbiFTDx8t5dTETaZdaWAdByWv4ZjBVbnGp2OyHEm1Qw94BMWUW1BeJHj7hSqkFL1dj/AFCKQjI1KFpOt9bxy99FGnWyHLcgmb6eHvwRQ+YNtEtUJnT+lTjaEtrovcO5zT2XS0jTrN77jqrWnWDrxErGtqEgNBMi4n9rRcGxIdLSbiNd/HdZcuGto0QnZchxIGi4968bT3BhELRqNVm8KAI7oS2KYW3Himi6CUDEAlFdjFZ87ouU46Lk3E6y0psgIjGSFDNZGm3egwsVIMx76pXiGJFJpE3On/qI+90TG40MaSLu6rLGo57iTO/WfcK2LHzdvoTJPjoC/DB78zri5BmfAz90TB4fszEd9rbeiLUq8gbbL1r7R0v53Wx9GV2wlRvv8oTSuNUC09O5Dc27Z2CQ7YUgBUvxFxM0qJInM4w3p16lXDjYzp91ifi6vNS+cZQQAC0bdb7opqrGjG3RRB4zAuLTJZJcHcpIKk+p2G9kXpg2JtnqOJkdwiF58wgyXuaDHZsSYEaC2nNTZxVwGWk0N2nV1tLqTTezXSQ7S4VWcAflgANABdDes9fEFM0eF1MnyzVoAZpnMM0nrEwqetSrOJz5ibzJnqV6zBQ3M6AJtzK5Kb9/o7RbO4OBY4mlBsQSNj6L08IcCHMr0XEaFrwD36aqWE4Q17Wua8O5jSDAMDmISTsE0RrflFrn9Joxl9/oTQc0ajYzNLg0zruRYyOVimeF8UdRrXJMntydSdT5pJtV9F3Zcbe7gqbqzKoAcMrhuLDuIXbXYrVn0X5wcGuFx05IZyzbwVD8K414Jov2Eg8xvfyV+6j1HkqIjJUejoV5WIIMeSC+kAOkr35rekEa+905MFToxbYk+CmwwRBuDM8iN14115iwCYkbcryhRyNHwjiIqNy/ybrO/VWJmNlhsNXyuFRp0Og0MarS4PHmoGObGU6zqDyWHNj4O10aYPkPOb5oeJBUyYCWxr9BaN1FfSgh8weyFyNlb7hepw6LIOEXClXeADeIHlzKHhjYbqu4zjIaQCCZI/X78EkU5So5utlTiqvzHyCYB0OwGk8t0INA02ChQe0smIIuZ15397onzJFtDuvRSpUjI3bsXqvDT9/f4UXkXAN493Rq29gb+yg4fDTBJknWCLxradl1nAsJQOpF5nY7Jmq4k22UgDmIAsLAzp+0CrWYzM42AHaJJiT9ykuw0GAB18dF8443Wa2vUcCHOMAEaNs2/U69yb+IeOGq406RimdSJGbv+ypKTInskmCIjTkfNFMtCFbBtpyZJBnqnqeAGZov2tJ2/pAw2ELgYMOB+k2kc/Bazg+HeWU2uaDBkGJIA1j/AIiCUk5cVZdK2B4ZwOqOySYnT+MbmTz/AArCt8PFwb2XFsmwy+O0x1urqjjqbAA+owGNCRodlaYLH03fRUYe4gn0WdZ5WWeOKXZR8P4K+kJexrWEQGi5mRcnY2SWI4EQ9rnaTvNgfst4yHgx7slOIV2U2E1HAAWvN76RunWZmdx2fOuPYMZpYD39LQqZ+FMTmbPKRK0/EMfQqfSHXNzEx4Ss3xCkMxLenP7K8ZWLxoZ4JxY0ajS8SBbqAfvC3jcQHAFpBnkZ8F8urUyDDhB1vyO60Xwe3NnadBcX3voqRJZI2rNaztDdRqUJFlJvs/dcXk7d39qhnPB9PXuQ3ExbX7X/AB+F5NvG11ClUG9jaSO9ADC2kAiP71VpwTEhssJ7JPuFWvGvNcDpt75pJwUlQYyadmxLoHu6Xrib80Pg+OFWmYIkGD05RzU6kjuK87i06ZrTs75fuy5dnauRGGCS0WFo7vFZHiOIe82Iyh1v0tRxGvkZGuaw8pWVzWkOE3OnLZW/x4dyEyvwHh+yJkGZzRsRYBM4avmFm2HcI96pelDugm8Rfu800+kQI08r35QtLJAnHSJHvdK4bsvI2A0PXxTZLRFxJ105/wBIIom5NibzrNvQWCRsCRLE1th/LfpZZ/4saTSkSIPnJ9laExHaFwNf7Wc+LiZ+VJDfll2sgkA/j7oWUgrZkMO2CSINvuOexCjTxGUGQZnfTxQ6whoG5vbrFkRjRkObTLbv2Rqy9hqVY1KgOh5j34Le4RjXMALoYLEt37rTqsNgQ1r2Xm0kDneAbdy3eGpGo0x2SeZtsVDM/CsF9I1zhGT9DOru249YStPGUM0tDSBo7I5ncJhN4j4bzgQQIkyI3525BO8N4O6mwsMZXa21iBCVVQb+F5weuD2dN/6VD8atzPYO1HQT6eCtOGMAfAMX9FaY7B580GCLddB57pVpiPbPnuD4qycjaZuQAS6JkjaISfHnXJLMjhZwiPt03WuofCzGPDogiTY6QqX4uwwa1p6X7557q0ZKwSToyDAC2CbzZWXA/wDysyA2I8RvKqXuWh+Dx2nOtYRJ2ndXTIS6Ne+L9ffghvJAnby70Vpv0XrnA+FlUyCVRhi2ihRpjdMPi9+kdUIERr76rgMmZUPlZre+nj+lOkw6o5gRGsH8JOQ1DPAqwpmCAM3hpy8VfYgWmyxb8SWvmdD+VsqNTPTabSRfvWbPGnyLYnaoRzdPfkvE58vouUtlbEeP1rgCIAieU7+Q+6oMM0BpB7u/TfzCsfiF/wD3HQ4CTHPRoJjzSjKTXQZJiw2Ot1rxRqCJ5Hs8ZlaZMRNrx0FkWsy7iHbAbHb9lQrMIg7xa2lv0g08TIuCDNraosSzz/GOYXkbn8dSi0W5TJF+pmNOaIx3WTe23XTVK4tx0E3OmsDlASMKG2Om/wDE2I52uq/iuGZUblfpPiLGwRaNRxBsMsmdjHcvaNOQRlsTEcrf3Mrgp0z5hxJgD3AaAkDdSwFE1OyNdvH36rXcd+Hg4lzHRbtDmQOyekrH0HOpvkaj93keCZ3RpjTLHhvDSKjZIPaiJ6x6Qt7w+tYbad6zIxLQ4B4AcQDEGRN7+BWixVMNuzWAZ5E6j8rLluRfHV0X+FxB+3TZdiX1HCwm5sbc/VVGExRtOp7rActlYVK7i05AZiPtfylSWh5RF+HYg/OaDz7ogb371fVLvJB628NVluHYk/MJyOOt5HKJiZNtyrXDYx7nF0Q05byCHRqI2KeRLhTLHEumSRO3qSdN9PNYz4zqAtDZuByg3O4Wsa8tbYmIv3rF8frGpWFMA3gTzBMSOf8AS7H2GS0ZBtKTHuy33BeHfIYBqT9URbkk8F8PNbUlx0khvMA27pV0+51P9wtkXezFllWkTIhCxTpkX8NV5QdIg638b3U3MBnmO/3CqZwTHWHNSAv72U2t5+/6S2LcZkadCgChmk/mvKzpMTFplRw94vqvHs7Wux/Fkno1Cr29ozBzHT1J9Fp+BYgGnG8brM4i17T/AFdXXw24EHu6eXguyq4HQ1Itf8joPVco/KHMLlkNGjOcWAFRx0gu85glQYCBcn8Dou49Ql7p7p75kqGEw85Y06nnvEcltivwRKfbDUjzM2iPBScwCf7UqYIHgo1rDX2f7QARY+HaWyqFWnLpEi+3qiMab79/6XBvOAZSs5As8nvvp7mbpbD1IJJuTe3dYJqhSs4EDWeSHUbGbdxsO7cnl3oDBBSkuG7hruJ590Jd2AYXZixma9sov489U/hRvaYHd7KFiqrGDNUcGtHMwJ2687LntDRk09GWGFBrPqQ4gncGb3OotyV/hILG9oSDcdY1VU74ipFxYJIJgGLa6+itcMIk2uNBHjdZ8n46Ztx/QtSncRt+eqPU4gacwxxJsBIMdF5RdBjX3opY0wCZsNjt5XUk0WbM5jOM1Q52RuSeyZykmbRIRcHx+tTJaWAs5WseYPNHxuC7LJ+qo5oEjmbj0T2D4NkJ+YBB0m/f6K1xoDaJDiZ+W974AF41nYD8+PRUGD4s81QHONzAjVvSTMDnCuamEAdEyAI9jnP3KRw/BmB4dJkQYOl1XHjVW0Zp5K1ZctbIvM/j/Sk+kQ2SdPXT1RaVIQb9D3DYI4GZsb6aaxsmbZkdWJ06n8gBaw/K9L73iJUsQNjt+tuiXDSqJiSQQknQ+90sWkH3zRm20ARKdPNELhQLW5QvQDM+PqfPRHcwaKDnSRHL8jp1S+hFsS+bW6iJnkmfhp2V8Hna20RHv8JGoCHTI3Cc+H6hzTaTYdw/2nl/EK7Rp/JciT0XLHxLmc4xVHzXA6A389l5hwAB+Pt6o/HaA+a4kDUG/wD7D+ilqAEERcbfYrZF3FEZdslVblG5tp4+qXrXIgm21tDEoobHIxvolBTh+90EgWM0qo0E5kw+NDZIYY5b7TbvCNUm5nfdc0EmddSua6Znc2t6JfE1WsBc4hoGpKoMf8Z02GKTC+P5EwOkbn0QdDJOXRfcX4o3DUS92v0tbaSf0vmfEOIvrPLnkkzpsOgC84nxKpXdmeZImALAdAhYVmZw5bpTRCFIteFYHOQfSbm/Ra4VCAYMHnyASHBMP2GkmD3T4dLJ51MiWm+YHwgOjzWfI7ZdOidPFG8TIA167JlmJmJNtf0kZiTyiepkE++inXY2MwNzFvfepcfRkyfGMbDqG5FQOHh08U27iLyycp1sdYteRPJUWPY4vpkNJDTrBG459yssTjmhoDgdp28laCWgSfwssPSE6zbyhRrskjoEDDYtlSAHRB+m4J6JnEtJMC8anTuWlGCad7PWlw12mOvuxU2ncW576qGGeSTm3PPuXtNsExr3rmIEAc5oJ1BPkvckKTicp37reSgaJdBJjpzSrRx0L1rjFhEDyXjWf0pAnz5JhQLBI+o/tQNLTbUH7j7eqZERyUa0ASY6eYhdQwjUdGmvn90bgZLngToJPnp3Qo4qTJHOyd+HqPacUZP8TorZffL6H0XI/vVcsXJlqKv4mpSbC2UeMH+1WYUhzb2cAD3TZajjFAOabXEwVltA481pwyuAk1s8bVsY0H23PfZBrjtA329dk3QAtYRz8p+65wAJO0d2k7qlkmLsAidPdv2qLi/xPSpy1hNQ6W0gzaec8lS/EfxG6oDSpnKwand39dFlnOXSZeGL1llxfi7631G2wGg/aqnFHriIEQd/x3KNKlOqRF68ItHNXXw1gzUcYiYMTueQ6lVgomJI/wBq44E3bmRK56Gj2a7CUoa0aanWdY5eKXiS4NtJv4cz3Iz2uJAzNudhpFr9P2pNwoyhszJueZm/gsw7QLF1GhsZfEHWN0bD4sUxMFzoMjXboqwul4t2ZgdYMExyV5g8S0ZsjHk3M5SY1gJWMtIrcbxx5qNaGNaZB5kQIAI03Pml8eXFrXkkmJMnYOmAPNL4tjjXbYyROh1LpvzCb4i0fx7UC55a29FRJKheRWUbu1I00v4xvZaHgWO1a89B+LrH4Z8OiD+1cHMO2Lgi45EaHuOi0ei5EpI11Voy2jqvKQ+2uyrOH43OwGDO/glPiXieWn8tlnP1PJo1P4RboxKLui2wfFqTw7LmMHlfw6JhuNZ/xf5ErA4HEZDIsBrae5t+9WjuJ0zqx48WH/8AErLKWRPRrhix+mjqY9g1zD/6qLeJM5xpyWWfxSmdnjwZ+GhFpcTp6S8b6T9nhd/syJBeCA1xL4ifTxADW56OUSB9XVwPPonOH8Y+fUdDCabT2HwW3ygw4HrN1n+MVqbxq50XmPQS8q0+GqfYdWjL8ww1uwY3TzO6tjk5IhlgorRd4gzppror3gbMrZ9VnwDJvqtLwunlZrrsjm1Eji2yxzHmFyH8pq5ZKRaiwrUhBWFe+CRFrgg2v3nvX0AgmbrIceweUvOzrjxn8/hVwSq0Lk2rFqRER59/52Wd+L+JZGfLabkdqLEAjTzVhSxGSm5zjeAb8zy6dVg8U75j3OPhPvmtEVbFgvpV1xmNuQ9Ai8Pw5LiTMNEnw0RHUjGgvv4fZNUAW0XHQFNI0w2VdXtEk6k3T7aTW0pOpMDuGsoPD6GZ19JTXE6jcwA2EeO6VdjVokwA0nEi4Fut9b77KfBTD2//ACFud9Ex8n/swDq3TnefP9o3w9QEy6Iv6a+pCSWkxomoa1rhJbfptO3W8lI4/GwPlMu4ntc2jcAjciyBiqz/AKQYcYM6wP2oYHCnMSAZI1/MrN+yzXg7hXAN+gkxy5bX8lLC8bc3+JAnWIBO23d6rg2sXAhpDSLWmb/kJpuJdmLatIgDQltjsJCAjej2pxOk9wDhoB39OoiUSsyl8t5MBoE6baxB1MyEhWw9OlXFUAlrgSWkAkaiImLpbF1p7IGUcrmY5lGvhCU1Eo65hweLRIie+0qxpm+uv+/FC/xwQ8fYcwEPAVobB1bt3LUtoeD5IsOE48Me9pOVpGYnuH5VDj8UalQvPSB0/i38qXEa0uO/65IVEQMxAMaDmea5iuKuwrGbaxcnqvWvJ0M+7yjECItmIvt6pUOMxreIFpS0cjm17jn5/wCkeiGucMzo5wfxCvMPwihUm5aRY5ee8A7CyqOJcLqYcuaQSHAhrgJB7uWiRSTHeiu4hWzOys00HedY+y3lHC/LpsYLZWAX9fVZLCcOjEUaTozNhzu+xjwBjwK3Ytc7+7K+NGPPOxXCUJIGbe/M2+y1rWWgbKm4LhrknTxuVeOJGilnlboGJUgnySuRPmnkfJcs+yw65xVTxnDF9N1rgH36DyVs4yl61MHWUidOzkj4n8S405i3kQDFhbUdyRbEzrofP7rQ/wD9C+HTSd81oOVx9Seay2HvHePf3XpQacbRyjodpEHs6g7AflH41SDWho5X5Rp95R+H4VoGab+fS28wlDhs5eCfpgCfx0QbseMaQPhlECCbe/0la7Q5wibx6qwNOGAWv6ZiPtdLspS5xGgP20Spj+Es4zEA2A7pNkbB4v5Y5RMePTwUalPKyenuyqmEk7/UFz2hvTVMrWBcJ2MecDzKsWVg3sROcDXYzPoIlLcJozlDupbHTfkO9X3+A1pz2d2YynvkwfJYZSXQzI4jEua5wjMJ7JMZR3OFzp1S9Dijg4l7SQTBIg85EHXVR4i/I3KSCZExoDuB0v6KpxNfYH3+1yQkpKK2XNNoFMODT25zSTpmMQDptZVjxqLG1khT4jUbXdlM9kNANxoBppzPimsmUATOv3T0ZcskwD3DP0j87pAHJVPK5TWK5+HqlcXUkxvEn8D8+S0w/iVxv8RSoM5JOpP3n1Cm0A7WGkc01SY5tPMRIkgd50U8WwMdA+lusHW0nuuuDYniJnQaCP7VxhOAPfBY9ozDfpuDCrMFTNV4YCL89Nf7V9h+FYmm0hvaaOvnF5CWbroMWvSqZw3EYaoHQ6JgkXB8VrG4vPTuNBmB1EtNo97pPh3FHtOSo1zSTo7fv5pvFUmZg1oyyJMbSbiyi7k19DN0ihbhz/1LQxEg+HqtLSPaiP6he03AiSO0BBMX8D3K24Lg57Th75LbfFWzA7m6HMDQIYNt+f8ApGquEI9RiBU0WGTcnZoiq0MR1+y5JT0+y5Chi4jkuyypsNl7TGqkcVfFuFMxFJ1OoOyZt9u4r4xxjhZwmILXjszLDBjwX3l/sLO/E3AWYqmWOsRdpjQq+HLwdPoaLPk+CrEkOJFyY121t70RsRiJJHryQ+IcJrYaqGPBIEwdGkEdd7pcuLjNxI/S1OvBhqq/ZRw5H1aQOo3lAeTAtc6KGMrENAB7+86z1XUM3ZDFVi+ItGvXkExw/D6E6FxNuYIHnqkMO0kgK8+RlZTi/wD3BYaxqg9ATNFw2iA0RMmYBtpPnom3Ynsy6YFiRBAIJ8fFAwbJsYkTF+8FKcTx2Rh0gyABzI9bQfFef2y3WxHEYrVoi8SYv4flK1GxF1IPAAGUWAknU6SfVei5HJWrw8/JNyYlhr13HSPwArZxJjrp6KswH/kqlzTce/wrOncDoPW/4TMEtsDxHstPIevTxWfFS8+K1WNwL6gyns7TqSRyA6DzIWeq0QJzSCDf8J8b0VhpHNxRMdIm6UrVy4zzU6NMlrnG14CawldjWlvyg8kzmMW7hBVRjzhfCqtQZqcCDGsXWqwz8WwDO0uA1LbxoqBmPbTJgOb2LEf8tptC0XDsZV+XLmz6a6WOn9qOSx40WFLGMqMIfHeTERvfuKBRIEXBGx525zfRCqcMp4phztIcbyLabckXg3CA0MYwlwGkjSbk+p802FLbJ5uqLbhmFL4Og17+VvJaagMrR0C8weFDQIEWjmp1Gx1S5J83+icYpAH1EGrWBkItXSyVq0zB5pK2Ogs+7Lkr8ty5dxOtGhmF6HKE7LnFQOJQu+WCFBr1Ihczis4zwWniGFj4/wDV0Xaei+Xcc+Gn4eoR2i3Y67/ZfZgzdL8QwrKoLXCQVTHkcX+jkz4XVOWJFgTP6lJ1GajeYvsZv+vNb7jPwRkJcwvc2DFpjwWN4hgsp7OabfUIkzz6L0IOMlo5sSptuJvNp8YVzUqgBjeVVpn++e6qcKfpzC0get06/Es7U3GZp+4mR1QyRDFmka8Z3bASLW981W8deDDRsZnl/v8ASdaZObQOE6/nqqWrXzOcDJJtOlp9dFjwxuVs1ZH+NE6Lg5sg2JHqjsYIPP8AtVeEfkcWne48Nffcn8P2jE9U01TPPlGnQy18NidR+YhTYQGknQAz+O5LVpEA+9SknV81Smz+OYT4n8XSpX0NBWzT4ev8y+Zl9BytuDBvBPkslj3kvMXg79O62yuON1aTBlpntDXlc6dYVHUrWj2P9qkF6UshiK5IA+y9NF9OxF/3vKHRMmBrNkWpiXRBJkW/qVUagmDp/NqC1pv3r6DTpgNuLarK8Dw3Zki/v0WnwWCqVSAZDfQdCd1LLGzk6FaNN1V2VnZboXcwNQBvpr9lteE4AU2iNY7/AF5oOE4e2nAGttvcBWjdIIspuWqj0LJ32EkqJbsvQ+yk8oIQWrNS1YWsma9TYJR7yNUrGRP5fVcmOzzK5cAMxwK7cqLAptYpDHjHSiCpeEMUjqpU23TADEShlqYiyCG3Q6FJMZzVBxr4apVrjsu5j7K+co5NJTxlx6OPlPFPgmo3tNIMHYG3MlZnHcIfSiWyCbDUjWZ5BffnYcHVVWO4GyoYLbKq/wAl/wDSGVHzH5gDGtvmDYMaadyqYEzzBEe+q+lcQ+DW60xE2IiZ5LP474JqTLTrFvH/AH5poZYRLNtmMxNKL76xppr5o2Eqy2dDuPeyvsR8H4m8Nnx/tVo+GcW15ii4jfRVlKE46Yk42iD3FwExCg3DtJkgSrV/w1iAM2QwNdttEWhwGo6CdZjmprXRnSZT/JbJsEduFYR9IlaPD/CVQu6H081Z0vhUj6mjruuv9nbMXR4Qx51bT01lMM4EHn6RP/Ik366rdM4EGj6R5aJjDcIMgkSdyusdX9EeA8KbTaGkTGhWgo22hE/x9I22UKk6JJbCSa2F48lSykgShU2nMlSo4YapRCIwLxzIXMWxd1OEpXBOisKglLVm20S2MK5CuRcnQr1Cw2P1PwpDRerlJhOdqiN1XLkUKSUaeq5ciceP1Km5cuSnEv4+CGzVcuSBRz9EALlyd/xGXYHD6nv/AGurau7wvVyOHoaXYvxj/wAfiqvDaDvXLloXRN9Fxgd+/wDCcpaL1clXYoSroe5eMXi5OBAylR9RXLkPRkHb+UJuvmuXLmAbor165ckB6C5++SFiFy5J9GRFcuXKQ5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5368" name="AutoShape 8" descr="data:image/jpeg;base64,/9j/4AAQSkZJRgABAQAAAQABAAD/2wCEAAkGBxQTEhQUExQVFhUXGBwaGBgYGBgWHRoeGhgYHRgXGhgaHCggGBolHBcaITEiJSkrLi4uGh8zODMsNygtLisBCgoKDg0OGhAQGiwkHSQsLCwsLCwsLCwsLCwsLCwsLCwsLCwsLCwsLCwsLCwsLCwsLCwsLCwsLCw3LCw3LCsrLP/AABEIAOEA4QMBIgACEQEDEQH/xAAbAAACAwEBAQAAAAAAAAAAAAADBAIFBgABB//EADkQAAEDAgQDBgYCAgEEAwEAAAEAAhEDIQQSMUEFUWEicYGRofAGEzKxwdFC4RTxUhUjM2JygsIH/8QAGQEAAwEBAQAAAAAAAAAAAAAAAQIDBAAF/8QAJBEAAgICAwEAAgIDAAAAAAAAAAECEQMhEjFBUSJhMqEEE0L/2gAMAwEAAhEDEQA/AN7mBiUWmRsElTTVCy8+R6AyymNVNtMckp8wyjMqwp0Ak6i3khVKTeQRBWHcg579EAonTpNA00KlULQZ93SNfHhvJUHFuM5Zv2jtOsaeCeEJS6BJ12aLEcXY2bxCqMRx1lyDoLkCY71nPkPqdpx+oG07TomjhBldFgRrv1utMcMV2SeR+BX8bcS4CY5ukBLvxjndkOvtFtNe9HwVMXBmR4x4pt2UWjTSw/SpaWkhNsrq9OBLsxtcSSp4QnVum2vgBdMzmGnh71RWMgWF9ShyBxEGzrHgRoi1a7mtGUuG1vRPCNwFzqA196ocwcAdLidRlg509dFa4PjMAfMA3uLKnMDZelpmZ/KElGXaGVo0n/WqJOoB2n9oRxQmQGweizb6ewv73XlKk6nJBPPWfIJXhT/iwxyNdmypfKeNBPcp/wCIzcCO4LJf9ScD2hlANiLb6xN1eYXiZj/ueY9FGWNx7KqV9MfqYKns0Dw9ECpgWf8AEIzasjVAqVJ12SBTZKlhWNGiIcK0hdTdAhTcVxwtXwzI0XUmNAiAO+/io1DZKB2YbhDY6D/4rOQXJLOfZXqNMa39HaLRCnMINB1hZNQDqmYtUBNh4qbXg73mO9RLZ6rylSgz0/KDVBWwtQDfzVTxLiYY2LA/f9IPHuJhnZmTH0+91nq+I+aRIvprJHjvsq4sHLb6JznWjnY51Ua2318/fROf47RlgQN5uT380tQoZTIG0aeicJ35e47lrpLSM7bYPEO+mLgH3KlSfMwbG2kx4KObxRGEgCLnloL/AGShQam3KJE39UvieKMpT80tA1u7ygbqp+JPiVlCWMh9Q+Te8rE13VH9qrnd2jfUQz8SY8Fzil2NGLZtsX8U0WE5QXGY1Np6a7JSv8YPcDkZoSD2gZgbDU3WNY2Mr3Fps50GxJ3HMmYXrqYd2GzmJa2HCQd3Q7+JzeiCRXijXYX4xf8AyZEXvp9la4D4ppVDBJa46glYenUsGOBiS4g6ZW8j3ZlAsDhmYJzXcz+TbnKAf5Du8QjSA4H1WkWuFrjWeikHDQ6rCYbiFTDx8t5dTETaZdaWAdByWv4ZjBVbnGp2OyHEm1Qw94BMWUW1BeJHj7hSqkFL1dj/AFCKQjI1KFpOt9bxy99FGnWyHLcgmb6eHvwRQ+YNtEtUJnT+lTjaEtrovcO5zT2XS0jTrN77jqrWnWDrxErGtqEgNBMi4n9rRcGxIdLSbiNd/HdZcuGto0QnZchxIGi4968bT3BhELRqNVm8KAI7oS2KYW3Himi6CUDEAlFdjFZ87ouU46Lk3E6y0psgIjGSFDNZGm3egwsVIMx76pXiGJFJpE3On/qI+90TG40MaSLu6rLGo57iTO/WfcK2LHzdvoTJPjoC/DB78zri5BmfAz90TB4fszEd9rbeiLUq8gbbL1r7R0v53Wx9GV2wlRvv8oTSuNUC09O5Dc27Z2CQ7YUgBUvxFxM0qJInM4w3p16lXDjYzp91ifi6vNS+cZQQAC0bdb7opqrGjG3RRB4zAuLTJZJcHcpIKk+p2G9kXpg2JtnqOJkdwiF58wgyXuaDHZsSYEaC2nNTZxVwGWk0N2nV1tLqTTezXSQ7S4VWcAflgANABdDes9fEFM0eF1MnyzVoAZpnMM0nrEwqetSrOJz5ibzJnqV6zBQ3M6AJtzK5Kb9/o7RbO4OBY4mlBsQSNj6L08IcCHMr0XEaFrwD36aqWE4Q17Wua8O5jSDAMDmISTsE0RrflFrn9Joxl9/oTQc0ajYzNLg0zruRYyOVimeF8UdRrXJMntydSdT5pJtV9F3Zcbe7gqbqzKoAcMrhuLDuIXbXYrVn0X5wcGuFx05IZyzbwVD8K414Jov2Eg8xvfyV+6j1HkqIjJUejoV5WIIMeSC+kAOkr35rekEa+905MFToxbYk+CmwwRBuDM8iN14115iwCYkbcryhRyNHwjiIqNy/ybrO/VWJmNlhsNXyuFRp0Og0MarS4PHmoGObGU6zqDyWHNj4O10aYPkPOb5oeJBUyYCWxr9BaN1FfSgh8weyFyNlb7hepw6LIOEXClXeADeIHlzKHhjYbqu4zjIaQCCZI/X78EkU5So5utlTiqvzHyCYB0OwGk8t0INA02ChQe0smIIuZ15397onzJFtDuvRSpUjI3bsXqvDT9/f4UXkXAN493Rq29gb+yg4fDTBJknWCLxradl1nAsJQOpF5nY7Jmq4k22UgDmIAsLAzp+0CrWYzM42AHaJJiT9ykuw0GAB18dF8443Wa2vUcCHOMAEaNs2/U69yb+IeOGq406RimdSJGbv+ypKTInskmCIjTkfNFMtCFbBtpyZJBnqnqeAGZov2tJ2/pAw2ELgYMOB+k2kc/Bazg+HeWU2uaDBkGJIA1j/AIiCUk5cVZdK2B4ZwOqOySYnT+MbmTz/AArCt8PFwb2XFsmwy+O0x1urqjjqbAA+owGNCRodlaYLH03fRUYe4gn0WdZ5WWeOKXZR8P4K+kJexrWEQGi5mRcnY2SWI4EQ9rnaTvNgfst4yHgx7slOIV2U2E1HAAWvN76RunWZmdx2fOuPYMZpYD39LQqZ+FMTmbPKRK0/EMfQqfSHXNzEx4Ss3xCkMxLenP7K8ZWLxoZ4JxY0ajS8SBbqAfvC3jcQHAFpBnkZ8F8urUyDDhB1vyO60Xwe3NnadBcX3voqRJZI2rNaztDdRqUJFlJvs/dcXk7d39qhnPB9PXuQ3ExbX7X/AB+F5NvG11ClUG9jaSO9ADC2kAiP71VpwTEhssJ7JPuFWvGvNcDpt75pJwUlQYyadmxLoHu6Xrib80Pg+OFWmYIkGD05RzU6kjuK87i06ZrTs75fuy5dnauRGGCS0WFo7vFZHiOIe82Iyh1v0tRxGvkZGuaw8pWVzWkOE3OnLZW/x4dyEyvwHh+yJkGZzRsRYBM4avmFm2HcI96pelDugm8Rfu800+kQI08r35QtLJAnHSJHvdK4bsvI2A0PXxTZLRFxJ105/wBIIom5NibzrNvQWCRsCRLE1th/LfpZZ/4saTSkSIPnJ9laExHaFwNf7Wc+LiZ+VJDfll2sgkA/j7oWUgrZkMO2CSINvuOexCjTxGUGQZnfTxQ6whoG5vbrFkRjRkObTLbv2Rqy9hqVY1KgOh5j34Le4RjXMALoYLEt37rTqsNgQ1r2Xm0kDneAbdy3eGpGo0x2SeZtsVDM/CsF9I1zhGT9DOru249YStPGUM0tDSBo7I5ncJhN4j4bzgQQIkyI3525BO8N4O6mwsMZXa21iBCVVQb+F5weuD2dN/6VD8atzPYO1HQT6eCtOGMAfAMX9FaY7B580GCLddB57pVpiPbPnuD4qycjaZuQAS6JkjaISfHnXJLMjhZwiPt03WuofCzGPDogiTY6QqX4uwwa1p6X7557q0ZKwSToyDAC2CbzZWXA/wDysyA2I8RvKqXuWh+Dx2nOtYRJ2ndXTIS6Ne+L9ffghvJAnby70Vpv0XrnA+FlUyCVRhi2ihRpjdMPi9+kdUIERr76rgMmZUPlZre+nj+lOkw6o5gRGsH8JOQ1DPAqwpmCAM3hpy8VfYgWmyxb8SWvmdD+VsqNTPTabSRfvWbPGnyLYnaoRzdPfkvE58vouUtlbEeP1rgCIAieU7+Q+6oMM0BpB7u/TfzCsfiF/wD3HQ4CTHPRoJjzSjKTXQZJiw2Ot1rxRqCJ5Hs8ZlaZMRNrx0FkWsy7iHbAbHb9lQrMIg7xa2lv0g08TIuCDNraosSzz/GOYXkbn8dSi0W5TJF+pmNOaIx3WTe23XTVK4tx0E3OmsDlASMKG2Om/wDE2I52uq/iuGZUblfpPiLGwRaNRxBsMsmdjHcvaNOQRlsTEcrf3Mrgp0z5hxJgD3AaAkDdSwFE1OyNdvH36rXcd+Hg4lzHRbtDmQOyekrH0HOpvkaj93keCZ3RpjTLHhvDSKjZIPaiJ6x6Qt7w+tYbad6zIxLQ4B4AcQDEGRN7+BWixVMNuzWAZ5E6j8rLluRfHV0X+FxB+3TZdiX1HCwm5sbc/VVGExRtOp7rActlYVK7i05AZiPtfylSWh5RF+HYg/OaDz7ogb371fVLvJB628NVluHYk/MJyOOt5HKJiZNtyrXDYx7nF0Q05byCHRqI2KeRLhTLHEumSRO3qSdN9PNYz4zqAtDZuByg3O4Wsa8tbYmIv3rF8frGpWFMA3gTzBMSOf8AS7H2GS0ZBtKTHuy33BeHfIYBqT9URbkk8F8PNbUlx0khvMA27pV0+51P9wtkXezFllWkTIhCxTpkX8NV5QdIg638b3U3MBnmO/3CqZwTHWHNSAv72U2t5+/6S2LcZkadCgChmk/mvKzpMTFplRw94vqvHs7Wux/Fkno1Cr29ozBzHT1J9Fp+BYgGnG8brM4i17T/AFdXXw24EHu6eXguyq4HQ1Itf8joPVco/KHMLlkNGjOcWAFRx0gu85glQYCBcn8Dou49Ql7p7p75kqGEw85Y06nnvEcltivwRKfbDUjzM2iPBScwCf7UqYIHgo1rDX2f7QARY+HaWyqFWnLpEi+3qiMab79/6XBvOAZSs5As8nvvp7mbpbD1IJJuTe3dYJqhSs4EDWeSHUbGbdxsO7cnl3oDBBSkuG7hruJ590Jd2AYXZixma9sov489U/hRvaYHd7KFiqrGDNUcGtHMwJ2687LntDRk09GWGFBrPqQ4gncGb3OotyV/hILG9oSDcdY1VU74ipFxYJIJgGLa6+itcMIk2uNBHjdZ8n46Ztx/QtSncRt+eqPU4gacwxxJsBIMdF5RdBjX3opY0wCZsNjt5XUk0WbM5jOM1Q52RuSeyZykmbRIRcHx+tTJaWAs5WseYPNHxuC7LJ+qo5oEjmbj0T2D4NkJ+YBB0m/f6K1xoDaJDiZ+W974AF41nYD8+PRUGD4s81QHONzAjVvSTMDnCuamEAdEyAI9jnP3KRw/BmB4dJkQYOl1XHjVW0Zp5K1ZctbIvM/j/Sk+kQ2SdPXT1RaVIQb9D3DYI4GZsb6aaxsmbZkdWJ06n8gBaw/K9L73iJUsQNjt+tuiXDSqJiSQQknQ+90sWkH3zRm20ARKdPNELhQLW5QvQDM+PqfPRHcwaKDnSRHL8jp1S+hFsS+bW6iJnkmfhp2V8Hna20RHv8JGoCHTI3Cc+H6hzTaTYdw/2nl/EK7Rp/JciT0XLHxLmc4xVHzXA6A389l5hwAB+Pt6o/HaA+a4kDUG/wD7D+ilqAEERcbfYrZF3FEZdslVblG5tp4+qXrXIgm21tDEoobHIxvolBTh+90EgWM0qo0E5kw+NDZIYY5b7TbvCNUm5nfdc0EmddSua6Znc2t6JfE1WsBc4hoGpKoMf8Z02GKTC+P5EwOkbn0QdDJOXRfcX4o3DUS92v0tbaSf0vmfEOIvrPLnkkzpsOgC84nxKpXdmeZImALAdAhYVmZw5bpTRCFIteFYHOQfSbm/Ra4VCAYMHnyASHBMP2GkmD3T4dLJ51MiWm+YHwgOjzWfI7ZdOidPFG8TIA167JlmJmJNtf0kZiTyiepkE++inXY2MwNzFvfepcfRkyfGMbDqG5FQOHh08U27iLyycp1sdYteRPJUWPY4vpkNJDTrBG459yssTjmhoDgdp28laCWgSfwssPSE6zbyhRrskjoEDDYtlSAHRB+m4J6JnEtJMC8anTuWlGCad7PWlw12mOvuxU2ncW576qGGeSTm3PPuXtNsExr3rmIEAc5oJ1BPkvckKTicp37reSgaJdBJjpzSrRx0L1rjFhEDyXjWf0pAnz5JhQLBI+o/tQNLTbUH7j7eqZERyUa0ASY6eYhdQwjUdGmvn90bgZLngToJPnp3Qo4qTJHOyd+HqPacUZP8TorZffL6H0XI/vVcsXJlqKv4mpSbC2UeMH+1WYUhzb2cAD3TZajjFAOabXEwVltA481pwyuAk1s8bVsY0H23PfZBrjtA329dk3QAtYRz8p+65wAJO0d2k7qlkmLsAidPdv2qLi/xPSpy1hNQ6W0gzaec8lS/EfxG6oDSpnKwand39dFlnOXSZeGL1llxfi7631G2wGg/aqnFHriIEQd/x3KNKlOqRF68ItHNXXw1gzUcYiYMTueQ6lVgomJI/wBq44E3bmRK56Gj2a7CUoa0aanWdY5eKXiS4NtJv4cz3Iz2uJAzNudhpFr9P2pNwoyhszJueZm/gsw7QLF1GhsZfEHWN0bD4sUxMFzoMjXboqwul4t2ZgdYMExyV5g8S0ZsjHk3M5SY1gJWMtIrcbxx5qNaGNaZB5kQIAI03Pml8eXFrXkkmJMnYOmAPNL4tjjXbYyROh1LpvzCb4i0fx7UC55a29FRJKheRWUbu1I00v4xvZaHgWO1a89B+LrH4Z8OiD+1cHMO2Lgi45EaHuOi0ei5EpI11Voy2jqvKQ+2uyrOH43OwGDO/glPiXieWn8tlnP1PJo1P4RboxKLui2wfFqTw7LmMHlfw6JhuNZ/xf5ErA4HEZDIsBrae5t+9WjuJ0zqx48WH/8AErLKWRPRrhix+mjqY9g1zD/6qLeJM5xpyWWfxSmdnjwZ+GhFpcTp6S8b6T9nhd/syJBeCA1xL4ifTxADW56OUSB9XVwPPonOH8Y+fUdDCabT2HwW3ygw4HrN1n+MVqbxq50XmPQS8q0+GqfYdWjL8ww1uwY3TzO6tjk5IhlgorRd4gzppror3gbMrZ9VnwDJvqtLwunlZrrsjm1Eji2yxzHmFyH8pq5ZKRaiwrUhBWFe+CRFrgg2v3nvX0AgmbrIceweUvOzrjxn8/hVwSq0Lk2rFqRER59/52Wd+L+JZGfLabkdqLEAjTzVhSxGSm5zjeAb8zy6dVg8U75j3OPhPvmtEVbFgvpV1xmNuQ9Ai8Pw5LiTMNEnw0RHUjGgvv4fZNUAW0XHQFNI0w2VdXtEk6k3T7aTW0pOpMDuGsoPD6GZ19JTXE6jcwA2EeO6VdjVokwA0nEi4Fut9b77KfBTD2//ACFud9Ex8n/swDq3TnefP9o3w9QEy6Iv6a+pCSWkxomoa1rhJbfptO3W8lI4/GwPlMu4ntc2jcAjciyBiqz/AKQYcYM6wP2oYHCnMSAZI1/MrN+yzXg7hXAN+gkxy5bX8lLC8bc3+JAnWIBO23d6rg2sXAhpDSLWmb/kJpuJdmLatIgDQltjsJCAjej2pxOk9wDhoB39OoiUSsyl8t5MBoE6baxB1MyEhWw9OlXFUAlrgSWkAkaiImLpbF1p7IGUcrmY5lGvhCU1Eo65hweLRIie+0qxpm+uv+/FC/xwQ8fYcwEPAVobB1bt3LUtoeD5IsOE48Me9pOVpGYnuH5VDj8UalQvPSB0/i38qXEa0uO/65IVEQMxAMaDmea5iuKuwrGbaxcnqvWvJ0M+7yjECItmIvt6pUOMxreIFpS0cjm17jn5/wCkeiGucMzo5wfxCvMPwihUm5aRY5ee8A7CyqOJcLqYcuaQSHAhrgJB7uWiRSTHeiu4hWzOys00HedY+y3lHC/LpsYLZWAX9fVZLCcOjEUaTozNhzu+xjwBjwK3Ytc7+7K+NGPPOxXCUJIGbe/M2+y1rWWgbKm4LhrknTxuVeOJGilnlboGJUgnySuRPmnkfJcs+yw65xVTxnDF9N1rgH36DyVs4yl61MHWUidOzkj4n8S405i3kQDFhbUdyRbEzrofP7rQ/wD9C+HTSd81oOVx9Seay2HvHePf3XpQacbRyjodpEHs6g7AflH41SDWho5X5Rp95R+H4VoGab+fS28wlDhs5eCfpgCfx0QbseMaQPhlECCbe/0la7Q5wibx6qwNOGAWv6ZiPtdLspS5xGgP20Spj+Es4zEA2A7pNkbB4v5Y5RMePTwUalPKyenuyqmEk7/UFz2hvTVMrWBcJ2MecDzKsWVg3sROcDXYzPoIlLcJozlDupbHTfkO9X3+A1pz2d2YynvkwfJYZSXQzI4jEua5wjMJ7JMZR3OFzp1S9Dijg4l7SQTBIg85EHXVR4i/I3KSCZExoDuB0v6KpxNfYH3+1yQkpKK2XNNoFMODT25zSTpmMQDptZVjxqLG1khT4jUbXdlM9kNANxoBppzPimsmUATOv3T0ZcskwD3DP0j87pAHJVPK5TWK5+HqlcXUkxvEn8D8+S0w/iVxv8RSoM5JOpP3n1Cm0A7WGkc01SY5tPMRIkgd50U8WwMdA+lusHW0nuuuDYniJnQaCP7VxhOAPfBY9ozDfpuDCrMFTNV4YCL89Nf7V9h+FYmm0hvaaOvnF5CWbroMWvSqZw3EYaoHQ6JgkXB8VrG4vPTuNBmB1EtNo97pPh3FHtOSo1zSTo7fv5pvFUmZg1oyyJMbSbiyi7k19DN0ihbhz/1LQxEg+HqtLSPaiP6he03AiSO0BBMX8D3K24Lg57Th75LbfFWzA7m6HMDQIYNt+f8ApGquEI9RiBU0WGTcnZoiq0MR1+y5JT0+y5Chi4jkuyypsNl7TGqkcVfFuFMxFJ1OoOyZt9u4r4xxjhZwmILXjszLDBjwX3l/sLO/E3AWYqmWOsRdpjQq+HLwdPoaLPk+CrEkOJFyY121t70RsRiJJHryQ+IcJrYaqGPBIEwdGkEdd7pcuLjNxI/S1OvBhqq/ZRw5H1aQOo3lAeTAtc6KGMrENAB7+86z1XUM3ZDFVi+ItGvXkExw/D6E6FxNuYIHnqkMO0kgK8+RlZTi/wD3BYaxqg9ATNFw2iA0RMmYBtpPnom3Ynsy6YFiRBAIJ8fFAwbJsYkTF+8FKcTx2Rh0gyABzI9bQfFef2y3WxHEYrVoi8SYv4flK1GxF1IPAAGUWAknU6SfVei5HJWrw8/JNyYlhr13HSPwArZxJjrp6KswH/kqlzTce/wrOncDoPW/4TMEtsDxHstPIevTxWfFS8+K1WNwL6gyns7TqSRyA6DzIWeq0QJzSCDf8J8b0VhpHNxRMdIm6UrVy4zzU6NMlrnG14CawldjWlvyg8kzmMW7hBVRjzhfCqtQZqcCDGsXWqwz8WwDO0uA1LbxoqBmPbTJgOb2LEf8tptC0XDsZV+XLmz6a6WOn9qOSx40WFLGMqMIfHeTERvfuKBRIEXBGx525zfRCqcMp4phztIcbyLabckXg3CA0MYwlwGkjSbk+p802FLbJ5uqLbhmFL4Og17+VvJaagMrR0C8weFDQIEWjmp1Gx1S5J83+icYpAH1EGrWBkItXSyVq0zB5pK2Ogs+7Lkr8ty5dxOtGhmF6HKE7LnFQOJQu+WCFBr1Ihczis4zwWniGFj4/wDV0Xaei+Xcc+Gn4eoR2i3Y67/ZfZgzdL8QwrKoLXCQVTHkcX+jkz4XVOWJFgTP6lJ1GajeYvsZv+vNb7jPwRkJcwvc2DFpjwWN4hgsp7OabfUIkzz6L0IOMlo5sSptuJvNp8YVzUqgBjeVVpn++e6qcKfpzC0get06/Es7U3GZp+4mR1QyRDFmka8Z3bASLW981W8deDDRsZnl/v8ASdaZObQOE6/nqqWrXzOcDJJtOlp9dFjwxuVs1ZH+NE6Lg5sg2JHqjsYIPP8AtVeEfkcWne48Nffcn8P2jE9U01TPPlGnQy18NidR+YhTYQGknQAz+O5LVpEA+9SknV81Smz+OYT4n8XSpX0NBWzT4ev8y+Zl9BytuDBvBPkslj3kvMXg79O62yuON1aTBlpntDXlc6dYVHUrWj2P9qkF6UshiK5IA+y9NF9OxF/3vKHRMmBrNkWpiXRBJkW/qVUagmDp/NqC1pv3r6DTpgNuLarK8Dw3Zki/v0WnwWCqVSAZDfQdCd1LLGzk6FaNN1V2VnZboXcwNQBvpr9lteE4AU2iNY7/AF5oOE4e2nAGttvcBWjdIIspuWqj0LJ32EkqJbsvQ+yk8oIQWrNS1YWsma9TYJR7yNUrGRP5fVcmOzzK5cAMxwK7cqLAptYpDHjHSiCpeEMUjqpU23TADEShlqYiyCG3Q6FJMZzVBxr4apVrjsu5j7K+co5NJTxlx6OPlPFPgmo3tNIMHYG3MlZnHcIfSiWyCbDUjWZ5BffnYcHVVWO4GyoYLbKq/wAl/wDSGVHzH5gDGtvmDYMaadyqYEzzBEe+q+lcQ+DW60xE2IiZ5LP474JqTLTrFvH/AH5poZYRLNtmMxNKL76xppr5o2Eqy2dDuPeyvsR8H4m8Nnx/tVo+GcW15ii4jfRVlKE46Yk42iD3FwExCg3DtJkgSrV/w1iAM2QwNdttEWhwGo6CdZjmprXRnSZT/JbJsEduFYR9IlaPD/CVQu6H081Z0vhUj6mjruuv9nbMXR4Qx51bT01lMM4EHn6RP/Ik366rdM4EGj6R5aJjDcIMgkSdyusdX9EeA8KbTaGkTGhWgo22hE/x9I22UKk6JJbCSa2F48lSykgShU2nMlSo4YapRCIwLxzIXMWxd1OEpXBOisKglLVm20S2MK5CuRcnQr1Cw2P1PwpDRerlJhOdqiN1XLkUKSUaeq5ciceP1Km5cuSnEv4+CGzVcuSBRz9EALlyd/xGXYHD6nv/AGurau7wvVyOHoaXYvxj/wAfiqvDaDvXLloXRN9Fxgd+/wDCcpaL1clXYoSroe5eMXi5OBAylR9RXLkPRkHb+UJuvmuXLmAbor165ckB6C5++SFiFy5J9GRFcuXKQ5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5370" name="Picture 10" descr="http://zsp.wolakielpinska.w.interia.pl/pliki/malarstwo/malarstwo_pliki/image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20888"/>
            <a:ext cx="3533775" cy="353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15</Words>
  <Application>Microsoft Office PowerPoint</Application>
  <PresentationFormat>Pokaz na ekranie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Wędrówka</vt:lpstr>
      <vt:lpstr>Malarstwo historyczne</vt:lpstr>
      <vt:lpstr>Batalistyka</vt:lpstr>
      <vt:lpstr>Malarstwo starożytne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Malarstwo historyczne</dc:title>
  <dc:creator>aburzynska</dc:creator>
  <cp:lastModifiedBy>aburzynska</cp:lastModifiedBy>
  <cp:revision>5</cp:revision>
  <dcterms:created xsi:type="dcterms:W3CDTF">2014-04-11T08:34:19Z</dcterms:created>
  <dcterms:modified xsi:type="dcterms:W3CDTF">2014-04-11T09:04:39Z</dcterms:modified>
</cp:coreProperties>
</file>