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042D47-50D3-42D7-902B-1D3AEEC8F504}" type="datetimeFigureOut">
              <a:rPr lang="pl-PL" smtClean="0"/>
              <a:pPr/>
              <a:t>2014-04-04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F873F5-3D4D-4D43-ABEF-74B3B91446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pl/url?sa=i&amp;rct=j&amp;q=kameleon&amp;source=images&amp;cd=&amp;cad=rja&amp;docid=zq0D5Fu1bAL7_M&amp;tbnid=0TtGScklHCVDcM:&amp;ved=0CAUQjRw&amp;url=http://www.9sennik.pl/sennikOnlineInternetowy/sennik-kameleon/sennik-kameleon/&amp;ei=Tj72UoabBKrC0QX-sYCgAg&amp;bvm=bv.60983673,d.ZG4&amp;psig=AFQjCNFgQfhRkMKl7eYe4VITKHK61xDkjg&amp;ust=13919558748491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pl/url?sa=i&amp;rct=j&amp;q=kameleon&amp;source=images&amp;cd=&amp;cad=rja&amp;docid=d9Ht4gL_mxoC1M&amp;tbnid=YUzISDVDowI-RM:&amp;ved=0CAUQjRw&amp;url=http://www.tapeciarnia.pl/kameleony.html&amp;ei=AUT2UornEOnJ0QXvm4CgBQ&amp;bvm=bv.60983673,d.ZG4&amp;psig=AFQjCNHAcEIMAqKtINLP4kzHu-VapyvZtg&amp;ust=139195725785944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pl/url?sa=i&amp;rct=j&amp;q=kameleon&amp;source=images&amp;cd=&amp;cad=rja&amp;docid=IE2Y4DX7A5qPzM&amp;tbnid=xyavrvD3IZe46M:&amp;ved=0CAUQjRw&amp;url=http://dinoanimals.pl/zwierzeta/kameleon-czyli-lew-na-ziemi/&amp;ei=rEP2UvWNDaWZ0AXX1IG4CA&amp;bvm=bv.60983673,d.ZG4&amp;psig=AFQjCNHAcEIMAqKtINLP4kzHu-VapyvZtg&amp;ust=13919572578594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kameleon&amp;source=images&amp;cd=&amp;cad=rja&amp;docid=d9Ht4gL_mxoC1M&amp;tbnid=YUzISDVDowI-RM:&amp;ved=0CAUQjRw&amp;url=http://www.tapeciarnia.pl/123080_niebieski_kameleon_galazka_otwarty_pyszczek.html&amp;ei=mUb2UoK1MIPC0QWn_oCwAw&amp;bvm=bv.60983673,d.ZG4&amp;psig=AFQjCNHAcEIMAqKtINLP4kzHu-VapyvZtg&amp;ust=13919572578594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pl/url?sa=i&amp;rct=j&amp;q=kameleon&amp;source=images&amp;cd=&amp;cad=rja&amp;docid=l8jN4QA0l2vMdM&amp;tbnid=eCmLIAlObDiXfM:&amp;ved=0CAUQjRw&amp;url=http://apistogramma.pl/?page_id=1035&amp;ei=M0f2UprhIqTu0gWBoICwAw&amp;bvm=bv.60983673,d.ZG4&amp;psig=AFQjCNHAcEIMAqKtINLP4kzHu-VapyvZtg&amp;ust=139195725785944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url?sa=i&amp;rct=j&amp;q=kameleon&amp;source=images&amp;cd=&amp;cad=rja&amp;docid=dwMrb3FOw_vv2M&amp;tbnid=1dbZV_6iBDD3EM:&amp;ved=0CAUQjRw&amp;url=http://www.national-geographic.pl/foto/fotografia/kameleon-276413&amp;ei=RVP2UsLxBMmg0QWgxYDQDQ&amp;bvm=bv.60983673,d.ZG4&amp;psig=AFQjCNHAcEIMAqKtINLP4kzHu-VapyvZtg&amp;ust=13919572578594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pl/url?sa=i&amp;rct=j&amp;q=kameleon&amp;source=images&amp;cd=&amp;cad=rja&amp;docid=dwMrb3FOw_vv2M&amp;tbnid=1dbZV_6iBDD3EM:&amp;ved=0CAUQjRw&amp;url=http://www.portel.pl/artykul.php3?i=65326&amp;ei=L1T2Us61GuO70QXzkoDIDw&amp;bvm=bv.60983673,d.ZG4&amp;psig=AFQjCNHAcEIMAqKtINLP4kzHu-VapyvZtg&amp;ust=139195725785944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l/url?sa=i&amp;rct=j&amp;q=kameleon&amp;source=images&amp;cd=&amp;cad=rja&amp;docid=l8jN4QA0l2vMdM&amp;tbnid=eCmLIAlObDiXfM:&amp;ved=0CAUQjRw&amp;url=http://www.pardalisnachzuchten.de/&amp;ei=OEf2Uu-bMKmJ0AWC84GQDA&amp;bvm=bv.60983673,d.ZG4&amp;psig=AFQjCNHAcEIMAqKtINLP4kzHu-VapyvZtg&amp;ust=13919572578594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pl/url?sa=i&amp;rct=j&amp;q=kameleon&amp;source=images&amp;cd=&amp;cad=rja&amp;docid=WimX_WJ291dZ9M&amp;tbnid=HK4DouhrAcP3pM:&amp;ved=0CAUQjRw&amp;url=http://www.tapeta-kolorowy-kameleon-4.na-pulpit.com/&amp;ei=Zlf2UtGsFY760gX6pYCADA&amp;bvm=bv.60983673,d.ZG4&amp;psig=AFQjCNHAcEIMAqKtINLP4kzHu-VapyvZtg&amp;ust=139195725785944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18216" y="2564904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Kameleon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9sennik.pl/wp-content/uploads/2013/03/sennik-kamele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464496" cy="2510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Prostokąt 4"/>
          <p:cNvSpPr/>
          <p:nvPr/>
        </p:nvSpPr>
        <p:spPr>
          <a:xfrm>
            <a:off x="395536" y="404664"/>
            <a:ext cx="5736186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Kameleon:</a:t>
            </a:r>
          </a:p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Gad z rodziny jaszczurek.</a:t>
            </a:r>
          </a:p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Ma nietypową budowę ciała.</a:t>
            </a:r>
          </a:p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Zmienia ubarwienie.</a:t>
            </a:r>
          </a:p>
          <a:p>
            <a:pPr>
              <a:buFont typeface="Symbol"/>
              <a:buChar char="·"/>
            </a:pP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W tłumaczeniu słowo kameleon</a:t>
            </a:r>
          </a:p>
          <a:p>
            <a:r>
              <a:rPr lang="pl-P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z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naczy </a:t>
            </a:r>
            <a:r>
              <a:rPr lang="pl-PL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lew na ziemi.</a:t>
            </a:r>
          </a:p>
        </p:txBody>
      </p:sp>
      <p:pic>
        <p:nvPicPr>
          <p:cNvPr id="1028" name="Picture 4" descr="http://portal.dobresciagi.pl/wp-content/uploads/2012/10/Kameleon-chameleon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48680"/>
            <a:ext cx="2644926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tapeciarnia.pl/tapety/normalne/159040_kameleon_maluszek_galazk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509120"/>
            <a:ext cx="276439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3427" y="488540"/>
            <a:ext cx="5571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Gdzie spotkamy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kameleona?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492896"/>
            <a:ext cx="676875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Kameleony żyją w lasach tropikalnych lub skalistych terenach, najczęściej na drzewach.</a:t>
            </a:r>
          </a:p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Najwięcej gatunków zamieszkuje Afrykę i Madagaskar.</a:t>
            </a:r>
          </a:p>
        </p:txBody>
      </p:sp>
      <p:pic>
        <p:nvPicPr>
          <p:cNvPr id="30724" name="Picture 4" descr="http://www.tapeciarnia.pl/tapety/normalne/123080_niebieski_kameleon_galazka_otwarty_pyszcz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2635463" cy="164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apistogramma.pl/wp-content/uploads/2013/06/Furcifer-pardal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2590956" cy="194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476672"/>
            <a:ext cx="658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Budowa kameleona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3" y="1628800"/>
            <a:ext cx="806489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Kameleon pokryty jest rogowatą skórą.</a:t>
            </a:r>
          </a:p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Osiąga rozmiary od 2,5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 cm 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do 60 cm i może ważyć do 1 </a:t>
            </a:r>
            <a:r>
              <a:rPr lang="pl-PL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kg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.</a:t>
            </a:r>
          </a:p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Na grzbiecie mają ostrą linię grzbietową.</a:t>
            </a:r>
          </a:p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Zrośnięte palce tworzą coś w rodzaju szczypiec.</a:t>
            </a:r>
          </a:p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Oczy umożliwiają mu patrzenie we wszystkich kierunkach nie obracają głowy.</a:t>
            </a:r>
          </a:p>
          <a:p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Symbol"/>
              </a:rPr>
              <a:t> Ma bardzo długi i lepki język.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9672" y="548680"/>
            <a:ext cx="540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Przystosowanie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1844824"/>
            <a:ext cx="80648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Kameleony żywią się pająkami i innymi owadami lub mniejszymi ptakami i myszami.</a:t>
            </a:r>
          </a:p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 W życiu na drzewach pomaga im chwytny ogon i inne giętkie narządy.</a:t>
            </a:r>
          </a:p>
        </p:txBody>
      </p:sp>
      <p:pic>
        <p:nvPicPr>
          <p:cNvPr id="28674" name="Picture 2" descr="http://img2.national-geographic.pl/uploads/photo/276/276413/kameleon-zwierzeta-276413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024336" cy="2269417"/>
          </a:xfrm>
          <a:prstGeom prst="rect">
            <a:avLst/>
          </a:prstGeom>
          <a:noFill/>
        </p:spPr>
      </p:pic>
      <p:pic>
        <p:nvPicPr>
          <p:cNvPr id="28676" name="Picture 4" descr="http://www.portel.pl/aktimg/duze/p653/phpl9JkGJ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312368" cy="221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webme.com/pic/f/fpardalis/100msd-dsc04598_dsc045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232248" cy="167504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-36170" y="260648"/>
            <a:ext cx="9180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Jak to jest z tą zmianą koloru?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2132856"/>
            <a:ext cx="79928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Kameleony faktycznie zmieniają kolor, ale nie tak jak to w bajkach bywa, na taki kolor jaki im się akurat podoba. Zmiana koloru zależna jest od emocji kameleona, temperatury i kąta padania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promieni słonecznych.</a:t>
            </a:r>
            <a:endParaRPr lang="pl-P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2" name="Picture 4" descr="http://www.tapeta-kolorowy-kameleon-4.na-pulpit.com/zdjecia/kolorowy-kameleon-4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3096344" cy="174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8535" y="3716482"/>
            <a:ext cx="79928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Podsumowując, kameleony to bardzo ciekawe 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zwierzęta, 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które zaskakiwały umiejętnością zmiany koloru i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przystosowaniem już od dawna, a dzięki nauce nie st</a:t>
            </a:r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anowi to już dla nas tajemnicy.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C:\Users\Aleksandra Białek\Desktop\vbsaVc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706272" cy="318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7584" y="3356992"/>
            <a:ext cx="75248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Pracę wykonała: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Aleksandra Białek z 6a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770" name="Picture 2" descr="C:\Users\Aleksandra Białek\Desktop\IMG_20140208_14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4765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228</Words>
  <Application>Microsoft Office PowerPoint</Application>
  <PresentationFormat>Pokaz na ekranie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Aleksandra Białek</dc:creator>
  <cp:lastModifiedBy>Aleksandra Białek</cp:lastModifiedBy>
  <cp:revision>17</cp:revision>
  <dcterms:created xsi:type="dcterms:W3CDTF">2014-02-08T14:17:30Z</dcterms:created>
  <dcterms:modified xsi:type="dcterms:W3CDTF">2014-04-04T15:49:32Z</dcterms:modified>
</cp:coreProperties>
</file>