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7B686A-15B8-4F41-9ACB-B41A5EB753F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CCF90A-EC30-4B80-96D6-EF53738A6167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43608" y="260648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8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Jungle</a:t>
            </a:r>
            <a:r>
              <a:rPr lang="pl-PL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POP</a:t>
            </a:r>
            <a:endParaRPr lang="pl-PL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3314" name="Picture 2" descr="http://static4.artspan.com/member/mbbirk/500/2417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916832"/>
            <a:ext cx="4714875" cy="3533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 to jest </a:t>
            </a:r>
            <a:r>
              <a:rPr lang="pl-PL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Jungle</a:t>
            </a:r>
            <a:r>
              <a:rPr lang="pl-PL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POP ?</a:t>
            </a:r>
            <a:endParaRPr lang="pl-PL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11560" y="1772816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err="1" smtClean="0"/>
              <a:t>Jangle</a:t>
            </a:r>
            <a:r>
              <a:rPr lang="pl-PL" sz="3200" b="1" dirty="0" smtClean="0"/>
              <a:t> pop</a:t>
            </a:r>
            <a:r>
              <a:rPr lang="pl-PL" sz="3200" dirty="0" smtClean="0"/>
              <a:t> – amerykański gatunek muzyczny powstały w połowie lat sześćdziesiątych, łączący charakterystyczne, "brzęczące" (ang. brzęczeć – "to </a:t>
            </a:r>
            <a:r>
              <a:rPr lang="pl-PL" sz="3200" dirty="0" err="1" smtClean="0"/>
              <a:t>jangle</a:t>
            </a:r>
            <a:r>
              <a:rPr lang="pl-PL" sz="3200" dirty="0" smtClean="0"/>
              <a:t>") brzmienie gitar z </a:t>
            </a:r>
            <a:r>
              <a:rPr lang="pl-PL" sz="3200" dirty="0" err="1" smtClean="0"/>
              <a:t>power</a:t>
            </a:r>
            <a:r>
              <a:rPr lang="pl-PL" sz="3200" dirty="0" smtClean="0"/>
              <a:t> popowymi strukturami.</a:t>
            </a:r>
          </a:p>
          <a:p>
            <a:endParaRPr lang="pl-PL" sz="32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96336" y="6597352"/>
            <a:ext cx="1547664" cy="260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/>
              <a:t>Źródło: Wikipedia</a:t>
            </a:r>
            <a:endParaRPr lang="pl-PL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91440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Najpopularniejsze zespoły</a:t>
            </a:r>
            <a:endParaRPr lang="pl-PL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Autofit/>
          </a:bodyPr>
          <a:lstStyle/>
          <a:p>
            <a:r>
              <a:rPr lang="pl-PL" sz="2000" dirty="0" smtClean="0"/>
              <a:t>The </a:t>
            </a:r>
            <a:r>
              <a:rPr lang="pl-PL" sz="2000" dirty="0" err="1" smtClean="0"/>
              <a:t>Bats</a:t>
            </a:r>
            <a:endParaRPr lang="pl-PL" sz="2000" dirty="0" smtClean="0"/>
          </a:p>
          <a:p>
            <a:r>
              <a:rPr lang="pl-PL" sz="2000" dirty="0" smtClean="0"/>
              <a:t>The </a:t>
            </a:r>
            <a:r>
              <a:rPr lang="pl-PL" sz="2000" dirty="0" err="1" smtClean="0"/>
              <a:t>Byrds</a:t>
            </a:r>
            <a:endParaRPr lang="pl-PL" sz="2000" dirty="0" smtClean="0"/>
          </a:p>
          <a:p>
            <a:r>
              <a:rPr lang="pl-PL" sz="2000" dirty="0" smtClean="0"/>
              <a:t>Chris </a:t>
            </a:r>
            <a:r>
              <a:rPr lang="pl-PL" sz="2000" dirty="0" err="1" smtClean="0"/>
              <a:t>Stamey</a:t>
            </a:r>
            <a:endParaRPr lang="pl-PL" sz="2000" dirty="0" smtClean="0"/>
          </a:p>
          <a:p>
            <a:r>
              <a:rPr lang="pl-PL" sz="2000" dirty="0" smtClean="0"/>
              <a:t>Oh-OK</a:t>
            </a:r>
          </a:p>
          <a:p>
            <a:r>
              <a:rPr lang="pl-PL" sz="2000" dirty="0" smtClean="0"/>
              <a:t>The Hummingbirds</a:t>
            </a:r>
          </a:p>
          <a:p>
            <a:r>
              <a:rPr lang="pl-PL" sz="2000" dirty="0" smtClean="0"/>
              <a:t>Let's </a:t>
            </a:r>
            <a:r>
              <a:rPr lang="pl-PL" sz="2000" dirty="0" err="1" smtClean="0"/>
              <a:t>Active</a:t>
            </a:r>
            <a:endParaRPr lang="pl-PL" sz="2000" dirty="0" smtClean="0"/>
          </a:p>
          <a:p>
            <a:r>
              <a:rPr lang="pl-PL" sz="2000" dirty="0" err="1" smtClean="0"/>
              <a:t>Miracle</a:t>
            </a:r>
            <a:r>
              <a:rPr lang="pl-PL" sz="2000" dirty="0" smtClean="0"/>
              <a:t> Legion</a:t>
            </a:r>
          </a:p>
          <a:p>
            <a:r>
              <a:rPr lang="pl-PL" sz="2000" dirty="0" smtClean="0"/>
              <a:t>R.E.M.</a:t>
            </a:r>
          </a:p>
          <a:p>
            <a:r>
              <a:rPr lang="pl-PL" sz="2000" dirty="0" err="1" smtClean="0"/>
              <a:t>Uncle</a:t>
            </a:r>
            <a:r>
              <a:rPr lang="pl-PL" sz="2000" dirty="0" smtClean="0"/>
              <a:t> Green</a:t>
            </a:r>
          </a:p>
          <a:p>
            <a:r>
              <a:rPr lang="pl-PL" sz="2000" dirty="0" smtClean="0"/>
              <a:t>Blake </a:t>
            </a:r>
            <a:r>
              <a:rPr lang="pl-PL" sz="2000" dirty="0" err="1" smtClean="0"/>
              <a:t>Babies</a:t>
            </a:r>
            <a:endParaRPr lang="pl-PL" sz="2000" dirty="0" smtClean="0"/>
          </a:p>
          <a:p>
            <a:r>
              <a:rPr lang="pl-PL" sz="2000" dirty="0" smtClean="0"/>
              <a:t>Guadalcanal </a:t>
            </a:r>
            <a:r>
              <a:rPr lang="pl-PL" sz="2000" dirty="0" err="1" smtClean="0"/>
              <a:t>Diary</a:t>
            </a:r>
            <a:endParaRPr lang="pl-PL" sz="2000" dirty="0" smtClean="0"/>
          </a:p>
          <a:p>
            <a:r>
              <a:rPr lang="pl-PL" sz="2000" dirty="0" err="1" smtClean="0"/>
              <a:t>Love</a:t>
            </a:r>
            <a:r>
              <a:rPr lang="pl-PL" sz="2000" dirty="0" smtClean="0"/>
              <a:t> Tractor</a:t>
            </a:r>
          </a:p>
          <a:p>
            <a:r>
              <a:rPr lang="pl-PL" sz="2000" dirty="0" smtClean="0"/>
              <a:t>The </a:t>
            </a:r>
            <a:r>
              <a:rPr lang="pl-PL" sz="2000" dirty="0" err="1" smtClean="0"/>
              <a:t>dB's</a:t>
            </a:r>
            <a:endParaRPr lang="pl-PL" sz="2000" dirty="0" smtClean="0"/>
          </a:p>
          <a:p>
            <a:r>
              <a:rPr lang="pl-PL" sz="2000" dirty="0" smtClean="0"/>
              <a:t>The </a:t>
            </a:r>
            <a:r>
              <a:rPr lang="pl-PL" sz="2000" dirty="0" err="1" smtClean="0"/>
              <a:t>Smiths</a:t>
            </a:r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67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Historia </a:t>
            </a:r>
            <a:r>
              <a:rPr lang="pl-PL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Jungle</a:t>
            </a:r>
            <a:r>
              <a:rPr lang="pl-PL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POP</a:t>
            </a:r>
            <a:endParaRPr lang="pl-PL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-1016" y="1844824"/>
            <a:ext cx="91450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/>
              <a:t>Jangle</a:t>
            </a:r>
            <a:r>
              <a:rPr lang="pl-PL" sz="2400" dirty="0" smtClean="0"/>
              <a:t> pop stał się znaczącą siłą w rocku alternatywnym początku lat osiemdziesiątych, czego przykładem były wczesne albumy R.E.M. i The </a:t>
            </a:r>
            <a:r>
              <a:rPr lang="pl-PL" sz="2400" dirty="0" err="1" smtClean="0"/>
              <a:t>Connells</a:t>
            </a:r>
            <a:r>
              <a:rPr lang="pl-PL" sz="2400" dirty="0" smtClean="0"/>
              <a:t>. Zjawisko to było zauważalne głównie na południu i środkowym zachodzie USA, choć grupa zespołów nazywana </a:t>
            </a:r>
            <a:r>
              <a:rPr lang="pl-PL" sz="2400" dirty="0" err="1" smtClean="0"/>
              <a:t>Paisley</a:t>
            </a:r>
            <a:r>
              <a:rPr lang="pl-PL" sz="2400" dirty="0" smtClean="0"/>
              <a:t> Underground tworzyła własną, bardziej psychodeliczną odmianę </a:t>
            </a:r>
            <a:r>
              <a:rPr lang="pl-PL" sz="2400" dirty="0" err="1" smtClean="0"/>
              <a:t>jangle</a:t>
            </a:r>
            <a:r>
              <a:rPr lang="pl-PL" sz="2400" dirty="0" smtClean="0"/>
              <a:t> popu na zachodnim wybrzeżu. Aktywna scena istniała również w Wielkiej Brytanii (</a:t>
            </a:r>
            <a:r>
              <a:rPr lang="pl-PL" sz="2400" dirty="0" err="1" smtClean="0"/>
              <a:t>Brilliant</a:t>
            </a:r>
            <a:r>
              <a:rPr lang="pl-PL" sz="2400" dirty="0" smtClean="0"/>
              <a:t> Corners, Jazz </a:t>
            </a:r>
            <a:r>
              <a:rPr lang="pl-PL" sz="2400" dirty="0" err="1" smtClean="0"/>
              <a:t>Butcher</a:t>
            </a:r>
            <a:r>
              <a:rPr lang="pl-PL" sz="2400" dirty="0" smtClean="0"/>
              <a:t>, Monochrome Set, Popguns, Loft, </a:t>
            </a:r>
            <a:r>
              <a:rPr lang="pl-PL" sz="2400" dirty="0" err="1" smtClean="0"/>
              <a:t>Family</a:t>
            </a:r>
            <a:r>
              <a:rPr lang="pl-PL" sz="2400" dirty="0" smtClean="0"/>
              <a:t> Cat, Felt, James), Australii (The </a:t>
            </a:r>
            <a:r>
              <a:rPr lang="pl-PL" sz="2400" dirty="0" err="1" smtClean="0"/>
              <a:t>Go-Betweens</a:t>
            </a:r>
            <a:r>
              <a:rPr lang="pl-PL" sz="2400" dirty="0" smtClean="0"/>
              <a:t>, Hummingbirds) i Nowej Zelandii (Clean, Mad </a:t>
            </a:r>
            <a:r>
              <a:rPr lang="pl-PL" sz="2400" dirty="0" err="1" smtClean="0"/>
              <a:t>Scene</a:t>
            </a:r>
            <a:r>
              <a:rPr lang="pl-PL" sz="2400" dirty="0" smtClean="0"/>
              <a:t>, Jean Paul Sartre </a:t>
            </a:r>
            <a:r>
              <a:rPr lang="pl-PL" sz="2400" dirty="0" err="1" smtClean="0"/>
              <a:t>Experience</a:t>
            </a:r>
            <a:r>
              <a:rPr lang="pl-PL" sz="2400" dirty="0" smtClean="0"/>
              <a:t>, The </a:t>
            </a:r>
            <a:r>
              <a:rPr lang="pl-PL" sz="2400" dirty="0" err="1" smtClean="0"/>
              <a:t>Bats</a:t>
            </a:r>
            <a:r>
              <a:rPr lang="pl-PL" sz="2400" dirty="0" smtClean="0"/>
              <a:t>, Chills).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pl-PL" sz="9600" dirty="0" smtClean="0"/>
              <a:t>KONIEC</a:t>
            </a:r>
            <a:endParaRPr lang="pl-PL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</TotalTime>
  <Words>186</Words>
  <Application>Microsoft Office PowerPoint</Application>
  <PresentationFormat>Pokaz na ekranie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Techniczny</vt:lpstr>
      <vt:lpstr>Slajd 1</vt:lpstr>
      <vt:lpstr>Co to jest Jungle POP ?</vt:lpstr>
      <vt:lpstr>Najpopularniejsze zespoły</vt:lpstr>
      <vt:lpstr>Historia Jungle POP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pkozioro</dc:creator>
  <cp:lastModifiedBy>pkozioro</cp:lastModifiedBy>
  <cp:revision>4</cp:revision>
  <dcterms:created xsi:type="dcterms:W3CDTF">2014-05-07T09:30:32Z</dcterms:created>
  <dcterms:modified xsi:type="dcterms:W3CDTF">2014-05-07T09:48:38Z</dcterms:modified>
</cp:coreProperties>
</file>