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7AE-AE21-49C3-8050-1DEC8907B201}" type="datetimeFigureOut">
              <a:rPr lang="pl-PL" smtClean="0"/>
              <a:pPr/>
              <a:t>2014-04-03</a:t>
            </a:fld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3A518E-8022-4B46-A814-23007C1A25F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7AE-AE21-49C3-8050-1DEC8907B201}" type="datetimeFigureOut">
              <a:rPr lang="pl-PL" smtClean="0"/>
              <a:pPr/>
              <a:t>2014-04-03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18E-8022-4B46-A814-23007C1A25F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7AE-AE21-49C3-8050-1DEC8907B201}" type="datetimeFigureOut">
              <a:rPr lang="pl-PL" smtClean="0"/>
              <a:pPr/>
              <a:t>2014-04-03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18E-8022-4B46-A814-23007C1A25F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7DB7AE-AE21-49C3-8050-1DEC8907B201}" type="datetimeFigureOut">
              <a:rPr lang="pl-PL" smtClean="0"/>
              <a:pPr/>
              <a:t>2014-04-03</a:t>
            </a:fld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3A518E-8022-4B46-A814-23007C1A25F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7AE-AE21-49C3-8050-1DEC8907B201}" type="datetimeFigureOut">
              <a:rPr lang="pl-PL" smtClean="0"/>
              <a:pPr/>
              <a:t>2014-04-03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18E-8022-4B46-A814-23007C1A25F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7AE-AE21-49C3-8050-1DEC8907B201}" type="datetimeFigureOut">
              <a:rPr lang="pl-PL" smtClean="0"/>
              <a:pPr/>
              <a:t>2014-04-03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18E-8022-4B46-A814-23007C1A25F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18E-8022-4B46-A814-23007C1A25F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7AE-AE21-49C3-8050-1DEC8907B201}" type="datetimeFigureOut">
              <a:rPr lang="pl-PL" smtClean="0"/>
              <a:pPr/>
              <a:t>2014-04-03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7AE-AE21-49C3-8050-1DEC8907B201}" type="datetimeFigureOut">
              <a:rPr lang="pl-PL" smtClean="0"/>
              <a:pPr/>
              <a:t>2014-04-03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18E-8022-4B46-A814-23007C1A25F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7AE-AE21-49C3-8050-1DEC8907B201}" type="datetimeFigureOut">
              <a:rPr lang="pl-PL" smtClean="0"/>
              <a:pPr/>
              <a:t>2014-04-03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18E-8022-4B46-A814-23007C1A25F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7DB7AE-AE21-49C3-8050-1DEC8907B201}" type="datetimeFigureOut">
              <a:rPr lang="pl-PL" smtClean="0"/>
              <a:pPr/>
              <a:t>2014-04-03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3A518E-8022-4B46-A814-23007C1A25F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7AE-AE21-49C3-8050-1DEC8907B201}" type="datetimeFigureOut">
              <a:rPr lang="pl-PL" smtClean="0"/>
              <a:pPr/>
              <a:t>2014-04-03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3A518E-8022-4B46-A814-23007C1A25F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7DB7AE-AE21-49C3-8050-1DEC8907B201}" type="datetimeFigureOut">
              <a:rPr lang="pl-PL" smtClean="0"/>
              <a:pPr/>
              <a:t>2014-04-03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33A518E-8022-4B46-A814-23007C1A25F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anek.EKOaranzacje\Desktop\sprz&#261;tanie%20pla&#380;y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305800" cy="1981200"/>
          </a:xfrm>
        </p:spPr>
        <p:txBody>
          <a:bodyPr/>
          <a:lstStyle/>
          <a:p>
            <a:r>
              <a:rPr lang="pl-PL" dirty="0" smtClean="0"/>
              <a:t>Jak człowiek wpływa na zmniejszenie negatywnego wpływu gospodarki na czystość wód w oceanach </a:t>
            </a:r>
            <a:endParaRPr lang="pl-PL" dirty="0"/>
          </a:p>
        </p:txBody>
      </p:sp>
      <p:pic>
        <p:nvPicPr>
          <p:cNvPr id="1032" name="Picture 8" descr="C:\Users\Janek.EKOaranzacje\AppData\Local\Microsoft\Windows\Temporary Internet Files\Content.IE5\3O1U4919\MM90030049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717032"/>
            <a:ext cx="3784299" cy="3140968"/>
          </a:xfrm>
          <a:prstGeom prst="rect">
            <a:avLst/>
          </a:prstGeom>
          <a:noFill/>
        </p:spPr>
      </p:pic>
      <p:pic>
        <p:nvPicPr>
          <p:cNvPr id="1033" name="Picture 9" descr="C:\Users\Janek.EKOaranzacje\AppData\Local\Microsoft\Windows\Temporary Internet Files\Content.IE5\3O1U4919\MM90030049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3717032"/>
            <a:ext cx="3784299" cy="3140968"/>
          </a:xfrm>
          <a:prstGeom prst="rect">
            <a:avLst/>
          </a:prstGeom>
          <a:noFill/>
        </p:spPr>
      </p:pic>
      <p:pic>
        <p:nvPicPr>
          <p:cNvPr id="1034" name="Picture 10" descr="C:\Users\Janek.EKOaranzacje\AppData\Local\Microsoft\Windows\Temporary Internet Files\Content.IE5\3O1U4919\MM90030049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712112"/>
            <a:ext cx="3784299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81863" y="3970428"/>
            <a:ext cx="2530624" cy="288302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Jan</a:t>
            </a:r>
          </a:p>
          <a:p>
            <a:pPr>
              <a:buNone/>
            </a:pPr>
            <a:r>
              <a:rPr lang="pl-PL" dirty="0" smtClean="0"/>
              <a:t>Czarnecki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źr</a:t>
            </a:r>
            <a:r>
              <a:rPr lang="pl-PL" dirty="0" smtClean="0"/>
              <a:t>. Wikipedia</a:t>
            </a:r>
          </a:p>
          <a:p>
            <a:pPr>
              <a:buNone/>
            </a:pPr>
            <a:r>
              <a:rPr lang="pl-PL" dirty="0" smtClean="0"/>
              <a:t>	  Ściąga.pl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 ZA UWAGĘ!</a:t>
            </a:r>
            <a:endParaRPr lang="pl-PL" dirty="0"/>
          </a:p>
        </p:txBody>
      </p:sp>
      <p:pic>
        <p:nvPicPr>
          <p:cNvPr id="4" name="Picture 4" descr="http://chomikuj.pl/ImagePreview.aspx?e=xprQvxJJmPLWeV2PPU3Okw&amp;pv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5715000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728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OCEANY SĄ ZAŚMIECONE</a:t>
            </a:r>
          </a:p>
          <a:p>
            <a:r>
              <a:rPr lang="pl-PL" sz="3200" dirty="0" smtClean="0"/>
              <a:t>NA PLAŻACH LEŻĄ ŚMIECI</a:t>
            </a:r>
          </a:p>
          <a:p>
            <a:r>
              <a:rPr lang="pl-PL" sz="3200" dirty="0" smtClean="0"/>
              <a:t>PTAKI GINĄ W WYNIKU ZJEDZENIA ŚMIECI</a:t>
            </a:r>
          </a:p>
          <a:p>
            <a:r>
              <a:rPr lang="pl-PL" sz="3200" dirty="0" smtClean="0"/>
              <a:t>RYBY ZAPLĄTUJĄ SIĘ W FOLIOWE SIATKI I SPADAJĄ NA DNO, A TAM SIĘ DUSZĄ       I GINĄ</a:t>
            </a:r>
          </a:p>
          <a:p>
            <a:r>
              <a:rPr lang="pl-PL" sz="3200" dirty="0" smtClean="0"/>
              <a:t>ZANIECZYSZCZENIE ROPĄ</a:t>
            </a:r>
          </a:p>
          <a:p>
            <a:endParaRPr lang="pl-PL" sz="3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JEST NAPRAWDĘ ?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ŚMIECI WRZUCONE PRZEZ LUDZI DO MORZA </a:t>
            </a:r>
            <a:r>
              <a:rPr lang="pl-PL" dirty="0" smtClean="0"/>
              <a:t>PODCZAS </a:t>
            </a:r>
            <a:r>
              <a:rPr lang="pl-PL" dirty="0" smtClean="0"/>
              <a:t>SZTORMU ZOSTAŁY </a:t>
            </a:r>
            <a:r>
              <a:rPr lang="pl-PL" dirty="0" smtClean="0"/>
              <a:t>WYRZUCONE</a:t>
            </a:r>
            <a:r>
              <a:rPr lang="pl-PL" dirty="0" smtClean="0"/>
              <a:t> </a:t>
            </a:r>
            <a:r>
              <a:rPr lang="pl-PL" dirty="0" smtClean="0"/>
              <a:t>PRZEZ MORZE NA PLAŻĘ </a:t>
            </a:r>
            <a:endParaRPr lang="pl-PL" dirty="0"/>
          </a:p>
        </p:txBody>
      </p:sp>
      <p:pic>
        <p:nvPicPr>
          <p:cNvPr id="6" name="sprzątanie plaży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821" y="1716930"/>
            <a:ext cx="9146821" cy="5141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24000"/>
            <a:ext cx="8424936" cy="4572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ZBIERAJĄ RĘCZNIE ŚMIECI Z PLAŻY</a:t>
            </a:r>
          </a:p>
          <a:p>
            <a:r>
              <a:rPr lang="pl-PL" sz="3200" dirty="0" smtClean="0"/>
              <a:t>ZROBILI SPECJALNĄ MASZYNĘ DO OCZYSZCZANIA WODY </a:t>
            </a:r>
            <a:r>
              <a:rPr lang="pl-PL" sz="3200" dirty="0" smtClean="0"/>
              <a:t>(NAZYWA </a:t>
            </a:r>
            <a:r>
              <a:rPr lang="pl-PL" sz="3200" dirty="0" smtClean="0"/>
              <a:t>SIĘ ONA „ BOYAN SLAT</a:t>
            </a:r>
            <a:r>
              <a:rPr lang="pl-PL" sz="3200" dirty="0" smtClean="0"/>
              <a:t>”)</a:t>
            </a:r>
            <a:endParaRPr lang="pl-PL" sz="3200" dirty="0" smtClean="0"/>
          </a:p>
          <a:p>
            <a:r>
              <a:rPr lang="pl-PL" sz="3200" dirty="0" smtClean="0"/>
              <a:t>EKIPY NURKÓW WYŁAWIAJĄ Z DNA OCEANÓW RÓŻNE </a:t>
            </a:r>
            <a:r>
              <a:rPr lang="pl-PL" sz="3200" dirty="0" smtClean="0"/>
              <a:t>ŚMIECI, NP</a:t>
            </a:r>
            <a:r>
              <a:rPr lang="pl-PL" sz="3200" dirty="0" smtClean="0"/>
              <a:t>. LODÓWKI</a:t>
            </a:r>
          </a:p>
          <a:p>
            <a:r>
              <a:rPr lang="pl-PL" sz="3200" dirty="0" smtClean="0"/>
              <a:t>SPECJALNE STATKI </a:t>
            </a:r>
            <a:r>
              <a:rPr lang="pl-PL" sz="3200" dirty="0" smtClean="0"/>
              <a:t>ZBIERAJĄ ROZLANĄ </a:t>
            </a:r>
            <a:r>
              <a:rPr lang="pl-PL" sz="3200" dirty="0" smtClean="0"/>
              <a:t>ROPĘ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CO LUDZIE ROBIĄ ŻEBY BYŁO LEPIEJ ?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http://m.natemat.pl/49bb5db390504e48673d2e541a9a3adc,641,0,0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502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ZAINSTALOWAĆ SPECJALNE SIATKI </a:t>
            </a:r>
            <a:r>
              <a:rPr lang="pl-PL" sz="4800" dirty="0" smtClean="0"/>
              <a:t>100</a:t>
            </a:r>
            <a:r>
              <a:rPr lang="pl-PL" sz="3200" dirty="0" smtClean="0"/>
              <a:t> METRÓW OD </a:t>
            </a:r>
            <a:r>
              <a:rPr lang="pl-PL" sz="3200" dirty="0" smtClean="0"/>
              <a:t>BRZEGU, KTÓRE </a:t>
            </a:r>
            <a:r>
              <a:rPr lang="pl-PL" sz="3200" dirty="0" smtClean="0"/>
              <a:t>NIE POZWOLIŁY BY WYPŁYWAC ŚMIECIOM NA PEŁNE MORZE</a:t>
            </a:r>
          </a:p>
          <a:p>
            <a:r>
              <a:rPr lang="pl-PL" sz="3200" dirty="0" smtClean="0"/>
              <a:t>NA STATKACH </a:t>
            </a:r>
            <a:r>
              <a:rPr lang="pl-PL" sz="3200" dirty="0" smtClean="0"/>
              <a:t>UMIEŚCIĆ </a:t>
            </a:r>
            <a:r>
              <a:rPr lang="pl-PL" sz="3200" dirty="0" smtClean="0"/>
              <a:t>SPECJALNE KAMERY ŻEBY </a:t>
            </a:r>
            <a:r>
              <a:rPr lang="pl-PL" sz="3200" dirty="0" smtClean="0"/>
              <a:t>SPRAWDZIĆ </a:t>
            </a:r>
            <a:r>
              <a:rPr lang="pl-PL" sz="3200" dirty="0" smtClean="0"/>
              <a:t>KTO </a:t>
            </a:r>
            <a:r>
              <a:rPr lang="pl-PL" sz="3200" dirty="0" smtClean="0"/>
              <a:t>WYRZUCA </a:t>
            </a:r>
            <a:r>
              <a:rPr lang="pl-PL" sz="3200" dirty="0" smtClean="0"/>
              <a:t>ŚMIECI DO MORZA.</a:t>
            </a:r>
            <a:endParaRPr lang="pl-PL" sz="3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MOŻNABY </a:t>
            </a:r>
            <a:r>
              <a:rPr lang="pl-PL" dirty="0" smtClean="0"/>
              <a:t>ZROBIĆ </a:t>
            </a:r>
            <a:r>
              <a:rPr lang="pl-PL" dirty="0" smtClean="0"/>
              <a:t>JESZCZE ?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4048" y="476672"/>
            <a:ext cx="3888432" cy="561932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SPRAWDZIĆ </a:t>
            </a:r>
            <a:r>
              <a:rPr lang="pl-PL" sz="3200" dirty="0" smtClean="0"/>
              <a:t>DOKŁADNIE, CZY </a:t>
            </a:r>
            <a:r>
              <a:rPr lang="pl-PL" sz="3200" dirty="0" smtClean="0"/>
              <a:t>ŻADNA FABRYKA W POBLIŻU MORZA NIE ODPROWADZA DO NIEGO  ZANIECZYSZCZEŃ FABRYCZNYCH</a:t>
            </a:r>
          </a:p>
          <a:p>
            <a:pPr>
              <a:buNone/>
            </a:pPr>
            <a:endParaRPr lang="pl-PL" sz="3200" dirty="0"/>
          </a:p>
        </p:txBody>
      </p:sp>
      <p:pic>
        <p:nvPicPr>
          <p:cNvPr id="4098" name="Picture 2" descr="http://www.hydropure.com.pl/images/informacje/24_scie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608512" cy="6120106"/>
          </a:xfrm>
          <a:prstGeom prst="rect">
            <a:avLst/>
          </a:prstGeom>
          <a:noFill/>
        </p:spPr>
      </p:pic>
      <p:sp>
        <p:nvSpPr>
          <p:cNvPr id="6" name="Znak zakazu 5"/>
          <p:cNvSpPr/>
          <p:nvPr/>
        </p:nvSpPr>
        <p:spPr>
          <a:xfrm>
            <a:off x="1043608" y="2636912"/>
            <a:ext cx="3528392" cy="3528392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http://www.ntd-offshore.com/uploadedgfx/Helix%20Producer%2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7827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http://static.watra.pl/images/news/4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3220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316</TotalTime>
  <Words>165</Words>
  <Application>Microsoft Office PowerPoint</Application>
  <PresentationFormat>Pokaz na ekranie (4:3)</PresentationFormat>
  <Paragraphs>23</Paragraphs>
  <Slides>10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Jak człowiek wpływa na zmniejszenie negatywnego wpływu gospodarki na czystość wód w oceanach </vt:lpstr>
      <vt:lpstr>JAK JEST NAPRAWDĘ ?</vt:lpstr>
      <vt:lpstr>ŚMIECI WRZUCONE PRZEZ LUDZI DO MORZA PODCZAS SZTORMU ZOSTAŁY WYRZUCONE PRZEZ MORZE NA PLAŻĘ </vt:lpstr>
      <vt:lpstr>CO LUDZIE ROBIĄ ŻEBY BYŁO LEPIEJ ?</vt:lpstr>
      <vt:lpstr>Prezentacja programu PowerPoint</vt:lpstr>
      <vt:lpstr>CO MOŻNABY ZROBIĆ JESZCZE ?</vt:lpstr>
      <vt:lpstr>Prezentacja programu PowerPoint</vt:lpstr>
      <vt:lpstr>Prezentacja programu PowerPoint</vt:lpstr>
      <vt:lpstr>Prezentacja programu PowerPoint</vt:lpstr>
      <vt:lpstr>DZIĘKUJĘ 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człowiek wpływa na zmniejszenie negatywnego wpływu gospodarki na czystość wód w oceanach</dc:title>
  <dc:creator>Janek</dc:creator>
  <cp:lastModifiedBy>Właściciel</cp:lastModifiedBy>
  <cp:revision>30</cp:revision>
  <dcterms:created xsi:type="dcterms:W3CDTF">2014-03-18T17:34:09Z</dcterms:created>
  <dcterms:modified xsi:type="dcterms:W3CDTF">2014-04-03T18:57:34Z</dcterms:modified>
</cp:coreProperties>
</file>