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Default Extension="gif" ContentType="image/gif"/>
  <Override PartName="/ppt/diagrams/layout1.xml" ContentType="application/vnd.openxmlformats-officedocument.drawingml.diagramLayou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0"/>
  </p:notesMasterIdLst>
  <p:sldIdLst>
    <p:sldId id="256" r:id="rId2"/>
    <p:sldId id="257" r:id="rId3"/>
    <p:sldId id="258" r:id="rId4"/>
    <p:sldId id="274" r:id="rId5"/>
    <p:sldId id="275" r:id="rId6"/>
    <p:sldId id="276" r:id="rId7"/>
    <p:sldId id="277" r:id="rId8"/>
    <p:sldId id="278" r:id="rId9"/>
    <p:sldId id="263" r:id="rId10"/>
    <p:sldId id="266" r:id="rId11"/>
    <p:sldId id="265" r:id="rId12"/>
    <p:sldId id="267" r:id="rId13"/>
    <p:sldId id="269" r:id="rId14"/>
    <p:sldId id="271" r:id="rId15"/>
    <p:sldId id="279" r:id="rId16"/>
    <p:sldId id="280" r:id="rId17"/>
    <p:sldId id="281" r:id="rId18"/>
    <p:sldId id="273" r:id="rId19"/>
  </p:sldIdLst>
  <p:sldSz cx="9144000" cy="6858000" type="screen4x3"/>
  <p:notesSz cx="6858000" cy="9144000"/>
  <p:defaultTextStyle>
    <a:defPPr>
      <a:defRPr lang="pl-P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450" y="-4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EB25029-1334-4204-B622-953F491AD694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4182DF6C-6BAC-4399-83A5-F643022B9A0E}">
      <dgm:prSet custT="1"/>
      <dgm:spPr/>
      <dgm:t>
        <a:bodyPr/>
        <a:lstStyle/>
        <a:p>
          <a:pPr rtl="0"/>
          <a:r>
            <a:rPr lang="pl-PL" sz="5700" b="1" dirty="0" smtClean="0">
              <a:latin typeface="BankGothic Md BT" pitchFamily="34" charset="0"/>
            </a:rPr>
            <a:t>Internet Sl@ng</a:t>
          </a:r>
          <a:endParaRPr lang="pl-PL" sz="5700" b="1" dirty="0">
            <a:latin typeface="BankGothic Md BT" pitchFamily="34" charset="0"/>
          </a:endParaRPr>
        </a:p>
      </dgm:t>
    </dgm:pt>
    <dgm:pt modelId="{3B98F674-20EE-4C65-9CB3-19BA9E85CB2A}" type="parTrans" cxnId="{95E038B3-C5F8-4603-BDCB-9BC9A90A454B}">
      <dgm:prSet/>
      <dgm:spPr/>
      <dgm:t>
        <a:bodyPr/>
        <a:lstStyle/>
        <a:p>
          <a:endParaRPr lang="pl-PL"/>
        </a:p>
      </dgm:t>
    </dgm:pt>
    <dgm:pt modelId="{4D46E9E1-57BF-48BF-805A-2FA371A67B2B}" type="sibTrans" cxnId="{95E038B3-C5F8-4603-BDCB-9BC9A90A454B}">
      <dgm:prSet/>
      <dgm:spPr/>
      <dgm:t>
        <a:bodyPr/>
        <a:lstStyle/>
        <a:p>
          <a:endParaRPr lang="pl-PL"/>
        </a:p>
      </dgm:t>
    </dgm:pt>
    <dgm:pt modelId="{F6DF3C85-F0C7-4C61-B7D0-98F65125E6F6}" type="pres">
      <dgm:prSet presAssocID="{DEB25029-1334-4204-B622-953F491AD694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67A15120-E18C-4C36-95F3-2AB11A425CF7}" type="pres">
      <dgm:prSet presAssocID="{4182DF6C-6BAC-4399-83A5-F643022B9A0E}" presName="linNode" presStyleCnt="0"/>
      <dgm:spPr/>
    </dgm:pt>
    <dgm:pt modelId="{46D4BFD7-2B70-4B14-A0AE-477A9B23F39F}" type="pres">
      <dgm:prSet presAssocID="{4182DF6C-6BAC-4399-83A5-F643022B9A0E}" presName="parentText" presStyleLbl="node1" presStyleIdx="0" presStyleCnt="1" custScaleX="253107">
        <dgm:presLayoutVars>
          <dgm:chMax val="1"/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F19F1407-6141-470D-8071-8A3EEF981E98}" type="presOf" srcId="{4182DF6C-6BAC-4399-83A5-F643022B9A0E}" destId="{46D4BFD7-2B70-4B14-A0AE-477A9B23F39F}" srcOrd="0" destOrd="0" presId="urn:microsoft.com/office/officeart/2005/8/layout/vList5"/>
    <dgm:cxn modelId="{95E038B3-C5F8-4603-BDCB-9BC9A90A454B}" srcId="{DEB25029-1334-4204-B622-953F491AD694}" destId="{4182DF6C-6BAC-4399-83A5-F643022B9A0E}" srcOrd="0" destOrd="0" parTransId="{3B98F674-20EE-4C65-9CB3-19BA9E85CB2A}" sibTransId="{4D46E9E1-57BF-48BF-805A-2FA371A67B2B}"/>
    <dgm:cxn modelId="{56BE2EBD-4815-4B40-B381-B144A12490D2}" type="presOf" srcId="{DEB25029-1334-4204-B622-953F491AD694}" destId="{F6DF3C85-F0C7-4C61-B7D0-98F65125E6F6}" srcOrd="0" destOrd="0" presId="urn:microsoft.com/office/officeart/2005/8/layout/vList5"/>
    <dgm:cxn modelId="{574C801A-A18C-4AED-A745-78C685C91103}" type="presParOf" srcId="{F6DF3C85-F0C7-4C61-B7D0-98F65125E6F6}" destId="{67A15120-E18C-4C36-95F3-2AB11A425CF7}" srcOrd="0" destOrd="0" presId="urn:microsoft.com/office/officeart/2005/8/layout/vList5"/>
    <dgm:cxn modelId="{F2A0078D-BB0D-4048-8FA1-08D8AB7A3AA6}" type="presParOf" srcId="{67A15120-E18C-4C36-95F3-2AB11A425CF7}" destId="{46D4BFD7-2B70-4B14-A0AE-477A9B23F39F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6D4BFD7-2B70-4B14-A0AE-477A9B23F39F}">
      <dsp:nvSpPr>
        <dsp:cNvPr id="0" name=""/>
        <dsp:cNvSpPr/>
      </dsp:nvSpPr>
      <dsp:spPr>
        <a:xfrm>
          <a:off x="358052" y="717"/>
          <a:ext cx="7346806" cy="146858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170" tIns="108585" rIns="217170" bIns="108585" numCol="1" spcCol="1270" anchor="ctr" anchorCtr="0">
          <a:noAutofit/>
        </a:bodyPr>
        <a:lstStyle/>
        <a:p>
          <a:pPr lvl="0" algn="ctr" defTabSz="2533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5700" b="1" kern="1200" dirty="0" smtClean="0">
              <a:latin typeface="BankGothic Md BT" pitchFamily="34" charset="0"/>
            </a:rPr>
            <a:t>Internet Sl@ng</a:t>
          </a:r>
          <a:endParaRPr lang="pl-PL" sz="5700" b="1" kern="1200" dirty="0">
            <a:latin typeface="BankGothic Md BT" pitchFamily="34" charset="0"/>
          </a:endParaRPr>
        </a:p>
      </dsp:txBody>
      <dsp:txXfrm>
        <a:off x="358052" y="717"/>
        <a:ext cx="7346806" cy="146858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91D1A438-A722-4478-B175-B2468F60EF5D}" type="datetimeFigureOut">
              <a:rPr lang="pl-PL"/>
              <a:pPr>
                <a:defRPr/>
              </a:pPr>
              <a:t>2014-06-13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pl-PL" noProof="0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noProof="0" smtClean="0"/>
              <a:t>Kliknij, aby edytować style wzorca tekstu</a:t>
            </a:r>
          </a:p>
          <a:p>
            <a:pPr lvl="1"/>
            <a:r>
              <a:rPr lang="pl-PL" noProof="0" smtClean="0"/>
              <a:t>Drugi poziom</a:t>
            </a:r>
          </a:p>
          <a:p>
            <a:pPr lvl="2"/>
            <a:r>
              <a:rPr lang="pl-PL" noProof="0" smtClean="0"/>
              <a:t>Trzeci poziom</a:t>
            </a:r>
          </a:p>
          <a:p>
            <a:pPr lvl="3"/>
            <a:r>
              <a:rPr lang="pl-PL" noProof="0" smtClean="0"/>
              <a:t>Czwarty poziom</a:t>
            </a:r>
          </a:p>
          <a:p>
            <a:pPr lvl="4"/>
            <a:r>
              <a:rPr lang="pl-PL" noProof="0" smtClean="0"/>
              <a:t>Piąty poziom</a:t>
            </a:r>
            <a:endParaRPr lang="pl-PL" noProof="0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EECA745B-AC66-4C78-AF19-DAD029108AFD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3" name="Symbol zastępczy notatek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pl-PL" smtClean="0"/>
          </a:p>
        </p:txBody>
      </p:sp>
      <p:sp>
        <p:nvSpPr>
          <p:cNvPr id="25604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0706DA2F-7C1D-4E40-BF71-77CDB972DA50}" type="slidenum">
              <a:rPr lang="pl-PL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pl-PL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9" name="Symbol zastępczy notatek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pl-PL" smtClean="0"/>
          </a:p>
        </p:txBody>
      </p:sp>
      <p:sp>
        <p:nvSpPr>
          <p:cNvPr id="29700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ECF9A53-3BAB-4FF0-B710-389ECE829119}" type="slidenum">
              <a:rPr lang="pl-PL"/>
              <a:pPr fontAlgn="base">
                <a:spcBef>
                  <a:spcPct val="0"/>
                </a:spcBef>
                <a:spcAft>
                  <a:spcPct val="0"/>
                </a:spcAft>
              </a:pPr>
              <a:t>10</a:t>
            </a:fld>
            <a:endParaRPr lang="pl-PL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3" name="Symbol zastępczy notatek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pl-PL" smtClean="0"/>
          </a:p>
        </p:txBody>
      </p:sp>
      <p:sp>
        <p:nvSpPr>
          <p:cNvPr id="30724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FA376BE-935C-495F-9CAA-0F6773C3F6A6}" type="slidenum">
              <a:rPr lang="pl-PL"/>
              <a:pPr fontAlgn="base">
                <a:spcBef>
                  <a:spcPct val="0"/>
                </a:spcBef>
                <a:spcAft>
                  <a:spcPct val="0"/>
                </a:spcAft>
              </a:pPr>
              <a:t>11</a:t>
            </a:fld>
            <a:endParaRPr lang="pl-PL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7" name="Symbol zastępczy notatek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pl-PL" smtClean="0"/>
          </a:p>
        </p:txBody>
      </p:sp>
      <p:sp>
        <p:nvSpPr>
          <p:cNvPr id="31748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29020C18-BC5A-4CDD-951B-82E57F34CFAD}" type="slidenum">
              <a:rPr lang="pl-PL"/>
              <a:pPr fontAlgn="base">
                <a:spcBef>
                  <a:spcPct val="0"/>
                </a:spcBef>
                <a:spcAft>
                  <a:spcPct val="0"/>
                </a:spcAft>
              </a:pPr>
              <a:t>12</a:t>
            </a:fld>
            <a:endParaRPr lang="pl-PL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1" name="Symbol zastępczy notatek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pl-PL" smtClean="0"/>
          </a:p>
        </p:txBody>
      </p:sp>
      <p:sp>
        <p:nvSpPr>
          <p:cNvPr id="32772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F43F74D-5004-45B4-B623-DA61E34AFE8B}" type="slidenum">
              <a:rPr lang="pl-PL"/>
              <a:pPr fontAlgn="base">
                <a:spcBef>
                  <a:spcPct val="0"/>
                </a:spcBef>
                <a:spcAft>
                  <a:spcPct val="0"/>
                </a:spcAft>
              </a:pPr>
              <a:t>13</a:t>
            </a:fld>
            <a:endParaRPr lang="pl-PL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5" name="Symbol zastępczy notatek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pl-PL" smtClean="0"/>
          </a:p>
        </p:txBody>
      </p:sp>
      <p:sp>
        <p:nvSpPr>
          <p:cNvPr id="33796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2435518D-0F76-4356-BD65-4BD2F6B01390}" type="slidenum">
              <a:rPr lang="pl-PL"/>
              <a:pPr fontAlgn="base">
                <a:spcBef>
                  <a:spcPct val="0"/>
                </a:spcBef>
                <a:spcAft>
                  <a:spcPct val="0"/>
                </a:spcAft>
              </a:pPr>
              <a:t>14</a:t>
            </a:fld>
            <a:endParaRPr lang="pl-PL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CA745B-AC66-4C78-AF19-DAD029108AFD}" type="slidenum">
              <a:rPr lang="pl-PL" smtClean="0"/>
              <a:pPr>
                <a:defRPr/>
              </a:pPr>
              <a:t>15</a:t>
            </a:fld>
            <a:endParaRPr lang="pl-PL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CA745B-AC66-4C78-AF19-DAD029108AFD}" type="slidenum">
              <a:rPr lang="pl-PL" smtClean="0"/>
              <a:pPr>
                <a:defRPr/>
              </a:pPr>
              <a:t>16</a:t>
            </a:fld>
            <a:endParaRPr lang="pl-PL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CA745B-AC66-4C78-AF19-DAD029108AFD}" type="slidenum">
              <a:rPr lang="pl-PL" smtClean="0"/>
              <a:pPr>
                <a:defRPr/>
              </a:pPr>
              <a:t>17</a:t>
            </a:fld>
            <a:endParaRPr lang="pl-PL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9" name="Symbol zastępczy notatek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pl-PL" smtClean="0"/>
          </a:p>
        </p:txBody>
      </p:sp>
      <p:sp>
        <p:nvSpPr>
          <p:cNvPr id="34820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2E020CA-3C8E-4D9F-B732-A85F4E12B364}" type="slidenum">
              <a:rPr lang="pl-PL"/>
              <a:pPr fontAlgn="base">
                <a:spcBef>
                  <a:spcPct val="0"/>
                </a:spcBef>
                <a:spcAft>
                  <a:spcPct val="0"/>
                </a:spcAft>
              </a:pPr>
              <a:t>18</a:t>
            </a:fld>
            <a:endParaRPr lang="pl-PL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7" name="Symbol zastępczy notatek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pl-PL" smtClean="0"/>
          </a:p>
        </p:txBody>
      </p:sp>
      <p:sp>
        <p:nvSpPr>
          <p:cNvPr id="26628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58E90512-F979-4FB7-B2CF-024E379813D3}" type="slidenum">
              <a:rPr lang="pl-PL"/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pl-PL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1" name="Symbol zastępczy notatek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pl-PL" smtClean="0"/>
          </a:p>
        </p:txBody>
      </p:sp>
      <p:sp>
        <p:nvSpPr>
          <p:cNvPr id="27652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E9D75EB-90D2-494F-99AA-D04BDB9BE85C}" type="slidenum">
              <a:rPr lang="pl-PL"/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pl-PL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CA745B-AC66-4C78-AF19-DAD029108AFD}" type="slidenum">
              <a:rPr lang="pl-PL" smtClean="0"/>
              <a:pPr>
                <a:defRPr/>
              </a:pPr>
              <a:t>4</a:t>
            </a:fld>
            <a:endParaRPr lang="pl-PL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CA745B-AC66-4C78-AF19-DAD029108AFD}" type="slidenum">
              <a:rPr lang="pl-PL" smtClean="0"/>
              <a:pPr>
                <a:defRPr/>
              </a:pPr>
              <a:t>5</a:t>
            </a:fld>
            <a:endParaRPr lang="pl-PL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CA745B-AC66-4C78-AF19-DAD029108AFD}" type="slidenum">
              <a:rPr lang="pl-PL" smtClean="0"/>
              <a:pPr>
                <a:defRPr/>
              </a:pPr>
              <a:t>6</a:t>
            </a:fld>
            <a:endParaRPr lang="pl-PL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CA745B-AC66-4C78-AF19-DAD029108AFD}" type="slidenum">
              <a:rPr lang="pl-PL" smtClean="0"/>
              <a:pPr>
                <a:defRPr/>
              </a:pPr>
              <a:t>7</a:t>
            </a:fld>
            <a:endParaRPr lang="pl-PL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CA745B-AC66-4C78-AF19-DAD029108AFD}" type="slidenum">
              <a:rPr lang="pl-PL" smtClean="0"/>
              <a:pPr>
                <a:defRPr/>
              </a:pPr>
              <a:t>8</a:t>
            </a:fld>
            <a:endParaRPr lang="pl-PL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5" name="Symbol zastępczy notatek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pl-PL" smtClean="0"/>
          </a:p>
        </p:txBody>
      </p:sp>
      <p:sp>
        <p:nvSpPr>
          <p:cNvPr id="28676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0AD98C69-CC3E-4080-85CB-CAE59C7D5D7D}" type="slidenum">
              <a:rPr lang="pl-PL"/>
              <a:pPr fontAlgn="base">
                <a:spcBef>
                  <a:spcPct val="0"/>
                </a:spcBef>
                <a:spcAft>
                  <a:spcPct val="0"/>
                </a:spcAft>
              </a:pPr>
              <a:t>9</a:t>
            </a:fld>
            <a:endParaRPr lang="pl-P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rójkąt równoramienny 3"/>
          <p:cNvSpPr/>
          <p:nvPr/>
        </p:nvSpPr>
        <p:spPr>
          <a:xfrm rot="16200000">
            <a:off x="7553325" y="5254626"/>
            <a:ext cx="1893887" cy="1293812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Tytuł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/>
          <a:lstStyle>
            <a:lvl1pPr algn="r">
              <a:defRPr sz="4400"/>
            </a:lvl1pPr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9" name="Podtytuł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pl-PL" smtClean="0"/>
              <a:t>Kliknij, aby edytować styl wzorca podtytułu</a:t>
            </a:r>
            <a:endParaRPr lang="en-US"/>
          </a:p>
        </p:txBody>
      </p:sp>
      <p:sp>
        <p:nvSpPr>
          <p:cNvPr id="5" name="Symbol zastępczy daty 27"/>
          <p:cNvSpPr>
            <a:spLocks noGrp="1"/>
          </p:cNvSpPr>
          <p:nvPr>
            <p:ph type="dt" sz="half" idx="10"/>
          </p:nvPr>
        </p:nvSpPr>
        <p:spPr>
          <a:xfrm>
            <a:off x="1371600" y="6011863"/>
            <a:ext cx="5791200" cy="365125"/>
          </a:xfrm>
        </p:spPr>
        <p:txBody>
          <a:bodyPr tIns="0" bIns="0" anchor="t"/>
          <a:lstStyle>
            <a:lvl1pPr algn="r">
              <a:defRPr sz="1000" smtClean="0"/>
            </a:lvl1pPr>
          </a:lstStyle>
          <a:p>
            <a:pPr>
              <a:defRPr/>
            </a:pPr>
            <a:fld id="{CACBADA9-85B7-4F3F-96A8-526496192633}" type="datetimeFigureOut">
              <a:rPr lang="pl-PL"/>
              <a:pPr>
                <a:defRPr/>
              </a:pPr>
              <a:t>2014-06-13</a:t>
            </a:fld>
            <a:endParaRPr lang="pl-PL"/>
          </a:p>
        </p:txBody>
      </p:sp>
      <p:sp>
        <p:nvSpPr>
          <p:cNvPr id="6" name="Symbol zastępczy stopki 16"/>
          <p:cNvSpPr>
            <a:spLocks noGrp="1"/>
          </p:cNvSpPr>
          <p:nvPr>
            <p:ph type="ftr" sz="quarter" idx="11"/>
          </p:nvPr>
        </p:nvSpPr>
        <p:spPr>
          <a:xfrm>
            <a:off x="1371600" y="5649913"/>
            <a:ext cx="5791200" cy="365125"/>
          </a:xfrm>
        </p:spPr>
        <p:txBody>
          <a:bodyPr tIns="0" bIns="0"/>
          <a:lstStyle>
            <a:lvl1pPr algn="r">
              <a:defRPr sz="1100"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28"/>
          <p:cNvSpPr>
            <a:spLocks noGrp="1"/>
          </p:cNvSpPr>
          <p:nvPr>
            <p:ph type="sldNum" sz="quarter" idx="12"/>
          </p:nvPr>
        </p:nvSpPr>
        <p:spPr>
          <a:xfrm>
            <a:off x="8391525" y="5753100"/>
            <a:ext cx="503238" cy="365125"/>
          </a:xfrm>
        </p:spPr>
        <p:txBody>
          <a:bodyPr anchor="ctr"/>
          <a:lstStyle>
            <a:lvl1pPr algn="ctr">
              <a:defRPr sz="1300"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665B046B-05EF-4CB1-84B8-B2AC0FFB026D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Symbol zastępczy daty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57C786-D05C-4414-8D90-36A76331D754}" type="datetimeFigureOut">
              <a:rPr lang="pl-PL"/>
              <a:pPr>
                <a:defRPr/>
              </a:pPr>
              <a:t>2014-06-13</a:t>
            </a:fld>
            <a:endParaRPr lang="pl-PL"/>
          </a:p>
        </p:txBody>
      </p:sp>
      <p:sp>
        <p:nvSpPr>
          <p:cNvPr id="5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BD0AAF-70DA-4981-A1C3-E8514D55B513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Symbol zastępczy daty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96F73E-B6FA-4286-8A15-EC3AB8471F85}" type="datetimeFigureOut">
              <a:rPr lang="pl-PL"/>
              <a:pPr>
                <a:defRPr/>
              </a:pPr>
              <a:t>2014-06-13</a:t>
            </a:fld>
            <a:endParaRPr lang="pl-PL"/>
          </a:p>
        </p:txBody>
      </p:sp>
      <p:sp>
        <p:nvSpPr>
          <p:cNvPr id="5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F3611F-1ED5-4069-8903-10BD6392631D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>
          <a:xfrm>
            <a:off x="4791075" y="6480175"/>
            <a:ext cx="2133600" cy="3016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6A78B0-704E-431F-B235-72B3235FCF46}" type="datetimeFigureOut">
              <a:rPr lang="pl-PL"/>
              <a:pPr>
                <a:defRPr/>
              </a:pPr>
              <a:t>2014-06-13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457200" y="6481763"/>
            <a:ext cx="4259263" cy="30003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79831F-D058-41C3-8FD7-7EBA2EF0435D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rójkąt prostokątny 3"/>
          <p:cNvSpPr/>
          <p:nvPr/>
        </p:nvSpPr>
        <p:spPr>
          <a:xfrm flipV="1">
            <a:off x="6350" y="6350"/>
            <a:ext cx="9131300" cy="6837363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Trójkąt równoramienny 4"/>
          <p:cNvSpPr/>
          <p:nvPr/>
        </p:nvSpPr>
        <p:spPr>
          <a:xfrm rot="5400000" flipV="1">
            <a:off x="7553325" y="309563"/>
            <a:ext cx="1893888" cy="1293812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6" name="Łącznik prosty 5"/>
          <p:cNvCxnSpPr/>
          <p:nvPr/>
        </p:nvCxnSpPr>
        <p:spPr>
          <a:xfrm rot="10800000">
            <a:off x="6469063" y="9525"/>
            <a:ext cx="2673350" cy="1900238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Łącznik prosty 6"/>
          <p:cNvCxnSpPr/>
          <p:nvPr/>
        </p:nvCxnSpPr>
        <p:spPr>
          <a:xfrm flipV="1">
            <a:off x="0" y="6350"/>
            <a:ext cx="9137650" cy="6845300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/>
          <a:lstStyle>
            <a:lvl1pPr marL="0" algn="l">
              <a:buNone/>
              <a:defRPr sz="3600" b="1" cap="none" baseline="0"/>
            </a:lvl1pPr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8" name="Symbol zastępczy daty 3"/>
          <p:cNvSpPr>
            <a:spLocks noGrp="1"/>
          </p:cNvSpPr>
          <p:nvPr>
            <p:ph type="dt" sz="half" idx="10"/>
          </p:nvPr>
        </p:nvSpPr>
        <p:spPr>
          <a:xfrm>
            <a:off x="6956425" y="6477000"/>
            <a:ext cx="2133600" cy="3048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8263AA-286D-472E-A3E7-133394922B06}" type="datetimeFigureOut">
              <a:rPr lang="pl-PL"/>
              <a:pPr>
                <a:defRPr/>
              </a:pPr>
              <a:t>2014-06-13</a:t>
            </a:fld>
            <a:endParaRPr lang="pl-PL"/>
          </a:p>
        </p:txBody>
      </p:sp>
      <p:sp>
        <p:nvSpPr>
          <p:cNvPr id="9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2619375" y="6481763"/>
            <a:ext cx="4260850" cy="30003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10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8450263" y="809625"/>
            <a:ext cx="503237" cy="30003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65D859-63ED-4EBE-8DD1-DC4F13ECBBB7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F211FB-2556-4F54-8E79-C0904BFAAC66}" type="datetimeFigureOut">
              <a:rPr lang="pl-PL"/>
              <a:pPr>
                <a:defRPr/>
              </a:pPr>
              <a:t>2014-06-13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BF364D-66DF-4EE8-A2DD-E735C1D22D37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>
          <a:xfrm>
            <a:off x="4791075" y="6481763"/>
            <a:ext cx="2130425" cy="3016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4774C9-CE37-4DA0-81AD-C1266CE34821}" type="datetimeFigureOut">
              <a:rPr lang="pl-PL"/>
              <a:pPr>
                <a:defRPr/>
              </a:pPr>
              <a:t>2014-06-13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>
          <a:xfrm>
            <a:off x="457200" y="6481763"/>
            <a:ext cx="4260850" cy="3016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>
          <a:xfrm>
            <a:off x="7589838" y="6483350"/>
            <a:ext cx="503237" cy="301625"/>
          </a:xfrm>
        </p:spPr>
        <p:txBody>
          <a:bodyPr/>
          <a:lstStyle>
            <a:lvl1pPr algn="ctr">
              <a:defRPr smtClean="0"/>
            </a:lvl1pPr>
          </a:lstStyle>
          <a:p>
            <a:pPr>
              <a:defRPr/>
            </a:pPr>
            <a:fld id="{D8062A15-2712-48B7-8B8D-C585D1BBF944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daty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B935C6-1314-4B34-B166-BE480B249D03}" type="datetimeFigureOut">
              <a:rPr lang="pl-PL"/>
              <a:pPr>
                <a:defRPr/>
              </a:pPr>
              <a:t>2014-06-13</a:t>
            </a:fld>
            <a:endParaRPr lang="pl-PL"/>
          </a:p>
        </p:txBody>
      </p:sp>
      <p:sp>
        <p:nvSpPr>
          <p:cNvPr id="4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numeru slajd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B65F8C-6FE5-4775-89DB-FCDDEF8C244F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11AE68-111F-4409-876A-1DB79D08826F}" type="datetimeFigureOut">
              <a:rPr lang="pl-PL"/>
              <a:pPr>
                <a:defRPr/>
              </a:pPr>
              <a:t>2014-06-13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" name="Symbol zastępczy numeru slajd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A845CC-F3B0-42AF-A3E3-82CF8DDC03D6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6278563" y="6556375"/>
            <a:ext cx="2133600" cy="301625"/>
          </a:xfrm>
        </p:spPr>
        <p:txBody>
          <a:bodyPr/>
          <a:lstStyle>
            <a:lvl1pPr>
              <a:defRPr sz="900" smtClean="0"/>
            </a:lvl1pPr>
          </a:lstStyle>
          <a:p>
            <a:pPr>
              <a:defRPr/>
            </a:pPr>
            <a:fld id="{4A667728-13D5-496B-A99D-609AD9AAAD30}" type="datetimeFigureOut">
              <a:rPr lang="pl-PL"/>
              <a:pPr>
                <a:defRPr/>
              </a:pPr>
              <a:t>2014-06-13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1135063" y="6556375"/>
            <a:ext cx="5143500" cy="301625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8410575" y="6556375"/>
            <a:ext cx="503238" cy="301625"/>
          </a:xfrm>
        </p:spPr>
        <p:txBody>
          <a:bodyPr/>
          <a:lstStyle>
            <a:lvl1pPr>
              <a:defRPr sz="900" smtClean="0"/>
            </a:lvl1pPr>
          </a:lstStyle>
          <a:p>
            <a:pPr>
              <a:defRPr/>
            </a:pPr>
            <a:fld id="{95C8BF37-F33F-40DB-BAF9-BBB700394226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pl-PL" noProof="0" smtClean="0"/>
              <a:t>Kliknij ikonę, aby dodać obraz</a:t>
            </a:r>
            <a:endParaRPr lang="en-US" noProof="0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6108700" y="6556375"/>
            <a:ext cx="2101850" cy="301625"/>
          </a:xfrm>
        </p:spPr>
        <p:txBody>
          <a:bodyPr/>
          <a:lstStyle>
            <a:lvl1pPr>
              <a:defRPr sz="900" smtClean="0"/>
            </a:lvl1pPr>
          </a:lstStyle>
          <a:p>
            <a:pPr>
              <a:defRPr/>
            </a:pPr>
            <a:fld id="{1E9DAD73-DF31-4A08-BEB2-273EE825E770}" type="datetimeFigureOut">
              <a:rPr lang="pl-PL"/>
              <a:pPr>
                <a:defRPr/>
              </a:pPr>
              <a:t>2014-06-13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1169988" y="6557963"/>
            <a:ext cx="4948237" cy="301625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8216900" y="6556375"/>
            <a:ext cx="366713" cy="301625"/>
          </a:xfrm>
        </p:spPr>
        <p:txBody>
          <a:bodyPr/>
          <a:lstStyle>
            <a:lvl1pPr algn="ctr">
              <a:defRPr sz="900" smtClean="0"/>
            </a:lvl1pPr>
          </a:lstStyle>
          <a:p>
            <a:pPr>
              <a:defRPr/>
            </a:pPr>
            <a:fld id="{8B8CB0F0-B1F2-4739-954A-E6231333EC8B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rójkąt prostokątny 10"/>
          <p:cNvSpPr/>
          <p:nvPr/>
        </p:nvSpPr>
        <p:spPr>
          <a:xfrm>
            <a:off x="6350" y="14288"/>
            <a:ext cx="9131300" cy="6837362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8" name="Łącznik prosty 7"/>
          <p:cNvCxnSpPr/>
          <p:nvPr/>
        </p:nvCxnSpPr>
        <p:spPr>
          <a:xfrm>
            <a:off x="0" y="6350"/>
            <a:ext cx="9137650" cy="6845300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Łącznik prosty 8"/>
          <p:cNvCxnSpPr/>
          <p:nvPr/>
        </p:nvCxnSpPr>
        <p:spPr>
          <a:xfrm rot="10800000" flipV="1">
            <a:off x="6469063" y="4948238"/>
            <a:ext cx="2673350" cy="1900237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Symbol zastępczy tytułu 21"/>
          <p:cNvSpPr>
            <a:spLocks noGrp="1"/>
          </p:cNvSpPr>
          <p:nvPr>
            <p:ph type="title"/>
          </p:nvPr>
        </p:nvSpPr>
        <p:spPr>
          <a:xfrm>
            <a:off x="457200" y="268288"/>
            <a:ext cx="8229600" cy="1398587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1030" name="Symbol zastępczy tekstu 12"/>
          <p:cNvSpPr>
            <a:spLocks noGrp="1"/>
          </p:cNvSpPr>
          <p:nvPr>
            <p:ph type="body" idx="1"/>
          </p:nvPr>
        </p:nvSpPr>
        <p:spPr bwMode="auto">
          <a:xfrm>
            <a:off x="457200" y="1882775"/>
            <a:ext cx="82296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smtClean="0"/>
          </a:p>
        </p:txBody>
      </p:sp>
      <p:sp>
        <p:nvSpPr>
          <p:cNvPr id="14" name="Symbol zastępczy daty 13"/>
          <p:cNvSpPr>
            <a:spLocks noGrp="1"/>
          </p:cNvSpPr>
          <p:nvPr>
            <p:ph type="dt" sz="half" idx="2"/>
          </p:nvPr>
        </p:nvSpPr>
        <p:spPr>
          <a:xfrm>
            <a:off x="4791075" y="6481763"/>
            <a:ext cx="2133600" cy="3016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 smtClean="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1B41DC4-E17E-4F68-BE79-B320B11C7A24}" type="datetimeFigureOut">
              <a:rPr lang="pl-PL"/>
              <a:pPr>
                <a:defRPr/>
              </a:pPr>
              <a:t>2014-06-13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3"/>
          </p:nvPr>
        </p:nvSpPr>
        <p:spPr>
          <a:xfrm>
            <a:off x="457200" y="6481763"/>
            <a:ext cx="4259263" cy="3016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23" name="Symbol zastępczy numeru slajdu 22"/>
          <p:cNvSpPr>
            <a:spLocks noGrp="1"/>
          </p:cNvSpPr>
          <p:nvPr>
            <p:ph type="sldNum" sz="quarter" idx="4"/>
          </p:nvPr>
        </p:nvSpPr>
        <p:spPr>
          <a:xfrm>
            <a:off x="7589838" y="6481763"/>
            <a:ext cx="503237" cy="301625"/>
          </a:xfrm>
          <a:prstGeom prst="rect">
            <a:avLst/>
          </a:prstGeom>
        </p:spPr>
        <p:txBody>
          <a:bodyPr vert="horz" anchor="b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976F689-A621-4773-A84C-D7998FEBA304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86" r:id="rId4"/>
    <p:sldLayoutId id="2147483687" r:id="rId5"/>
    <p:sldLayoutId id="2147483679" r:id="rId6"/>
    <p:sldLayoutId id="2147483680" r:id="rId7"/>
    <p:sldLayoutId id="2147483688" r:id="rId8"/>
    <p:sldLayoutId id="2147483689" r:id="rId9"/>
    <p:sldLayoutId id="2147483681" r:id="rId10"/>
    <p:sldLayoutId id="2147483682" r:id="rId11"/>
  </p:sldLayoutIdLst>
  <p:txStyles>
    <p:titleStyle>
      <a:lvl1pPr marL="484188" algn="l" rtl="0" fontAlgn="base">
        <a:spcBef>
          <a:spcPct val="0"/>
        </a:spcBef>
        <a:spcAft>
          <a:spcPct val="0"/>
        </a:spcAft>
        <a:defRPr sz="4200" kern="1200">
          <a:ln w="6350">
            <a:solidFill>
              <a:schemeClr val="accent1">
                <a:shade val="43000"/>
              </a:schemeClr>
            </a:solidFill>
          </a:ln>
          <a:solidFill>
            <a:srgbClr val="FF5C9C"/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  <a:lvl2pPr marL="484188" algn="l" rtl="0" fontAlgn="base">
        <a:spcBef>
          <a:spcPct val="0"/>
        </a:spcBef>
        <a:spcAft>
          <a:spcPct val="0"/>
        </a:spcAft>
        <a:defRPr sz="4200">
          <a:solidFill>
            <a:srgbClr val="FF5C9C"/>
          </a:solidFill>
          <a:latin typeface="Century Gothic" pitchFamily="34" charset="0"/>
        </a:defRPr>
      </a:lvl2pPr>
      <a:lvl3pPr marL="484188" algn="l" rtl="0" fontAlgn="base">
        <a:spcBef>
          <a:spcPct val="0"/>
        </a:spcBef>
        <a:spcAft>
          <a:spcPct val="0"/>
        </a:spcAft>
        <a:defRPr sz="4200">
          <a:solidFill>
            <a:srgbClr val="FF5C9C"/>
          </a:solidFill>
          <a:latin typeface="Century Gothic" pitchFamily="34" charset="0"/>
        </a:defRPr>
      </a:lvl3pPr>
      <a:lvl4pPr marL="484188" algn="l" rtl="0" fontAlgn="base">
        <a:spcBef>
          <a:spcPct val="0"/>
        </a:spcBef>
        <a:spcAft>
          <a:spcPct val="0"/>
        </a:spcAft>
        <a:defRPr sz="4200">
          <a:solidFill>
            <a:srgbClr val="FF5C9C"/>
          </a:solidFill>
          <a:latin typeface="Century Gothic" pitchFamily="34" charset="0"/>
        </a:defRPr>
      </a:lvl4pPr>
      <a:lvl5pPr marL="484188" algn="l" rtl="0" fontAlgn="base">
        <a:spcBef>
          <a:spcPct val="0"/>
        </a:spcBef>
        <a:spcAft>
          <a:spcPct val="0"/>
        </a:spcAft>
        <a:defRPr sz="4200">
          <a:solidFill>
            <a:srgbClr val="FF5C9C"/>
          </a:solidFill>
          <a:latin typeface="Century Gothic" pitchFamily="34" charset="0"/>
        </a:defRPr>
      </a:lvl5pPr>
      <a:lvl6pPr marL="941388" algn="l" rtl="0" fontAlgn="base">
        <a:spcBef>
          <a:spcPct val="0"/>
        </a:spcBef>
        <a:spcAft>
          <a:spcPct val="0"/>
        </a:spcAft>
        <a:defRPr sz="4200">
          <a:solidFill>
            <a:srgbClr val="FF5C9C"/>
          </a:solidFill>
          <a:latin typeface="Century Gothic" pitchFamily="34" charset="0"/>
        </a:defRPr>
      </a:lvl6pPr>
      <a:lvl7pPr marL="1398588" algn="l" rtl="0" fontAlgn="base">
        <a:spcBef>
          <a:spcPct val="0"/>
        </a:spcBef>
        <a:spcAft>
          <a:spcPct val="0"/>
        </a:spcAft>
        <a:defRPr sz="4200">
          <a:solidFill>
            <a:srgbClr val="FF5C9C"/>
          </a:solidFill>
          <a:latin typeface="Century Gothic" pitchFamily="34" charset="0"/>
        </a:defRPr>
      </a:lvl7pPr>
      <a:lvl8pPr marL="1855788" algn="l" rtl="0" fontAlgn="base">
        <a:spcBef>
          <a:spcPct val="0"/>
        </a:spcBef>
        <a:spcAft>
          <a:spcPct val="0"/>
        </a:spcAft>
        <a:defRPr sz="4200">
          <a:solidFill>
            <a:srgbClr val="FF5C9C"/>
          </a:solidFill>
          <a:latin typeface="Century Gothic" pitchFamily="34" charset="0"/>
        </a:defRPr>
      </a:lvl8pPr>
      <a:lvl9pPr marL="2312988" algn="l" rtl="0" fontAlgn="base">
        <a:spcBef>
          <a:spcPct val="0"/>
        </a:spcBef>
        <a:spcAft>
          <a:spcPct val="0"/>
        </a:spcAft>
        <a:defRPr sz="4200">
          <a:solidFill>
            <a:srgbClr val="FF5C9C"/>
          </a:solidFill>
          <a:latin typeface="Century Gothic" pitchFamily="34" charset="0"/>
        </a:defRPr>
      </a:lvl9pPr>
    </p:titleStyle>
    <p:bodyStyle>
      <a:lvl1pPr marL="447675" indent="-382588" algn="l" rtl="0" fontAlgn="base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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325" indent="-2857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95000"/>
        <a:buFont typeface="Verdana" pitchFamily="34" charset="0"/>
        <a:buChar char="›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49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0955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09550" algn="l" rtl="0" fontAlgn="base">
        <a:spcBef>
          <a:spcPct val="20000"/>
        </a:spcBef>
        <a:spcAft>
          <a:spcPct val="0"/>
        </a:spcAft>
        <a:buClr>
          <a:srgbClr val="FF90B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e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gif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png"/><Relationship Id="rId3" Type="http://schemas.openxmlformats.org/officeDocument/2006/relationships/image" Target="../media/image24.jpeg"/><Relationship Id="rId7" Type="http://schemas.openxmlformats.org/officeDocument/2006/relationships/hyperlink" Target="http://pl.wikipedia.org/w/index.php?title=Plik:Face-smile.svg&amp;page=1&amp;filetimestamp=20120912104731" TargetMode="Externa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7.jpeg"/><Relationship Id="rId5" Type="http://schemas.openxmlformats.org/officeDocument/2006/relationships/image" Target="../media/image26.jpeg"/><Relationship Id="rId4" Type="http://schemas.openxmlformats.org/officeDocument/2006/relationships/image" Target="../media/image25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12" Type="http://schemas.openxmlformats.org/officeDocument/2006/relationships/image" Target="../media/image1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3" Type="http://schemas.openxmlformats.org/officeDocument/2006/relationships/image" Target="../media/image10.png"/><Relationship Id="rId7" Type="http://schemas.openxmlformats.org/officeDocument/2006/relationships/image" Target="../media/image1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10" Type="http://schemas.openxmlformats.org/officeDocument/2006/relationships/image" Target="../media/image20.png"/><Relationship Id="rId4" Type="http://schemas.openxmlformats.org/officeDocument/2006/relationships/image" Target="../media/image14.png"/><Relationship Id="rId9" Type="http://schemas.openxmlformats.org/officeDocument/2006/relationships/image" Target="../media/image19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Diagram 6"/>
          <p:cNvGraphicFramePr/>
          <p:nvPr/>
        </p:nvGraphicFramePr>
        <p:xfrm>
          <a:off x="323528" y="332656"/>
          <a:ext cx="8062912" cy="14700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9219" name="AutoShape 2" descr="data:image/jpeg;base64,/9j/4AAQSkZJRgABAQAAAQABAAD/2wCEAAkGBhAQEA8QDw8QDRAQDw8QEA8PDRAODxAOFBAVFBMQEhMXHCYgGBkjGRQSHy8gIycpLCwsGB4xNTAqNiYrLCkBCQoKDgwOGg8PGiklHxwpLCwpKSwsKzEsKiktLCkpLCwsLCwsLDYpLCw1KSwpMCk0KSw1LDUsLCwvKSkqLiktKf/AABEIAOEA4QMBIgACEQEDEQH/xAAcAAEAAQUBAQAAAAAAAAAAAAAAAwECBAUGBwj/xABIEAACAgEBBQQECgYIBQUAAAABAgADBBEFBhIhMRNBUWEHInGBFDJCUmJygpGSoQgzU2NzsSM0Q6PBw9HwJGSDxOEVFkR0s//EABsBAAEFAQEAAAAAAAAAAAAAAAABAgMEBgUH/8QANhEAAgEDAQQHBwQCAwEAAAAAAAECAwQRBRIhMVEGEyJBcaHRMjNhgbHB4RQjkfBDUlNikhb/2gAMAwEAAhEDEQA/APcYiIAIiIAIiIAIiIAImsytvVIxReK+0daqQHZT9M8lT7REwrMnLs+UmIvggF92n12HAv4W9srVrqlR9tiqLZv2bTmenjNXdvPiKdPhFbN8ysm5wfq16ma1ti1Nzt4sk+ORY14B8kb1V9wEyq6Qo4VAUDoFHCPuE5FXWor2I58SRUy5t6a/kY+Xb5jFaof3vBLDvM/dg5R9r4a/50u4ZQrOfPXa/dFeY/qkW/8Aud+/AyfdZhn/ADpUb2oPj42ZX5/Bu1H9yXlOGWFZD/8AQV1xjHzF6pGTVvdhMQDkJUx6LeGxmPkBaFm2rtDAFSGB5hgdQR5Gc7ZWCCDzB6g8wfdNedh0glq1OMx+XjO2Mx9vZkBvtAyzS6Sw/wAkGvBiOjyZ2sTkq83Nq+LamYg+RkKKrdPK6safenvmxxN7KWKpcGw7GIAW/hVHbwruBKMfLXXyndtdStrn3c1nlwZFKDXE3kRE6AwREQAREQAREQAREQAREQAREQARE1GbtRmY1Y+hdTpZaw4qqfIgfHf6I6d5HIFs5qCzIDKz9q108IbVnbXgqQcVr6deFfDxJ0A7yJrLK7r/ANcxprP9hS5BI/e2jQn2LoPNpNi4C18R1Z3f49rniscjpqfAdyjQDuAmTpOHc30p9mG5EqjzMejGVFCoqoo6KqhVHuEk4ZJpKaTiz3kiI+GOGScMppKs0KiLhlCsl0lCsqTHohKyhWTcMtKypMcQFZYVmQRLCsqyYpjssitpVgVZQysNCrAMpHgQeRmUVlhWQ7Ti8oU12PVfjf1R9ax/8W9manTwqfm1PsGq/Rm+2TvFVeTXo1F6jifHt0FgX56kcnT6Skjx0PKa8rMbNwEtADA6qeJHVillb/Prcc1bzHsOoml0/pBVo4hW7UfNepDOknwOvicvs3eF6WWnNYFWIWrMACo7E6Cu8DlW57mHqsfmnRT1E3lC4p3EFUpvKZVaaeGIiJOIIiIAIiIAIiIAIiajamazMMek8LlQ1to/sajqNR9NtCF8NCT0ALJzUFtMC3NzWuZqaGKKp0vvXqp76qj8/wAW+T7ekuPjLWoRFCqo0AH3+8689e+MbHWtVRBwqo0AHd7+8+ffJwJwq1Z1pfAlSwU4Y4ZfpKaStJDi3SU0l+kpKcxyLdJTSXGWmVJilDKGVMoZTmhxSWmXS2U5jkWkS0iXy0ypMcRsssKyaWkSrJ7xxAVlpEnKywrBMDFupVlZXUOrAqysAyspHMEHqPKRbM2q2Gy1XsXxWIWq52LNjsTotVrHrWTyVz05K3cZlkSK6kMrKyhlYFWVgCCpGhBB6jSdfTdSqWdTMfZfFc/yRzgpI6mJy2wNotQ64lzFkfUYlrEliFBJxbGPVlAJUn4ygjqpJ6men29xC4pqpTe5lJpp4YiIk4giIgAiIgBhbVz+xr4gvG7EJVXrpx2t8Vde4dST3AE90wsDF7NTq3G7sXts00L2HTVtO4cgAO4ADukNdnb3Nd1rqL1UeBIOltvvYcA8lPzpnicG+uduWxHgiWK3F4lwlolwlSMhxdESkbKQAznt5N+sDZ+gy8ha3YarUoa20jx4FBIHmdBLd/t6l2bg25OgZxpXSh6Pe+vCD5DQsfJTPlTaG0Lci17rna22xizux1ZmPf8A+JZtLJV+1Lh9RJSwfU27vpD2dtBuzxslWt0J7KxWqtIHzVYDi92s6OfGWPkNWyujMjqwZXUlWVgdQwI6GfT3ox3xO08FXsI+EUt2WRpy4nA1WzTuDLz9oaQajp6oR6yHD6CwnncdcZQyplDM5MlKS0y6WmU5jkUmi3h3ywsAD4XkLUzDVawGstYeIRQTp5nlK75byLs/DuymAYovDWh+Xc3JF9mvM+QM+WtqbTtybbL73NltjFnZu8+A8AOgHcJ1tK0dXualR4iuXexk6mzuR9NbA9IWzs5+zx8kG3uqsVqnb6oYet7tZ0c+OqbijBlJVlIKsp0IYdCD3GfSXou3yO0cPW065GORXee99Rqlv2gDr5qY3WtCVpDrqLbj3p934CnV2nhnZkSwiXwRMmTkJEjIk7CRsI9MDBzsNbUZG1GuhDKdHR1PEroe5lIBB8RNtu5tVrkZLdBkUEJcANA3L1LkHcrjn5HiX5JmGwmvy7jj2Jlr0qBTIA+XiE6ufMof6QeQcfKmn0HUXb1eqm+zPyZBVhlZO1iWo4I1GhBAIIOoI8RLp6MVBERABNbt7KZKuGs8NtzCms96s2utn2VDt9mbKc/k2dplt83GrCD+NaA7/cgq/G0rXVbqaTmLFZZPjUKiqiDhVFCqPBQNBMgSNZeJkFPO8sYJBLhLRKx+2BdrKSkQcwPEP0itqHjwcUH1QluQw8WZuzQ+4K/3zxiepfpCof8A1HHPccJNPddbrPLZqrJfsRIJcRPUvQBtQpn30a+rfjFtP3lTgqfwtZPLZ3/oQUnbFJHdTkE+zsiP5kQvUnbzzyYR4n0nLTKmUM87my2UlDKmWmVJsceOfpCbUIXBxgeTG29x4kaIn87J4rPV/wBIND8Lwz3HFYD2i5tf5ieUT0XR4qNlTx3r7lOp7TE9I9Be0jXtJ6dfVyMewaeL16WKfuD/AHzzedt6HVJ2xi6dy5BPs7B5NqUVK0qp/wCr+mRIe0j6TiInjp0ShEsYSSWsIqEIGEidff5HmD7ZOwkbCSxeBCTdHI4UsxWJJxWVayepxXBNJ+yA1f8A0/OdDOOFvY5WNd0V2OLb9W061N7rVRf+oZ2M9X0m6/VWsZvjwfiijUjsyERE6gwozaczyH+E5jYrFqu1PW93yD4gWNxIPcnAPdNnvPcVxMjh5M1ZrU/TtIrX83Ex6qwoCryVQFA+iBoPymf1qtiMYc95LTXeTrJFkay9ZnVMmwSCV1lolY7bEK6xrKSmsNsDyD9IXYharDzFGoqd6LD4LZoyE+WqsPtCeFz7E27sarMx7sa8a13IVOnVT1V18wQCPZPl3e/cnK2Zca70JrJPZZCqeytXuIPcfFTzH5zTaTdRnT6pvevoQzjvyc7PX/0fNiE3ZeYR6qVDHQ9xsdg7aexUX8U853b3UytoWinFqLnUcVhBFVS97WP0A/M9wM+nt0t2qtnYlWLVzCDV300Nlrc3sPtPQdwAHdE1i7jSoumn2pfQKccvJuZSVMtmFky0JSJQyrNjjyr0+7GL4uNlKNewtat9O6u0DQnyDIB9qeET6/2tsyvKotx7l4q7UZHHfoe8eBB0IPiBPmbfLcbJ2bcy2qz0lj2WQqns7F7tT8lvFT+Y5zbdHb+E6X6eT7UeHxX4K1WLTyczPVfQJsYvlZGWR6lNPZKfGy068vYqn7xOA3f3ayc60U4tTWMSNW0IrQfOd+ij/Yn0vuduvXs7Erxq/WI9e2zTTtLm+M3s5AAeAEm6QX8KFu6KfanuxyXexKUMvJvIiJ5iXRKGViAETCRNJmkbSRCGv2timym1FOjlDwHwtHrVt7nCn3Tp9lZwvopvXkLqq7APDjUNp7tdJo2mRuY+mO9X7DJyKh5J2hsrH4LEm46L1/eUvB/Z/Yq1lwZv4iJtSuaTelv6OhP2mZjA+xH7b/KlElu8x9fBH/NOfuw8j/WFMx+uz/fivh92WKXAmWSiQqZIpnC2yXBJrGsprGsVTEK6xrKaxrDbArrLLKwwIYBgeoIBB9oMrGsZ1mOApZVUqjRVVF+aqhR9wl+spKSKU872LgEwY1lJWlIUS0yplJXlIUoZa6AgggEHqCNQfaJcZSV3Jp5Q4sqpVRoqqg8FUKPuEviI2UnJ5YCIiNFEREALGkTyZpE0ehCJpXdVtL89PGzHu/HjrWf/AMZRpbu8f+Nyx44uEfutyhNR0ali7xzi/sQVvZOoiU1lZ6MVDQbz/HwD/wA04+/DyP8ASFMrvaNExn+Zm4+vss4qP80SNTMT0g3V4vnH7ss0uBOpkqmQqZIpmd2yXBLKaymsQ2wK6yswdr7WqxabMi9uCqpeJ20LaDUAAAdSSQNPOS4WYl1ddtZ4ktRLEbQjVHUMp0PTkRH4ls7eN3DPxAyI1lNZTWROYpWU1iU1kTmBWU1lNYkMpCgyhjWUleUsjhERIxRERABETXbC3gx86rtsWzta+NqyeFlIdeoII17wfYRJI0pSi5pblxfiJk2MREjFLWkTSRpGxj0IRNLd3h/xuWfDEwh992UZc0ruuuuRnv3A4tPvSk2kf3/5zT9G45vM8oshreydJErE9HKZpt7qi2FkEc2rQXKO8tSy3AD3pMOtwdCOYPMHxB6GdFbWGBVhqCCCD3gjQicbsMlaVrbm1BfGbzaljXxe8KG+1Ml0lpdiFTk2v5J6L7jbKZKpmOpkqmYrbLJMDKzidq+lzZmNbbS9lr21O1bpXQzeup0KgnQHny6zR7T3x2vtCq0bLwLcOkI7HKyNEucBSeGlegY6aDTi9o6zp0tNuJ4c1sp98ty/IxzRP6QM47TyqNiYrajtFu2hYvMVUodezJ8eh08eAeM9HppVFVFHCqqqqo6BVGgH3ATyn0D7Tx2pyauELmCztbbCSbL6W+KxJ5+q2oI+kD1JnrGsk1VuhJWqWFDzb7/QSG/tFY1lNYnFcyQaxKaxrInMUaxrKRInIURERooiIgAiIgAnmmyrxsba1+Ld6mDtJ+3xbCdK68k/GqJ7uvD+Dxnpc4D007Rxq9mmu5FstucLjKfjJYCC1wI5jhXUefEAes7OkPbqu3azGrufw70/kR1NyzyO/ieQ7p7zbawsPHtyMOzaOFZWGretuLKpq6LxDqV0AI1HQj1u6dFj+mjZbaB2vockApbjNqDrpz4SYtfRbmEmqa20u+O/+V3CKou87lpE0kYyJjOSkSEbzI3NT+hut/b5eQ4+qjdgp/DSDNdtPL7Gm23TXs63cD5zAeqvvOg986HYmB8HxqKOpqqrRiPlOFHE3vOp9823RejvqVfBfcrVnwRnxETblYTks2rsc21ei5KLkJ4drWFquH4fg597TrZo97MQtSLkUtZiv26gD1nrAIurHiWrL6DxCzn6la/qbaVPvxu8UPhLZeTGVpKpmLRaGCspDKwDKR0Kkagj2giTqZ5PJOLwy8XrQnFxcC8R+VwLxffprJ9ZCpkgMZKpJ8WB4Pvzs27Ye1a8/EGlNztYg6JxH9djt5HUkeTDTpPZ93N4ac/HryaDqjjmp+NW4+NW/gQf8D0Mh3r3bq2hi2Y13IMNUfTVq7R8WwezvHeCRPCNgbezN3s6ym5C1fEFyKNfVsT5N1RPfpzB7+h8tdCMdZtUl76mv/S/v93kHu5fBn0hrKTB2LtujMpS/GsFtbjkR1U96MPksO8GZ0yFWEqcnGaw13FhbxERIgEREBRERABERABESDNza6a3tudaq61LO7nhVVHeTHRg5vEeLELdo7Rrx6rLrnFdVSlnc9AB/M9wHedJ4NQ128m1wWDJi18yv7HEVvi/XcnT2t4CR79783bYyK8TER/g/aBaagNLMi3oLHH8h3Dmec9e9H+5ibMxRXya+zR8iwfKfTkin5q9B7z3zY06UdGtnVn76osRX+q/voQN9Y8Lgjpq6woCqAqqAqgcgFA0AHlpI7cdGILIjEdCyKSPeZMZGxmRVSWc5J8FrGRNLmMjYxUgMS2rtr8WjqDZ8It/g0EMAfbaaB7NfCdlOb3To4zdlnpcRXR/9aokBh9dzY3mvBOknquj2v6a1jF8XvfiyjUlmQiInWIxERADi68f4Ne+L0rIa7F8OwLevUP4btpp81q/OZymbDeLZRvqHZkLfU3a0O3QWAEFG+gykqfJteoE02Bmi1AwBQ6lXrb49dinR63+kCCPz6GeedINOdGr10F2ZeT/ACW6U8rBmqZKpkAMkBmVaJyYTlN/dwqdqU6HSrJrB7C/Tp+7fxQ/l1HeD1AMvBklvcVLaoqlN4aEaUlhnzHs/a+0dg5bJoa2BHa0WetTcncfMHuYc/zE9u3O9JWHtEKqt2GTp62NawDE/u26OPZz8ps96dz8XaVXZZKaka9namgtqPireHiDyM8G3v8ARlm7OJsCnIxwdVyKgfV8O0Xqh8+nnNpGpZa1FKr2KvPn6+HEr4lT4cD6UifOm7Xpk2hiBUtIzqRoOG8ntAPBbRz/ABcU9L2N6bNmX6C42YTnqLUL16+Tpr95AnDu+j15QeYraXNenEkjViz0CJrsDeLEyBrRlY92vzL0Y/h11mxHOcSdGpB4lFr5EqaYiP8AfSYWbtvGoGt2RTSB+0uRP5mEKU5vEU38gyZsThtsemTZVAIS18tx8nHrJXX676L92s843k9N2dkapiquDWeXEp7S8j+IRov2Rr5zs2ugXlw/Z2Vzlu8uJHKrFHr+9e/WHs1NcizWwjVMevRrn8PV+SPM6D2zwreffPO21elKqwRn0ow6dSC3cW+e3meQ56aTG3a3Hz9q2F0VuBm1sy7y3Z6954jzdvIanx0nvG5no/xdmJ/RDtb2GlmS4HG3iqj5C+Q95M7+LHRI59ur9PT6kXaqeBqvRr6NU2cnb38NmY66Ej1loU9a0PefFu/oOXXvIlpMxt3d1Luo6lR5b8vgixGKisIoTI2aVZpGTIEhSjGa/PDWlMWslXyCQzDrVjrp21vkQpCj6TrMnLylrRnsbhRAWZj3AeXefKZ27Oy2UPk3Lw33hfUPWihdTXR7RqWb6THuAmj0PTv1NbbkuzDe/i+5ENWeEbnHx1rRUQBURVVVA0Cqo0CjyAAksRPSimIiIAIiIAJy+8GzWpdsylSwIHwupQSXRRoMhFHV1GgI+Uo8VUHqIkFxQhcU3TqLcxU2nlHK03K6qysHVgGVlIKspGoII6giTAzE2psw4bNdSpbFYlrqlGrY7E6tdUo61nUlkHTmw7xJqbgyhlIZWAKspBBUjUEEdRpPMNS02pZ1Nl+y+D5/kuwmpIyQ0vBkAMuDTkNEhODBGsjDS8NG8AOM3k9EmzszicVnDuPPtMfRVJ8Wr+KfdofOebbZ9BefUScayrMXuHF2Fv4X5fc099BlZ27XXry33KW0uT3/AJ8yOVKLPlLP3L2jj/rsHJTT5XYOyfjUEfnMAZORXyD3VeXFYn+M+vJa1YPUA+0aztQ6WNr9ykn4P8EfUcmfIpzsh+Xa3WeXaWN/jMvC3Uzrz/Q4eTbr3rj2ae0sRp+c+rlrA6AD2ACXwl0swuxS8/wHUfE+edj+hHaV2huFWGnebXFj6eSJr+ZE9G3d9C+z8bR7w2fYOetwC0g+VQ5H7RM9AlNZx7rpDeXCxnZX/X14j1Rii2qoKAqgKoGgVQFUDwAHQS/WWlpaWnCbcnlkpUmWM0oWlhMckAJljNDNMLEwznnvXBBIdwdDlkda6yP7LuZx8b4o5ak9KwsKl5UUIcO98kMlJRWWS7Gw/hli3t/VamDUDuyblPK/zrU/E+c3rdApPXy2usKAqgKAAAANAAOgA8JdPUbW1ha0lSp8F5/EpSk5PLEREtDRERABERABERABOW2jsB8djbhrxoxLW4YIUFidTZjE8lYnmUOit1HCdSepiQXFvTuIOnUWUxU2nlHIYeclq8SHXQlWBBV0cdUdTzVh4EAzKDTM2ru3Xc3aoxx8gAAX1gHiA6Jch5WL5HmO4rNHdl2Y54cxBSNdBkpq2K/hq551HyfQdwZpgNR0GrQbnS7UfNFqFVPibINLg0gV/wDUeyX6zNOOCYmDSushBleKNwKT8UcUi4o4omAJdY4pFxRxQwBIWlC0j4paWi4AkLSwtLeKWlo5IC4mQZWWlas9jBEXqzHQD/fhMYbQa1jXi1nKsB0ZlbhoqPeLbtCAR81eJvKbfZm7IVluyX+E3qdU9XhooP7msk6H6bat15gcpodO0OtctSn2Y8+9+CIZ1UuBr8LY9mZ62QrUYvdQwK3ZI8bh1Sv938ZvlaDVT1ldYUAKAoAAAA0AA5AAdwl0T0C1tKVrT6uksL6+JVlJyeWIiJaGiIiACIiACIiACIiACIiACWugIIIBBBBBGoIPcRLogBz2Ruii6tiWNhknXs1UWYpP8EkcP2CnvmvtGVT+uxmsUf2uITeuniajpYPYA/tnYxOXdaTa3W+cd/NbmPjUlE43E2tTaeFLUZx1r14bR9as6MPeJl8U3mdsqi8cN9NV4HQW1rZp7NRymrbczHH6p8jG8qsqzgHsrcso+6Z6v0X/AOKp/K+69CVVuaIOKOKVbdW8fq8+w/x8bHs/NAksO72b3ZeKfbgWj+WROdLo1drhsv5j+uiXcUcUtG72b35eKPZg3H/uJcu62Qfj55A/c4lNZ9xs7SJHo3ePjsr5i9dEpxTGzNp01adralWvQO4Vm+qvU+4TYJubSf1t2VkeT5LVqfatPAD902Oz9h42Pr2FFVJPVkrVWP1m6n3mdCj0Xf8AlqfwvX0GOtyRzlVt939XxrCP2uRri0+0Bh2je5NPOZ1G6ZfnmXG8fsKgaMf2MAeOz7TaH5s6SJobXR7W23xjl83vIpVJMix8da1CIqoijRURQqqPAAcgJLETrEYiIgAiIgAiIgAiIgAiIgAiIgAiIgAiIgAiIgAiIgAiIgAiIgAiIgAiIgAiIgAiIgAiIgAiIgAiIgB//9k="/>
          <p:cNvSpPr>
            <a:spLocks noChangeAspect="1" noChangeArrowheads="1"/>
          </p:cNvSpPr>
          <p:nvPr/>
        </p:nvSpPr>
        <p:spPr bwMode="auto">
          <a:xfrm>
            <a:off x="0" y="-762000"/>
            <a:ext cx="16002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l-PL">
              <a:latin typeface="Century Gothic" pitchFamily="34" charset="0"/>
            </a:endParaRPr>
          </a:p>
        </p:txBody>
      </p:sp>
      <p:sp>
        <p:nvSpPr>
          <p:cNvPr id="9220" name="AutoShape 4" descr="data:image/jpeg;base64,/9j/4AAQSkZJRgABAQAAAQABAAD/2wCEAAkGBhAQEA8QDw8QDRAQDw8QEA8PDRAODxAOFBAVFBMQEhMXHCYgGBkjGRQSHy8gIycpLCwsGB4xNTAqNiYrLCkBCQoKDgwOGg8PGiklHxwpLCwpKSwsKzEsKiktLCkpLCwsLCwsLDYpLCw1KSwpMCk0KSw1LDUsLCwvKSkqLiktKf/AABEIAOEA4QMBIgACEQEDEQH/xAAcAAEAAQUBAQAAAAAAAAAAAAAAAwECBAUGBwj/xABIEAACAgEBBQQECgYIBQUAAAABAgADBBEFBhIhMRNBUWEHInGBFDJCUmJygpGSoQgzU2NzsSM0Q6PBw9HwJGSDxOEVFkR0s//EABsBAAEFAQEAAAAAAAAAAAAAAAABAgMEBgUH/8QANhEAAgEDAQQHBwQCAwEAAAAAAAECAwQRBRIhMVEGEyJBcaHRMjNhgbHB4RQjkfBDUlNikhb/2gAMAwEAAhEDEQA/APcYiIAIiIAIiIAIiIAImsytvVIxReK+0daqQHZT9M8lT7REwrMnLs+UmIvggF92n12HAv4W9srVrqlR9tiqLZv2bTmenjNXdvPiKdPhFbN8ysm5wfq16ma1ti1Nzt4sk+ORY14B8kb1V9wEyq6Qo4VAUDoFHCPuE5FXWor2I58SRUy5t6a/kY+Xb5jFaof3vBLDvM/dg5R9r4a/50u4ZQrOfPXa/dFeY/qkW/8Aud+/AyfdZhn/ADpUb2oPj42ZX5/Bu1H9yXlOGWFZD/8AQV1xjHzF6pGTVvdhMQDkJUx6LeGxmPkBaFm2rtDAFSGB5hgdQR5Gc7ZWCCDzB6g8wfdNedh0glq1OMx+XjO2Mx9vZkBvtAyzS6Sw/wAkGvBiOjyZ2sTkq83Nq+LamYg+RkKKrdPK6safenvmxxN7KWKpcGw7GIAW/hVHbwruBKMfLXXyndtdStrn3c1nlwZFKDXE3kRE6AwREQAREQAREQAREQAREQAREQARE1GbtRmY1Y+hdTpZaw4qqfIgfHf6I6d5HIFs5qCzIDKz9q108IbVnbXgqQcVr6deFfDxJ0A7yJrLK7r/ANcxprP9hS5BI/e2jQn2LoPNpNi4C18R1Z3f49rniscjpqfAdyjQDuAmTpOHc30p9mG5EqjzMejGVFCoqoo6KqhVHuEk4ZJpKaTiz3kiI+GOGScMppKs0KiLhlCsl0lCsqTHohKyhWTcMtKypMcQFZYVmQRLCsqyYpjssitpVgVZQysNCrAMpHgQeRmUVlhWQ7Ti8oU12PVfjf1R9ax/8W9manTwqfm1PsGq/Rm+2TvFVeTXo1F6jifHt0FgX56kcnT6Skjx0PKa8rMbNwEtADA6qeJHVillb/Prcc1bzHsOoml0/pBVo4hW7UfNepDOknwOvicvs3eF6WWnNYFWIWrMACo7E6Cu8DlW57mHqsfmnRT1E3lC4p3EFUpvKZVaaeGIiJOIIiIAIiIAIiIAIiajamazMMek8LlQ1to/sajqNR9NtCF8NCT0ALJzUFtMC3NzWuZqaGKKp0vvXqp76qj8/wAW+T7ekuPjLWoRFCqo0AH3+8689e+MbHWtVRBwqo0AHd7+8+ffJwJwq1Z1pfAlSwU4Y4ZfpKaStJDi3SU0l+kpKcxyLdJTSXGWmVJilDKGVMoZTmhxSWmXS2U5jkWkS0iXy0ypMcRsssKyaWkSrJ7xxAVlpEnKywrBMDFupVlZXUOrAqysAyspHMEHqPKRbM2q2Gy1XsXxWIWq52LNjsTotVrHrWTyVz05K3cZlkSK6kMrKyhlYFWVgCCpGhBB6jSdfTdSqWdTMfZfFc/yRzgpI6mJy2wNotQ64lzFkfUYlrEliFBJxbGPVlAJUn4ygjqpJ6men29xC4pqpTe5lJpp4YiIk4giIgAiIgBhbVz+xr4gvG7EJVXrpx2t8Vde4dST3AE90wsDF7NTq3G7sXts00L2HTVtO4cgAO4ADukNdnb3Nd1rqL1UeBIOltvvYcA8lPzpnicG+uduWxHgiWK3F4lwlolwlSMhxdESkbKQAznt5N+sDZ+gy8ha3YarUoa20jx4FBIHmdBLd/t6l2bg25OgZxpXSh6Pe+vCD5DQsfJTPlTaG0Lci17rna22xizux1ZmPf8A+JZtLJV+1Lh9RJSwfU27vpD2dtBuzxslWt0J7KxWqtIHzVYDi92s6OfGWPkNWyujMjqwZXUlWVgdQwI6GfT3ox3xO08FXsI+EUt2WRpy4nA1WzTuDLz9oaQajp6oR6yHD6CwnncdcZQyplDM5MlKS0y6WmU5jkUmi3h3ywsAD4XkLUzDVawGstYeIRQTp5nlK75byLs/DuymAYovDWh+Xc3JF9mvM+QM+WtqbTtybbL73NltjFnZu8+A8AOgHcJ1tK0dXualR4iuXexk6mzuR9NbA9IWzs5+zx8kG3uqsVqnb6oYet7tZ0c+OqbijBlJVlIKsp0IYdCD3GfSXou3yO0cPW065GORXee99Rqlv2gDr5qY3WtCVpDrqLbj3p934CnV2nhnZkSwiXwRMmTkJEjIk7CRsI9MDBzsNbUZG1GuhDKdHR1PEroe5lIBB8RNtu5tVrkZLdBkUEJcANA3L1LkHcrjn5HiX5JmGwmvy7jj2Jlr0qBTIA+XiE6ufMof6QeQcfKmn0HUXb1eqm+zPyZBVhlZO1iWo4I1GhBAIIOoI8RLp6MVBERABNbt7KZKuGs8NtzCms96s2utn2VDt9mbKc/k2dplt83GrCD+NaA7/cgq/G0rXVbqaTmLFZZPjUKiqiDhVFCqPBQNBMgSNZeJkFPO8sYJBLhLRKx+2BdrKSkQcwPEP0itqHjwcUH1QluQw8WZuzQ+4K/3zxiepfpCof8A1HHPccJNPddbrPLZqrJfsRIJcRPUvQBtQpn30a+rfjFtP3lTgqfwtZPLZ3/oQUnbFJHdTkE+zsiP5kQvUnbzzyYR4n0nLTKmUM87my2UlDKmWmVJsceOfpCbUIXBxgeTG29x4kaIn87J4rPV/wBIND8Lwz3HFYD2i5tf5ieUT0XR4qNlTx3r7lOp7TE9I9Be0jXtJ6dfVyMewaeL16WKfuD/AHzzedt6HVJ2xi6dy5BPs7B5NqUVK0qp/wCr+mRIe0j6TiInjp0ShEsYSSWsIqEIGEidff5HmD7ZOwkbCSxeBCTdHI4UsxWJJxWVayepxXBNJ+yA1f8A0/OdDOOFvY5WNd0V2OLb9W061N7rVRf+oZ2M9X0m6/VWsZvjwfiijUjsyERE6gwozaczyH+E5jYrFqu1PW93yD4gWNxIPcnAPdNnvPcVxMjh5M1ZrU/TtIrX83Ex6qwoCryVQFA+iBoPymf1qtiMYc95LTXeTrJFkay9ZnVMmwSCV1lolY7bEK6xrKSmsNsDyD9IXYharDzFGoqd6LD4LZoyE+WqsPtCeFz7E27sarMx7sa8a13IVOnVT1V18wQCPZPl3e/cnK2Zca70JrJPZZCqeytXuIPcfFTzH5zTaTdRnT6pvevoQzjvyc7PX/0fNiE3ZeYR6qVDHQ9xsdg7aexUX8U853b3UytoWinFqLnUcVhBFVS97WP0A/M9wM+nt0t2qtnYlWLVzCDV300Nlrc3sPtPQdwAHdE1i7jSoumn2pfQKccvJuZSVMtmFky0JSJQyrNjjyr0+7GL4uNlKNewtat9O6u0DQnyDIB9qeET6/2tsyvKotx7l4q7UZHHfoe8eBB0IPiBPmbfLcbJ2bcy2qz0lj2WQqns7F7tT8lvFT+Y5zbdHb+E6X6eT7UeHxX4K1WLTyczPVfQJsYvlZGWR6lNPZKfGy068vYqn7xOA3f3ayc60U4tTWMSNW0IrQfOd+ij/Yn0vuduvXs7Erxq/WI9e2zTTtLm+M3s5AAeAEm6QX8KFu6KfanuxyXexKUMvJvIiJ5iXRKGViAETCRNJmkbSRCGv2timym1FOjlDwHwtHrVt7nCn3Tp9lZwvopvXkLqq7APDjUNp7tdJo2mRuY+mO9X7DJyKh5J2hsrH4LEm46L1/eUvB/Z/Yq1lwZv4iJtSuaTelv6OhP2mZjA+xH7b/KlElu8x9fBH/NOfuw8j/WFMx+uz/fivh92WKXAmWSiQqZIpnC2yXBJrGsprGsVTEK6xrKaxrDbArrLLKwwIYBgeoIBB9oMrGsZ1mOApZVUqjRVVF+aqhR9wl+spKSKU872LgEwY1lJWlIUS0yplJXlIUoZa6AgggEHqCNQfaJcZSV3Jp5Q4sqpVRoqqg8FUKPuEviI2UnJ5YCIiNFEREALGkTyZpE0ehCJpXdVtL89PGzHu/HjrWf/AMZRpbu8f+Nyx44uEfutyhNR0ali7xzi/sQVvZOoiU1lZ6MVDQbz/HwD/wA04+/DyP8ASFMrvaNExn+Zm4+vss4qP80SNTMT0g3V4vnH7ss0uBOpkqmQqZIpmd2yXBLKaymsQ2wK6yswdr7WqxabMi9uCqpeJ20LaDUAAAdSSQNPOS4WYl1ddtZ4ktRLEbQjVHUMp0PTkRH4ls7eN3DPxAyI1lNZTWROYpWU1iU1kTmBWU1lNYkMpCgyhjWUleUsjhERIxRERABETXbC3gx86rtsWzta+NqyeFlIdeoII17wfYRJI0pSi5pblxfiJk2MREjFLWkTSRpGxj0IRNLd3h/xuWfDEwh992UZc0ruuuuRnv3A4tPvSk2kf3/5zT9G45vM8oshreydJErE9HKZpt7qi2FkEc2rQXKO8tSy3AD3pMOtwdCOYPMHxB6GdFbWGBVhqCCCD3gjQicbsMlaVrbm1BfGbzaljXxe8KG+1Ml0lpdiFTk2v5J6L7jbKZKpmOpkqmYrbLJMDKzidq+lzZmNbbS9lr21O1bpXQzeup0KgnQHny6zR7T3x2vtCq0bLwLcOkI7HKyNEucBSeGlegY6aDTi9o6zp0tNuJ4c1sp98ty/IxzRP6QM47TyqNiYrajtFu2hYvMVUodezJ8eh08eAeM9HppVFVFHCqqqqo6BVGgH3ATyn0D7Tx2pyauELmCztbbCSbL6W+KxJ5+q2oI+kD1JnrGsk1VuhJWqWFDzb7/QSG/tFY1lNYnFcyQaxKaxrInMUaxrKRInIURERooiIgAiIgAnmmyrxsba1+Ld6mDtJ+3xbCdK68k/GqJ7uvD+Dxnpc4D007Rxq9mmu5FstucLjKfjJYCC1wI5jhXUefEAes7OkPbqu3azGrufw70/kR1NyzyO/ieQ7p7zbawsPHtyMOzaOFZWGretuLKpq6LxDqV0AI1HQj1u6dFj+mjZbaB2vockApbjNqDrpz4SYtfRbmEmqa20u+O/+V3CKou87lpE0kYyJjOSkSEbzI3NT+hut/b5eQ4+qjdgp/DSDNdtPL7Gm23TXs63cD5zAeqvvOg986HYmB8HxqKOpqqrRiPlOFHE3vOp9823RejvqVfBfcrVnwRnxETblYTks2rsc21ei5KLkJ4drWFquH4fg597TrZo97MQtSLkUtZiv26gD1nrAIurHiWrL6DxCzn6la/qbaVPvxu8UPhLZeTGVpKpmLRaGCspDKwDKR0Kkagj2giTqZ5PJOLwy8XrQnFxcC8R+VwLxffprJ9ZCpkgMZKpJ8WB4Pvzs27Ye1a8/EGlNztYg6JxH9djt5HUkeTDTpPZ93N4ac/HryaDqjjmp+NW4+NW/gQf8D0Mh3r3bq2hi2Y13IMNUfTVq7R8WwezvHeCRPCNgbezN3s6ym5C1fEFyKNfVsT5N1RPfpzB7+h8tdCMdZtUl76mv/S/v93kHu5fBn0hrKTB2LtujMpS/GsFtbjkR1U96MPksO8GZ0yFWEqcnGaw13FhbxERIgEREBRERABERABESDNza6a3tudaq61LO7nhVVHeTHRg5vEeLELdo7Rrx6rLrnFdVSlnc9AB/M9wHedJ4NQ128m1wWDJi18yv7HEVvi/XcnT2t4CR79783bYyK8TER/g/aBaagNLMi3oLHH8h3Dmec9e9H+5ibMxRXya+zR8iwfKfTkin5q9B7z3zY06UdGtnVn76osRX+q/voQN9Y8Lgjpq6woCqAqqAqgcgFA0AHlpI7cdGILIjEdCyKSPeZMZGxmRVSWc5J8FrGRNLmMjYxUgMS2rtr8WjqDZ8It/g0EMAfbaaB7NfCdlOb3To4zdlnpcRXR/9aokBh9dzY3mvBOknquj2v6a1jF8XvfiyjUlmQiInWIxERADi68f4Ne+L0rIa7F8OwLevUP4btpp81q/OZymbDeLZRvqHZkLfU3a0O3QWAEFG+gykqfJteoE02Bmi1AwBQ6lXrb49dinR63+kCCPz6GeedINOdGr10F2ZeT/ACW6U8rBmqZKpkAMkBmVaJyYTlN/dwqdqU6HSrJrB7C/Tp+7fxQ/l1HeD1AMvBklvcVLaoqlN4aEaUlhnzHs/a+0dg5bJoa2BHa0WetTcncfMHuYc/zE9u3O9JWHtEKqt2GTp62NawDE/u26OPZz8ps96dz8XaVXZZKaka9namgtqPireHiDyM8G3v8ARlm7OJsCnIxwdVyKgfV8O0Xqh8+nnNpGpZa1FKr2KvPn6+HEr4lT4cD6UifOm7Xpk2hiBUtIzqRoOG8ntAPBbRz/ABcU9L2N6bNmX6C42YTnqLUL16+Tpr95AnDu+j15QeYraXNenEkjViz0CJrsDeLEyBrRlY92vzL0Y/h11mxHOcSdGpB4lFr5EqaYiP8AfSYWbtvGoGt2RTSB+0uRP5mEKU5vEU38gyZsThtsemTZVAIS18tx8nHrJXX676L92s843k9N2dkapiquDWeXEp7S8j+IRov2Rr5zs2ugXlw/Z2Vzlu8uJHKrFHr+9e/WHs1NcizWwjVMevRrn8PV+SPM6D2zwreffPO21elKqwRn0ow6dSC3cW+e3meQ56aTG3a3Hz9q2F0VuBm1sy7y3Z6954jzdvIanx0nvG5no/xdmJ/RDtb2GlmS4HG3iqj5C+Q95M7+LHRI59ur9PT6kXaqeBqvRr6NU2cnb38NmY66Ej1loU9a0PefFu/oOXXvIlpMxt3d1Luo6lR5b8vgixGKisIoTI2aVZpGTIEhSjGa/PDWlMWslXyCQzDrVjrp21vkQpCj6TrMnLylrRnsbhRAWZj3AeXefKZ27Oy2UPk3Lw33hfUPWihdTXR7RqWb6THuAmj0PTv1NbbkuzDe/i+5ENWeEbnHx1rRUQBURVVVA0Cqo0CjyAAksRPSimIiIAIiIAJy+8GzWpdsylSwIHwupQSXRRoMhFHV1GgI+Uo8VUHqIkFxQhcU3TqLcxU2nlHK03K6qysHVgGVlIKspGoII6giTAzE2psw4bNdSpbFYlrqlGrY7E6tdUo61nUlkHTmw7xJqbgyhlIZWAKspBBUjUEEdRpPMNS02pZ1Nl+y+D5/kuwmpIyQ0vBkAMuDTkNEhODBGsjDS8NG8AOM3k9EmzszicVnDuPPtMfRVJ8Wr+KfdofOebbZ9BefUScayrMXuHF2Fv4X5fc099BlZ27XXry33KW0uT3/AJ8yOVKLPlLP3L2jj/rsHJTT5XYOyfjUEfnMAZORXyD3VeXFYn+M+vJa1YPUA+0aztQ6WNr9ykn4P8EfUcmfIpzsh+Xa3WeXaWN/jMvC3Uzrz/Q4eTbr3rj2ae0sRp+c+rlrA6AD2ACXwl0swuxS8/wHUfE+edj+hHaV2huFWGnebXFj6eSJr+ZE9G3d9C+z8bR7w2fYOetwC0g+VQ5H7RM9AlNZx7rpDeXCxnZX/X14j1Rii2qoKAqgKoGgVQFUDwAHQS/WWlpaWnCbcnlkpUmWM0oWlhMckAJljNDNMLEwznnvXBBIdwdDlkda6yP7LuZx8b4o5ak9KwsKl5UUIcO98kMlJRWWS7Gw/hli3t/VamDUDuyblPK/zrU/E+c3rdApPXy2usKAqgKAAAANAAOgA8JdPUbW1ha0lSp8F5/EpSk5PLEREtDRERABERABERABOW2jsB8djbhrxoxLW4YIUFidTZjE8lYnmUOit1HCdSepiQXFvTuIOnUWUxU2nlHIYeclq8SHXQlWBBV0cdUdTzVh4EAzKDTM2ru3Xc3aoxx8gAAX1gHiA6Jch5WL5HmO4rNHdl2Y54cxBSNdBkpq2K/hq551HyfQdwZpgNR0GrQbnS7UfNFqFVPibINLg0gV/wDUeyX6zNOOCYmDSushBleKNwKT8UcUi4o4omAJdY4pFxRxQwBIWlC0j4paWi4AkLSwtLeKWlo5IC4mQZWWlas9jBEXqzHQD/fhMYbQa1jXi1nKsB0ZlbhoqPeLbtCAR81eJvKbfZm7IVluyX+E3qdU9XhooP7msk6H6bat15gcpodO0OtctSn2Y8+9+CIZ1UuBr8LY9mZ62QrUYvdQwK3ZI8bh1Sv938ZvlaDVT1ldYUAKAoAAAA0AA5AAdwl0T0C1tKVrT6uksL6+JVlJyeWIiJaGiIiACIiACIiACIiACIiACWugIIIBBBBBGoIPcRLogBz2Ruii6tiWNhknXs1UWYpP8EkcP2CnvmvtGVT+uxmsUf2uITeuniajpYPYA/tnYxOXdaTa3W+cd/NbmPjUlE43E2tTaeFLUZx1r14bR9as6MPeJl8U3mdsqi8cN9NV4HQW1rZp7NRymrbczHH6p8jG8qsqzgHsrcso+6Z6v0X/AOKp/K+69CVVuaIOKOKVbdW8fq8+w/x8bHs/NAksO72b3ZeKfbgWj+WROdLo1drhsv5j+uiXcUcUtG72b35eKPZg3H/uJcu62Qfj55A/c4lNZ9xs7SJHo3ePjsr5i9dEpxTGzNp01adralWvQO4Vm+qvU+4TYJubSf1t2VkeT5LVqfatPAD902Oz9h42Pr2FFVJPVkrVWP1m6n3mdCj0Xf8AlqfwvX0GOtyRzlVt939XxrCP2uRri0+0Bh2je5NPOZ1G6ZfnmXG8fsKgaMf2MAeOz7TaH5s6SJobXR7W23xjl83vIpVJMix8da1CIqoijRURQqqPAAcgJLETrEYiIgAiIgAiIgAiIgAiIgAiIgAiIgAiIgAiIgAiIgAiIgAiIgAiIgAiIgAiIgAiIgAiIgAiIgAiIgB//9k="/>
          <p:cNvSpPr>
            <a:spLocks noChangeAspect="1" noChangeArrowheads="1"/>
          </p:cNvSpPr>
          <p:nvPr/>
        </p:nvSpPr>
        <p:spPr bwMode="auto">
          <a:xfrm>
            <a:off x="0" y="-762000"/>
            <a:ext cx="16002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l-PL">
              <a:latin typeface="Century Gothic" pitchFamily="34" charset="0"/>
            </a:endParaRPr>
          </a:p>
        </p:txBody>
      </p:sp>
      <p:pic>
        <p:nvPicPr>
          <p:cNvPr id="26630" name="Picture 6" descr="http://i.pinger.pl/pgr134/cd44088a002064134c284eb5/emotikon.jpe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467544" y="2276872"/>
            <a:ext cx="3589093" cy="3205411"/>
          </a:xfrm>
          <a:prstGeom prst="roundRect">
            <a:avLst>
              <a:gd name="adj" fmla="val 50000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9222" name="pole tekstowe 5"/>
          <p:cNvSpPr txBox="1">
            <a:spLocks noChangeArrowheads="1"/>
          </p:cNvSpPr>
          <p:nvPr/>
        </p:nvSpPr>
        <p:spPr bwMode="auto">
          <a:xfrm>
            <a:off x="5219700" y="2924175"/>
            <a:ext cx="2665413" cy="314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dirty="0">
                <a:latin typeface="Century Gothic" pitchFamily="34" charset="0"/>
              </a:rPr>
              <a:t>Uczestnicy:</a:t>
            </a:r>
          </a:p>
          <a:p>
            <a:endParaRPr lang="pl-PL" dirty="0">
              <a:latin typeface="Century Gothic" pitchFamily="34" charset="0"/>
            </a:endParaRPr>
          </a:p>
          <a:p>
            <a:r>
              <a:rPr lang="pl-PL" dirty="0">
                <a:latin typeface="Century Gothic" pitchFamily="34" charset="0"/>
              </a:rPr>
              <a:t>Olaf </a:t>
            </a:r>
            <a:r>
              <a:rPr lang="pl-PL" dirty="0" err="1">
                <a:latin typeface="Century Gothic" pitchFamily="34" charset="0"/>
              </a:rPr>
              <a:t>Potowski</a:t>
            </a:r>
            <a:endParaRPr lang="pl-PL" dirty="0">
              <a:latin typeface="Century Gothic" pitchFamily="34" charset="0"/>
            </a:endParaRPr>
          </a:p>
          <a:p>
            <a:r>
              <a:rPr lang="pl-PL" dirty="0">
                <a:latin typeface="Century Gothic" pitchFamily="34" charset="0"/>
              </a:rPr>
              <a:t>Max Kluczek</a:t>
            </a:r>
          </a:p>
          <a:p>
            <a:r>
              <a:rPr lang="pl-PL" dirty="0">
                <a:latin typeface="Century Gothic" pitchFamily="34" charset="0"/>
              </a:rPr>
              <a:t>Mikołaj Sroczyński</a:t>
            </a:r>
          </a:p>
          <a:p>
            <a:r>
              <a:rPr lang="pl-PL" dirty="0">
                <a:latin typeface="Century Gothic" pitchFamily="34" charset="0"/>
              </a:rPr>
              <a:t>Krzysztof </a:t>
            </a:r>
            <a:r>
              <a:rPr lang="pl-PL" dirty="0" err="1">
                <a:latin typeface="Century Gothic" pitchFamily="34" charset="0"/>
              </a:rPr>
              <a:t>Kalisiak</a:t>
            </a:r>
            <a:endParaRPr lang="pl-PL" dirty="0">
              <a:latin typeface="Century Gothic" pitchFamily="34" charset="0"/>
            </a:endParaRPr>
          </a:p>
          <a:p>
            <a:r>
              <a:rPr lang="pl-PL" dirty="0">
                <a:latin typeface="Century Gothic" pitchFamily="34" charset="0"/>
              </a:rPr>
              <a:t>Michał Kaniewski</a:t>
            </a:r>
          </a:p>
          <a:p>
            <a:r>
              <a:rPr lang="pl-PL" dirty="0" smtClean="0">
                <a:latin typeface="Century Gothic" pitchFamily="34" charset="0"/>
              </a:rPr>
              <a:t>Maciej Kranc</a:t>
            </a:r>
            <a:endParaRPr lang="pl-PL" dirty="0">
              <a:latin typeface="Century Gothic" pitchFamily="34" charset="0"/>
            </a:endParaRPr>
          </a:p>
          <a:p>
            <a:r>
              <a:rPr lang="pl-PL" dirty="0">
                <a:latin typeface="Century Gothic" pitchFamily="34" charset="0"/>
              </a:rPr>
              <a:t>Moderator:</a:t>
            </a:r>
          </a:p>
          <a:p>
            <a:endParaRPr lang="pl-PL" dirty="0">
              <a:latin typeface="Century Gothic" pitchFamily="34" charset="0"/>
            </a:endParaRPr>
          </a:p>
          <a:p>
            <a:r>
              <a:rPr lang="pl-PL" dirty="0">
                <a:latin typeface="Century Gothic" pitchFamily="34" charset="0"/>
              </a:rPr>
              <a:t>Agnieszka </a:t>
            </a:r>
            <a:r>
              <a:rPr lang="pl-PL" dirty="0" err="1">
                <a:latin typeface="Century Gothic" pitchFamily="34" charset="0"/>
              </a:rPr>
              <a:t>Matras</a:t>
            </a:r>
            <a:endParaRPr lang="pl-PL" dirty="0">
              <a:latin typeface="Century Gothic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a 3"/>
          <p:cNvGraphicFramePr>
            <a:graphicFrameLocks noGrp="1"/>
          </p:cNvGraphicFramePr>
          <p:nvPr/>
        </p:nvGraphicFramePr>
        <p:xfrm>
          <a:off x="395536" y="332656"/>
          <a:ext cx="8748464" cy="5985494"/>
        </p:xfrm>
        <a:graphic>
          <a:graphicData uri="http://schemas.openxmlformats.org/drawingml/2006/table">
            <a:tbl>
              <a:tblPr/>
              <a:tblGrid>
                <a:gridCol w="2187116"/>
                <a:gridCol w="2187116"/>
                <a:gridCol w="2187116"/>
                <a:gridCol w="2187116"/>
              </a:tblGrid>
              <a:tr h="69827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390650" algn="l"/>
                        </a:tabLst>
                      </a:pPr>
                      <a:endParaRPr lang="pl-PL" sz="1800" b="1" dirty="0">
                        <a:solidFill>
                          <a:srgbClr val="FFFF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390650" algn="l"/>
                        </a:tabLst>
                      </a:pPr>
                      <a:r>
                        <a:rPr lang="pl-PL" sz="1800" b="1" dirty="0">
                          <a:solidFill>
                            <a:srgbClr val="FFFF00"/>
                          </a:solidFill>
                          <a:latin typeface="Calibri"/>
                          <a:ea typeface="Calibri"/>
                          <a:cs typeface="Calibri"/>
                        </a:rPr>
                        <a:t>GN(8)</a:t>
                      </a:r>
                      <a:endParaRPr lang="pl-PL" sz="1800" b="1" dirty="0">
                        <a:solidFill>
                          <a:srgbClr val="FFFF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548" marR="4654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390650" algn="l"/>
                        </a:tabLst>
                      </a:pPr>
                      <a:endParaRPr lang="pl-PL" sz="18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390650" algn="l"/>
                        </a:tabLst>
                      </a:pPr>
                      <a:r>
                        <a:rPr lang="pl-PL" sz="1800" b="1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Calibri"/>
                        </a:rPr>
                        <a:t>GUTE NACHT</a:t>
                      </a:r>
                      <a:endParaRPr lang="pl-PL" sz="18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548" marR="4654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390650" algn="l"/>
                        </a:tabLst>
                      </a:pPr>
                      <a:endParaRPr lang="pl-PL" sz="180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390650" algn="l"/>
                        </a:tabLst>
                      </a:pPr>
                      <a:r>
                        <a:rPr lang="pl-PL" sz="1800" b="1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Calibri"/>
                        </a:rPr>
                        <a:t>DOBRANOC</a:t>
                      </a:r>
                      <a:endParaRPr lang="pl-PL" sz="180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548" marR="4654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390650" algn="l"/>
                        </a:tabLst>
                      </a:pPr>
                      <a:endParaRPr lang="pl-PL" sz="70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548" marR="4654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9827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390650" algn="l"/>
                        </a:tabLst>
                      </a:pPr>
                      <a:r>
                        <a:rPr lang="pl-PL" sz="1800" b="1" dirty="0">
                          <a:solidFill>
                            <a:srgbClr val="FFFF00"/>
                          </a:solidFill>
                          <a:latin typeface="Calibri"/>
                          <a:ea typeface="Calibri"/>
                          <a:cs typeface="Calibri"/>
                        </a:rPr>
                        <a:t>HDL</a:t>
                      </a:r>
                      <a:endParaRPr lang="pl-PL" sz="1800" b="1" dirty="0">
                        <a:solidFill>
                          <a:srgbClr val="FFFF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548" marR="4654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390650" algn="l"/>
                        </a:tabLst>
                      </a:pPr>
                      <a:r>
                        <a:rPr lang="pl-PL" sz="1800" b="1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Calibri"/>
                        </a:rPr>
                        <a:t>HAB' DICH LIEB</a:t>
                      </a:r>
                      <a:endParaRPr lang="pl-PL" sz="18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548" marR="4654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390650" algn="l"/>
                        </a:tabLst>
                      </a:pPr>
                      <a:endParaRPr lang="pl-PL" sz="180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390650" algn="l"/>
                        </a:tabLst>
                      </a:pPr>
                      <a:r>
                        <a:rPr lang="pl-PL" sz="1800" b="1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Calibri"/>
                        </a:rPr>
                        <a:t>KOCHAM CIĘ</a:t>
                      </a:r>
                      <a:endParaRPr lang="pl-PL" sz="180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548" marR="4654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390650" algn="l"/>
                        </a:tabLst>
                      </a:pPr>
                      <a:endParaRPr lang="pl-PL" sz="70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548" marR="4654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10902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>
                          <a:solidFill>
                            <a:srgbClr val="FFFF00"/>
                          </a:solidFill>
                          <a:latin typeface="Calibri"/>
                          <a:ea typeface="Calibri"/>
                          <a:cs typeface="Calibri"/>
                        </a:rPr>
                        <a:t>HGW</a:t>
                      </a:r>
                      <a:endParaRPr lang="pl-PL" sz="1800" b="1" dirty="0">
                        <a:solidFill>
                          <a:srgbClr val="FFFF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548" marR="4654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Calibri"/>
                        </a:rPr>
                        <a:t>HERZLICHEN </a:t>
                      </a:r>
                      <a:r>
                        <a:rPr lang="pl-PL" sz="1800" b="1" dirty="0" err="1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Calibri"/>
                        </a:rPr>
                        <a:t>GLÜCKWUNSCH</a:t>
                      </a:r>
                      <a:endParaRPr lang="pl-PL" sz="18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548" marR="4654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8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Calibri"/>
                        </a:rPr>
                        <a:t>NAJSZCZERSZE GRATULACJE</a:t>
                      </a:r>
                      <a:endParaRPr lang="pl-PL" sz="18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548" marR="4654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390650" algn="l"/>
                        </a:tabLst>
                      </a:pPr>
                      <a:endParaRPr lang="pl-PL" sz="70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548" marR="4654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10902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390650" algn="l"/>
                        </a:tabLst>
                      </a:pPr>
                      <a:r>
                        <a:rPr lang="pl-PL" sz="1800" b="1" dirty="0">
                          <a:solidFill>
                            <a:srgbClr val="FFFF00"/>
                          </a:solidFill>
                          <a:latin typeface="Calibri"/>
                          <a:ea typeface="Calibri"/>
                          <a:cs typeface="Calibri"/>
                        </a:rPr>
                        <a:t>IEA</a:t>
                      </a:r>
                      <a:endParaRPr lang="pl-PL" sz="1800" b="1" dirty="0">
                        <a:solidFill>
                          <a:srgbClr val="FFFF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548" marR="4654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390650" algn="l"/>
                        </a:tabLst>
                      </a:pPr>
                      <a:r>
                        <a:rPr lang="pl-PL" sz="1800" b="1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Calibri"/>
                        </a:rPr>
                        <a:t>ICH EUCH AUCH</a:t>
                      </a:r>
                      <a:endParaRPr lang="pl-PL" sz="18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548" marR="4654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390650" algn="l"/>
                        </a:tabLst>
                      </a:pPr>
                      <a:endParaRPr lang="pl-PL" sz="18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390650" algn="l"/>
                        </a:tabLst>
                      </a:pPr>
                      <a:r>
                        <a:rPr lang="pl-PL" sz="1800" b="1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Calibri"/>
                        </a:rPr>
                        <a:t>ODPOWIEDŹ NA PYTANIE - JA RÓWNIEŻ WAS</a:t>
                      </a:r>
                      <a:endParaRPr lang="pl-PL" sz="18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548" marR="4654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390650" algn="l"/>
                        </a:tabLst>
                      </a:pPr>
                      <a:endParaRPr lang="pl-PL" sz="7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548" marR="4654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1074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390650" algn="l"/>
                        </a:tabLst>
                      </a:pPr>
                      <a:r>
                        <a:rPr lang="pl-PL" sz="1800" b="1" dirty="0">
                          <a:solidFill>
                            <a:srgbClr val="FFFF00"/>
                          </a:solidFill>
                          <a:latin typeface="Calibri"/>
                          <a:ea typeface="Calibri"/>
                          <a:cs typeface="Calibri"/>
                        </a:rPr>
                        <a:t>ILD</a:t>
                      </a:r>
                      <a:endParaRPr lang="pl-PL" sz="1800" b="1" dirty="0">
                        <a:solidFill>
                          <a:srgbClr val="FFFF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548" marR="4654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390650" algn="l"/>
                        </a:tabLst>
                      </a:pPr>
                      <a:r>
                        <a:rPr lang="pl-PL" sz="1800" b="1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Calibri"/>
                        </a:rPr>
                        <a:t>ICH LIEBE DICH</a:t>
                      </a:r>
                      <a:endParaRPr lang="pl-PL" sz="18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548" marR="4654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390650" algn="l"/>
                        </a:tabLst>
                      </a:pPr>
                      <a:r>
                        <a:rPr lang="pl-PL" sz="1800" b="1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Calibri"/>
                        </a:rPr>
                        <a:t>KOCHAM CIĘ</a:t>
                      </a:r>
                      <a:endParaRPr lang="pl-PL" sz="18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548" marR="4654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390650" algn="l"/>
                        </a:tabLst>
                      </a:pPr>
                      <a:endParaRPr lang="pl-PL" sz="7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548" marR="4654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9827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390650" algn="l"/>
                        </a:tabLst>
                      </a:pPr>
                      <a:r>
                        <a:rPr lang="pl-PL" sz="1800" b="1" dirty="0">
                          <a:solidFill>
                            <a:srgbClr val="FFFF00"/>
                          </a:solidFill>
                          <a:latin typeface="Calibri"/>
                          <a:ea typeface="Calibri"/>
                          <a:cs typeface="Calibri"/>
                        </a:rPr>
                        <a:t>KA</a:t>
                      </a:r>
                      <a:endParaRPr lang="pl-PL" sz="1800" b="1" dirty="0">
                        <a:solidFill>
                          <a:srgbClr val="FFFF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548" marR="4654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390650" algn="l"/>
                        </a:tabLst>
                      </a:pPr>
                      <a:r>
                        <a:rPr lang="pl-PL" sz="1800" b="1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Calibri"/>
                        </a:rPr>
                        <a:t>KEINE AHNUNG</a:t>
                      </a:r>
                      <a:endParaRPr lang="pl-PL" sz="18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548" marR="4654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390650" algn="l"/>
                        </a:tabLst>
                      </a:pPr>
                      <a:endParaRPr lang="pl-PL" sz="18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390650" algn="l"/>
                        </a:tabLst>
                      </a:pPr>
                      <a:r>
                        <a:rPr lang="pl-PL" sz="1800" b="1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Calibri"/>
                        </a:rPr>
                        <a:t>NIE MAM POJĘCIA</a:t>
                      </a:r>
                      <a:endParaRPr lang="pl-PL" sz="18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548" marR="4654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390650" algn="l"/>
                        </a:tabLst>
                      </a:pPr>
                      <a:endParaRPr lang="pl-PL" sz="7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548" marR="4654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9827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390650" algn="l"/>
                        </a:tabLst>
                      </a:pPr>
                      <a:r>
                        <a:rPr lang="pl-PL" sz="1800" b="1" dirty="0">
                          <a:solidFill>
                            <a:srgbClr val="FFFF00"/>
                          </a:solidFill>
                          <a:latin typeface="Calibri"/>
                          <a:ea typeface="Calibri"/>
                          <a:cs typeface="Calibri"/>
                        </a:rPr>
                        <a:t>KP</a:t>
                      </a:r>
                      <a:endParaRPr lang="pl-PL" sz="1800" b="1" dirty="0">
                        <a:solidFill>
                          <a:srgbClr val="FFFF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548" marR="4654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390650" algn="l"/>
                        </a:tabLst>
                      </a:pPr>
                      <a:r>
                        <a:rPr lang="pl-PL" sz="1800" b="1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Calibri"/>
                        </a:rPr>
                        <a:t>KEIN PLAN</a:t>
                      </a:r>
                      <a:endParaRPr lang="pl-PL" sz="18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548" marR="4654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390650" algn="l"/>
                        </a:tabLst>
                      </a:pPr>
                      <a:endParaRPr lang="pl-PL" sz="18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390650" algn="l"/>
                        </a:tabLst>
                      </a:pPr>
                      <a:r>
                        <a:rPr lang="pl-PL" sz="1800" b="1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Calibri"/>
                        </a:rPr>
                        <a:t>NIE MAM PLANU</a:t>
                      </a:r>
                      <a:endParaRPr lang="pl-PL" sz="18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548" marR="4654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390650" algn="l"/>
                        </a:tabLst>
                      </a:pPr>
                      <a:endParaRPr lang="pl-PL" sz="7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548" marR="4654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1074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390650" algn="l"/>
                        </a:tabLst>
                      </a:pPr>
                      <a:r>
                        <a:rPr lang="pl-PL" sz="1800" b="1" dirty="0">
                          <a:solidFill>
                            <a:srgbClr val="FFFF00"/>
                          </a:solidFill>
                          <a:latin typeface="Calibri"/>
                          <a:ea typeface="Calibri"/>
                          <a:cs typeface="Calibri"/>
                        </a:rPr>
                        <a:t>KP/KPR</a:t>
                      </a:r>
                      <a:endParaRPr lang="pl-PL" sz="1800" b="1" dirty="0">
                        <a:solidFill>
                          <a:srgbClr val="FFFF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548" marR="4654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390650" algn="l"/>
                        </a:tabLst>
                      </a:pPr>
                      <a:r>
                        <a:rPr lang="pl-PL" sz="1800" b="1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Calibri"/>
                        </a:rPr>
                        <a:t>KEIN PROBLEM</a:t>
                      </a:r>
                      <a:endParaRPr lang="pl-PL" sz="18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548" marR="4654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390650" algn="l"/>
                        </a:tabLst>
                      </a:pPr>
                      <a:r>
                        <a:rPr lang="pl-PL" sz="1800" b="1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Calibri"/>
                        </a:rPr>
                        <a:t>NIE MA PROBLEMU</a:t>
                      </a:r>
                      <a:endParaRPr lang="pl-PL" sz="18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548" marR="4654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390650" algn="l"/>
                        </a:tabLst>
                      </a:pPr>
                      <a:endParaRPr lang="pl-PL" sz="7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548" marR="4654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a 3"/>
          <p:cNvGraphicFramePr>
            <a:graphicFrameLocks noGrp="1"/>
          </p:cNvGraphicFramePr>
          <p:nvPr/>
        </p:nvGraphicFramePr>
        <p:xfrm>
          <a:off x="359024" y="404664"/>
          <a:ext cx="8784976" cy="5678424"/>
        </p:xfrm>
        <a:graphic>
          <a:graphicData uri="http://schemas.openxmlformats.org/drawingml/2006/table">
            <a:tbl>
              <a:tblPr/>
              <a:tblGrid>
                <a:gridCol w="2170532"/>
                <a:gridCol w="2170532"/>
                <a:gridCol w="2170532"/>
                <a:gridCol w="2170532"/>
                <a:gridCol w="102848"/>
              </a:tblGrid>
              <a:tr h="50405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390650" algn="l"/>
                        </a:tabLst>
                      </a:pPr>
                      <a:endParaRPr lang="pl-PL" sz="1800" b="1" dirty="0">
                        <a:solidFill>
                          <a:srgbClr val="FFFF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390650" algn="l"/>
                        </a:tabLst>
                      </a:pPr>
                      <a:r>
                        <a:rPr lang="pl-PL" sz="1800" b="1" dirty="0">
                          <a:solidFill>
                            <a:srgbClr val="FFFF00"/>
                          </a:solidFill>
                          <a:latin typeface="Calibri"/>
                          <a:ea typeface="Calibri"/>
                          <a:cs typeface="Calibri"/>
                        </a:rPr>
                        <a:t>LG</a:t>
                      </a:r>
                      <a:endParaRPr lang="pl-PL" sz="1800" b="1" dirty="0">
                        <a:solidFill>
                          <a:srgbClr val="FFFF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065" marR="4606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390650" algn="l"/>
                        </a:tabLst>
                      </a:pPr>
                      <a:endParaRPr lang="pl-PL" sz="180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390650" algn="l"/>
                        </a:tabLst>
                      </a:pPr>
                      <a:r>
                        <a:rPr lang="pl-PL" sz="1800" b="1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Calibri"/>
                        </a:rPr>
                        <a:t>LIEBE GRÜßE</a:t>
                      </a:r>
                      <a:endParaRPr lang="pl-PL" sz="180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065" marR="4606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390650" algn="l"/>
                        </a:tabLst>
                      </a:pPr>
                      <a:endParaRPr lang="pl-PL" sz="180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390650" algn="l"/>
                        </a:tabLst>
                      </a:pPr>
                      <a:r>
                        <a:rPr lang="pl-PL" sz="1800" b="1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Calibri"/>
                        </a:rPr>
                        <a:t>Z POZDROWIENIAMI</a:t>
                      </a:r>
                      <a:endParaRPr lang="pl-PL" sz="180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065" marR="4606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390650" algn="l"/>
                        </a:tabLst>
                      </a:pPr>
                      <a:endParaRPr lang="pl-PL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065" marR="4606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700"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83267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390650" algn="l"/>
                        </a:tabLst>
                      </a:pPr>
                      <a:r>
                        <a:rPr lang="pl-PL" sz="1800" b="1" dirty="0">
                          <a:solidFill>
                            <a:srgbClr val="FFFF00"/>
                          </a:solidFill>
                          <a:latin typeface="Calibri"/>
                          <a:ea typeface="Calibri"/>
                          <a:cs typeface="Calibri"/>
                        </a:rPr>
                        <a:t>ME</a:t>
                      </a:r>
                      <a:endParaRPr lang="pl-PL" sz="1800" b="1" dirty="0">
                        <a:solidFill>
                          <a:srgbClr val="FFFF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065" marR="4606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390650" algn="l"/>
                        </a:tabLst>
                      </a:pPr>
                      <a:endParaRPr lang="pl-PL" sz="18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390650" algn="l"/>
                        </a:tabLst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Calibri"/>
                        </a:rPr>
                        <a:t>MIT ERLAUBNIS</a:t>
                      </a:r>
                      <a:endParaRPr lang="pl-PL" sz="18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390650" algn="l"/>
                        </a:tabLst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Calibri"/>
                        </a:rPr>
                        <a:t>MEINES ERACHTENS</a:t>
                      </a:r>
                      <a:endParaRPr lang="pl-PL" sz="18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065" marR="4606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390650" algn="l"/>
                        </a:tabLst>
                      </a:pPr>
                      <a:endParaRPr lang="pl-PL" sz="180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390650" algn="l"/>
                        </a:tabLst>
                      </a:pPr>
                      <a:r>
                        <a:rPr lang="pl-PL" sz="1800" b="1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Calibri"/>
                        </a:rPr>
                        <a:t>ZA ZGODĄ</a:t>
                      </a:r>
                      <a:endParaRPr lang="pl-PL" sz="180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390650" algn="l"/>
                        </a:tabLst>
                      </a:pPr>
                      <a:r>
                        <a:rPr lang="pl-PL" sz="1800" b="1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Calibri"/>
                        </a:rPr>
                        <a:t>Z MOJEGO PUNKTU WIDZENIA</a:t>
                      </a:r>
                      <a:endParaRPr lang="pl-PL" sz="180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065" marR="4606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390650" algn="l"/>
                        </a:tabLst>
                      </a:pPr>
                      <a:endParaRPr lang="pl-PL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065" marR="4606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700"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9277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390650" algn="l"/>
                        </a:tabLst>
                      </a:pPr>
                      <a:r>
                        <a:rPr lang="pl-PL" sz="1800" b="1" dirty="0">
                          <a:solidFill>
                            <a:srgbClr val="FFFF00"/>
                          </a:solidFill>
                          <a:latin typeface="Calibri"/>
                          <a:ea typeface="Calibri"/>
                          <a:cs typeface="Calibri"/>
                        </a:rPr>
                        <a:t>MMN</a:t>
                      </a:r>
                      <a:endParaRPr lang="pl-PL" sz="1800" b="1" dirty="0">
                        <a:solidFill>
                          <a:srgbClr val="FFFF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065" marR="4606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390650" algn="l"/>
                        </a:tabLst>
                      </a:pPr>
                      <a:endParaRPr lang="pl-PL" sz="18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390650" algn="l"/>
                        </a:tabLst>
                      </a:pPr>
                      <a:r>
                        <a:rPr lang="pl-PL" sz="1800" b="1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Calibri"/>
                        </a:rPr>
                        <a:t>MEINER MEINUNG NACH</a:t>
                      </a:r>
                      <a:endParaRPr lang="pl-PL" sz="18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065" marR="4606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390650" algn="l"/>
                        </a:tabLst>
                      </a:pPr>
                      <a:r>
                        <a:rPr lang="pl-PL" sz="1800" b="1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Calibri"/>
                        </a:rPr>
                        <a:t>W MOJEJ OPINII</a:t>
                      </a:r>
                      <a:endParaRPr lang="pl-PL" sz="180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065" marR="4606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390650" algn="l"/>
                        </a:tabLst>
                      </a:pPr>
                      <a:endParaRPr lang="pl-PL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065" marR="4606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700"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3990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390650" algn="l"/>
                        </a:tabLst>
                      </a:pPr>
                      <a:r>
                        <a:rPr lang="pl-PL" sz="1800" b="1" dirty="0">
                          <a:solidFill>
                            <a:srgbClr val="FFFF00"/>
                          </a:solidFill>
                          <a:latin typeface="Calibri"/>
                          <a:ea typeface="Calibri"/>
                          <a:cs typeface="Calibri"/>
                        </a:rPr>
                        <a:t>N8</a:t>
                      </a:r>
                      <a:endParaRPr lang="pl-PL" sz="1800" b="1" dirty="0">
                        <a:solidFill>
                          <a:srgbClr val="FFFF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065" marR="4606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390650" algn="l"/>
                        </a:tabLst>
                      </a:pPr>
                      <a:endParaRPr lang="pl-PL" sz="18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390650" algn="l"/>
                        </a:tabLst>
                      </a:pPr>
                      <a:r>
                        <a:rPr lang="pl-PL" sz="1800" b="1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Calibri"/>
                        </a:rPr>
                        <a:t>NACHT</a:t>
                      </a:r>
                      <a:endParaRPr lang="pl-PL" sz="18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065" marR="4606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390650" algn="l"/>
                        </a:tabLst>
                      </a:pPr>
                      <a:r>
                        <a:rPr lang="pl-PL" sz="1800" b="1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Calibri"/>
                        </a:rPr>
                        <a:t>KRÓTKA FORMA DOBRANOC</a:t>
                      </a:r>
                      <a:endParaRPr lang="pl-PL" sz="18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065" marR="4606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390650" algn="l"/>
                        </a:tabLst>
                      </a:pPr>
                      <a:endParaRPr lang="pl-PL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065" marR="4606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700"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1272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390650" algn="l"/>
                        </a:tabLst>
                      </a:pPr>
                      <a:endParaRPr lang="pl-PL" sz="1800" b="1" dirty="0">
                        <a:solidFill>
                          <a:srgbClr val="FFFF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390650" algn="l"/>
                        </a:tabLst>
                      </a:pPr>
                      <a:r>
                        <a:rPr lang="pl-PL" sz="1800" b="1" dirty="0">
                          <a:solidFill>
                            <a:srgbClr val="FFFF00"/>
                          </a:solidFill>
                          <a:latin typeface="Calibri"/>
                          <a:ea typeface="Calibri"/>
                          <a:cs typeface="Calibri"/>
                        </a:rPr>
                        <a:t>OMG</a:t>
                      </a:r>
                      <a:endParaRPr lang="pl-PL" sz="1800" b="1" dirty="0">
                        <a:solidFill>
                          <a:srgbClr val="FFFF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065" marR="4606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390650" algn="l"/>
                        </a:tabLst>
                      </a:pPr>
                      <a:endParaRPr lang="pl-PL" sz="18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390650" algn="l"/>
                        </a:tabLst>
                      </a:pPr>
                      <a:r>
                        <a:rPr lang="pl-PL" sz="1800" b="1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Calibri"/>
                        </a:rPr>
                        <a:t>O MEIN GOTT/ACH DU MEINE </a:t>
                      </a:r>
                      <a:r>
                        <a:rPr lang="pl-PL" sz="1800" b="1" dirty="0" err="1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Calibri"/>
                        </a:rPr>
                        <a:t>GÜTE</a:t>
                      </a:r>
                      <a:endParaRPr lang="pl-PL" sz="18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065" marR="4606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390650" algn="l"/>
                        </a:tabLst>
                      </a:pPr>
                      <a:endParaRPr lang="pl-PL" sz="18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390650" algn="l"/>
                        </a:tabLst>
                      </a:pPr>
                      <a:r>
                        <a:rPr lang="pl-PL" sz="1800" b="1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Calibri"/>
                        </a:rPr>
                        <a:t>O MÓJ BOŻE</a:t>
                      </a:r>
                      <a:endParaRPr lang="pl-PL" sz="18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065" marR="4606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390650" algn="l"/>
                        </a:tabLst>
                      </a:pPr>
                      <a:endParaRPr lang="pl-PL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065" marR="4606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700"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9277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390650" algn="l"/>
                        </a:tabLst>
                      </a:pPr>
                      <a:endParaRPr lang="pl-PL" sz="1800" b="1" dirty="0">
                        <a:solidFill>
                          <a:srgbClr val="FFFF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390650" algn="l"/>
                        </a:tabLst>
                      </a:pPr>
                      <a:r>
                        <a:rPr lang="pl-PL" sz="1800" b="1" dirty="0">
                          <a:solidFill>
                            <a:srgbClr val="FFFF00"/>
                          </a:solidFill>
                          <a:latin typeface="Calibri"/>
                          <a:ea typeface="Calibri"/>
                          <a:cs typeface="Calibri"/>
                        </a:rPr>
                        <a:t>V(L)G</a:t>
                      </a:r>
                      <a:endParaRPr lang="pl-PL" sz="1800" b="1" dirty="0">
                        <a:solidFill>
                          <a:srgbClr val="FFFF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065" marR="4606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390650" algn="l"/>
                        </a:tabLst>
                      </a:pPr>
                      <a:endParaRPr lang="pl-PL" sz="180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390650" algn="l"/>
                        </a:tabLst>
                      </a:pPr>
                      <a:r>
                        <a:rPr lang="pl-PL" sz="1800" b="1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Calibri"/>
                        </a:rPr>
                        <a:t>VIELE (LIEBE) GRÜßE</a:t>
                      </a:r>
                      <a:endParaRPr lang="pl-PL" sz="180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065" marR="4606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390650" algn="l"/>
                        </a:tabLst>
                      </a:pPr>
                      <a:endParaRPr lang="pl-PL" sz="18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390650" algn="l"/>
                        </a:tabLst>
                      </a:pPr>
                      <a:r>
                        <a:rPr lang="pl-PL" sz="1800" b="1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Calibri"/>
                        </a:rPr>
                        <a:t>MOC POZDROWIEŃ</a:t>
                      </a:r>
                      <a:endParaRPr lang="pl-PL" sz="18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065" marR="4606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390650" algn="l"/>
                        </a:tabLst>
                      </a:pPr>
                      <a:endParaRPr lang="pl-PL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065" marR="4606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700"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281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390650" algn="l"/>
                        </a:tabLst>
                      </a:pPr>
                      <a:endParaRPr lang="pl-PL" sz="1800" b="1" dirty="0">
                        <a:solidFill>
                          <a:srgbClr val="FFFF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065" marR="4606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390650" algn="l"/>
                        </a:tabLst>
                      </a:pPr>
                      <a:endParaRPr lang="pl-PL" sz="180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065" marR="4606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390650" algn="l"/>
                        </a:tabLst>
                      </a:pPr>
                      <a:endParaRPr lang="pl-PL" sz="18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065" marR="4606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390650" algn="l"/>
                        </a:tabLst>
                      </a:pPr>
                      <a:endParaRPr lang="pl-PL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065" marR="4606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700"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995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390650" algn="l"/>
                        </a:tabLst>
                      </a:pPr>
                      <a:r>
                        <a:rPr lang="pl-PL" sz="1800" b="1" dirty="0">
                          <a:solidFill>
                            <a:srgbClr val="FFFF00"/>
                          </a:solidFill>
                          <a:latin typeface="Calibri"/>
                          <a:ea typeface="Calibri"/>
                          <a:cs typeface="Calibri"/>
                        </a:rPr>
                        <a:t>WE</a:t>
                      </a:r>
                      <a:endParaRPr lang="pl-PL" sz="1800" b="1" dirty="0">
                        <a:solidFill>
                          <a:srgbClr val="FFFF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065" marR="4606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390650" algn="l"/>
                        </a:tabLst>
                      </a:pPr>
                      <a:r>
                        <a:rPr lang="pl-PL" sz="1800" b="1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Calibri"/>
                        </a:rPr>
                        <a:t>WOCHENENDE</a:t>
                      </a:r>
                      <a:endParaRPr lang="pl-PL" sz="180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065" marR="4606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390650" algn="l"/>
                        </a:tabLst>
                      </a:pPr>
                      <a:r>
                        <a:rPr lang="pl-PL" sz="1800" b="1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Calibri"/>
                        </a:rPr>
                        <a:t>WEEKEND</a:t>
                      </a:r>
                      <a:endParaRPr lang="pl-PL" sz="18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065" marR="4606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390650" algn="l"/>
                        </a:tabLst>
                      </a:pPr>
                      <a:endParaRPr lang="pl-PL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065" marR="4606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6385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390650" algn="l"/>
              </a:tabLst>
            </a:pPr>
            <a:endParaRPr kumimoji="0" lang="pl-P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51520" y="476672"/>
            <a:ext cx="8229600" cy="1399032"/>
          </a:xfrm>
        </p:spPr>
        <p:txBody>
          <a:bodyPr>
            <a:noAutofit/>
          </a:bodyPr>
          <a:lstStyle/>
          <a:p>
            <a:pPr marL="484632" fontAlgn="auto">
              <a:spcAft>
                <a:spcPts val="0"/>
              </a:spcAft>
              <a:defRPr/>
            </a:pPr>
            <a:r>
              <a:rPr lang="pl-PL" sz="6000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>Slang angielski</a:t>
            </a:r>
            <a:br>
              <a:rPr lang="pl-PL" sz="6000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</a:br>
            <a:endParaRPr lang="pl-PL" sz="6000" dirty="0">
              <a:solidFill>
                <a:schemeClr val="accent1">
                  <a:tint val="83000"/>
                  <a:satMod val="150000"/>
                </a:schemeClr>
              </a:solidFill>
            </a:endParaRPr>
          </a:p>
        </p:txBody>
      </p:sp>
      <p:sp>
        <p:nvSpPr>
          <p:cNvPr id="20483" name="Prostokąt 2"/>
          <p:cNvSpPr>
            <a:spLocks noChangeArrowheads="1"/>
          </p:cNvSpPr>
          <p:nvPr/>
        </p:nvSpPr>
        <p:spPr bwMode="auto">
          <a:xfrm>
            <a:off x="468313" y="1557338"/>
            <a:ext cx="8207375" cy="393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b="1">
                <a:solidFill>
                  <a:srgbClr val="FFFF00"/>
                </a:solidFill>
                <a:latin typeface="Century Gothic" pitchFamily="34" charset="0"/>
              </a:rPr>
              <a:t>Slang angielski</a:t>
            </a:r>
            <a:r>
              <a:rPr lang="pl-PL" b="1">
                <a:latin typeface="Century Gothic" pitchFamily="34" charset="0"/>
              </a:rPr>
              <a:t> to odmiana języka charakteryzująca się potocznością, obrazowością i ekspresywnością. </a:t>
            </a:r>
            <a:br>
              <a:rPr lang="pl-PL" b="1">
                <a:latin typeface="Century Gothic" pitchFamily="34" charset="0"/>
              </a:rPr>
            </a:br>
            <a:endParaRPr lang="pl-PL" b="1">
              <a:latin typeface="Century Gothic" pitchFamily="34" charset="0"/>
            </a:endParaRPr>
          </a:p>
          <a:p>
            <a:pPr>
              <a:buFontTx/>
              <a:buChar char="-"/>
            </a:pPr>
            <a:r>
              <a:rPr lang="pl-PL" b="1">
                <a:latin typeface="Century Gothic" pitchFamily="34" charset="0"/>
              </a:rPr>
              <a:t> jest wyznacznikiem przynależności do łatwo definiowalnej grupy społecznej (np. ludzi młodych, ludzi mieszkających w wielkim mieście).</a:t>
            </a:r>
          </a:p>
          <a:p>
            <a:pPr>
              <a:buFontTx/>
              <a:buChar char="-"/>
            </a:pPr>
            <a:endParaRPr lang="pl-PL" b="1">
              <a:latin typeface="Century Gothic" pitchFamily="34" charset="0"/>
            </a:endParaRPr>
          </a:p>
          <a:p>
            <a:pPr>
              <a:buFontTx/>
              <a:buChar char="-"/>
            </a:pPr>
            <a:r>
              <a:rPr lang="pl-PL" b="1">
                <a:latin typeface="Century Gothic" pitchFamily="34" charset="0"/>
              </a:rPr>
              <a:t>Pułapką może być to, że </a:t>
            </a:r>
            <a:r>
              <a:rPr lang="pl-PL" b="1">
                <a:solidFill>
                  <a:srgbClr val="FFFF00"/>
                </a:solidFill>
                <a:latin typeface="Century Gothic" pitchFamily="34" charset="0"/>
              </a:rPr>
              <a:t>slang angielski</a:t>
            </a:r>
            <a:r>
              <a:rPr lang="pl-PL" b="1">
                <a:latin typeface="Century Gothic" pitchFamily="34" charset="0"/>
              </a:rPr>
              <a:t> (a zwłaszcza amerykański) </a:t>
            </a:r>
          </a:p>
          <a:p>
            <a:r>
              <a:rPr lang="pl-PL" b="1">
                <a:latin typeface="Century Gothic" pitchFamily="34" charset="0"/>
              </a:rPr>
              <a:t>podlega ciągłym zmianom i niektóre określenia szybko mogą stać się przestarzałe </a:t>
            </a:r>
          </a:p>
          <a:p>
            <a:endParaRPr lang="pl-PL" b="1">
              <a:latin typeface="Century Gothic" pitchFamily="34" charset="0"/>
            </a:endParaRPr>
          </a:p>
          <a:p>
            <a:r>
              <a:rPr lang="pl-PL" b="1">
                <a:latin typeface="Century Gothic" pitchFamily="34" charset="0"/>
              </a:rPr>
              <a:t>- slang poznawany w młodości używany jest później przez całe dorosłe życie. Jednak traci on stopniowo na znaczeniu w codziennej komunikacji. W tym czasie każde nowe pokolenie tworzy swój własny, niekonwencjonalny język. 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908050"/>
            <a:ext cx="8496300" cy="5257800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pl-PL" sz="2000" b="1" i="1" smtClean="0">
                <a:solidFill>
                  <a:srgbClr val="FFFF00"/>
                </a:solidFill>
              </a:rPr>
              <a:t>2</a:t>
            </a:r>
            <a:r>
              <a:rPr lang="en-US" sz="2000" b="1" i="1" smtClean="0">
                <a:solidFill>
                  <a:srgbClr val="FFFF00"/>
                </a:solidFill>
              </a:rPr>
              <a:t>L8</a:t>
            </a:r>
            <a:r>
              <a:rPr lang="pl-PL" sz="2000" b="1" i="1" smtClean="0"/>
              <a:t>	</a:t>
            </a:r>
            <a:r>
              <a:rPr lang="pl-PL" sz="1800" b="1" i="1" smtClean="0"/>
              <a:t>	</a:t>
            </a:r>
            <a:r>
              <a:rPr lang="en-US" sz="1800" b="1" i="1" smtClean="0"/>
              <a:t>too late</a:t>
            </a:r>
            <a:r>
              <a:rPr lang="pl-PL" sz="1800" b="1" i="1" smtClean="0"/>
              <a:t> 			               za późno</a:t>
            </a:r>
            <a:endParaRPr lang="en-US" sz="1800" b="1" i="1" smtClean="0"/>
          </a:p>
          <a:p>
            <a:pPr>
              <a:lnSpc>
                <a:spcPct val="90000"/>
              </a:lnSpc>
              <a:buFontTx/>
              <a:buNone/>
            </a:pPr>
            <a:r>
              <a:rPr lang="en-US" sz="2000" b="1" i="1" smtClean="0">
                <a:solidFill>
                  <a:srgbClr val="FFFF00"/>
                </a:solidFill>
              </a:rPr>
              <a:t>4U</a:t>
            </a:r>
            <a:r>
              <a:rPr lang="pl-PL" sz="1800" b="1" i="1" smtClean="0">
                <a:solidFill>
                  <a:srgbClr val="FFFF00"/>
                </a:solidFill>
              </a:rPr>
              <a:t>	</a:t>
            </a:r>
            <a:r>
              <a:rPr lang="pl-PL" sz="1800" b="1" i="1" smtClean="0"/>
              <a:t>		</a:t>
            </a:r>
            <a:r>
              <a:rPr lang="en-US" sz="1800" b="1" i="1" smtClean="0"/>
              <a:t>for you</a:t>
            </a:r>
            <a:r>
              <a:rPr lang="pl-PL" sz="1800" b="1" i="1" smtClean="0"/>
              <a:t>				dla ciebie</a:t>
            </a:r>
            <a:endParaRPr lang="en-US" sz="1800" b="1" i="1" smtClean="0"/>
          </a:p>
          <a:p>
            <a:pPr>
              <a:lnSpc>
                <a:spcPct val="90000"/>
              </a:lnSpc>
              <a:buFontTx/>
              <a:buNone/>
            </a:pPr>
            <a:r>
              <a:rPr lang="en-US" sz="2000" b="1" i="1" smtClean="0">
                <a:solidFill>
                  <a:srgbClr val="FFFF00"/>
                </a:solidFill>
              </a:rPr>
              <a:t>AFK</a:t>
            </a:r>
            <a:r>
              <a:rPr lang="pl-PL" sz="1800" b="1" i="1" smtClean="0"/>
              <a:t>		A</a:t>
            </a:r>
            <a:r>
              <a:rPr lang="en-US" sz="1800" b="1" i="1" smtClean="0"/>
              <a:t>way  from keyboard</a:t>
            </a:r>
            <a:r>
              <a:rPr lang="pl-PL" sz="1800" b="1" i="1" smtClean="0"/>
              <a:t>                    daleko od kompa</a:t>
            </a:r>
            <a:endParaRPr lang="en-US" sz="1800" b="1" i="1" smtClean="0"/>
          </a:p>
          <a:p>
            <a:pPr>
              <a:lnSpc>
                <a:spcPct val="90000"/>
              </a:lnSpc>
              <a:buFontTx/>
              <a:buNone/>
            </a:pPr>
            <a:r>
              <a:rPr lang="en-US" sz="2000" b="1" i="1" smtClean="0">
                <a:solidFill>
                  <a:srgbClr val="FFFF00"/>
                </a:solidFill>
              </a:rPr>
              <a:t>ASAP</a:t>
            </a:r>
            <a:r>
              <a:rPr lang="pl-PL" sz="1800" b="1" i="1" smtClean="0"/>
              <a:t>		</a:t>
            </a:r>
            <a:r>
              <a:rPr lang="en-US" sz="1800" b="1" i="1" smtClean="0"/>
              <a:t>As  Soon  As  Possible</a:t>
            </a:r>
            <a:r>
              <a:rPr lang="pl-PL" sz="1800" b="1" i="1" smtClean="0"/>
              <a:t>	               tak szybko jak to 							będzie możliwe</a:t>
            </a:r>
            <a:endParaRPr lang="en-US" sz="1800" b="1" i="1" smtClean="0"/>
          </a:p>
          <a:p>
            <a:pPr>
              <a:lnSpc>
                <a:spcPct val="90000"/>
              </a:lnSpc>
              <a:buFontTx/>
              <a:buNone/>
            </a:pPr>
            <a:r>
              <a:rPr lang="en-US" sz="2000" b="1" i="1" smtClean="0">
                <a:solidFill>
                  <a:srgbClr val="FFFF00"/>
                </a:solidFill>
              </a:rPr>
              <a:t>B2K</a:t>
            </a:r>
            <a:r>
              <a:rPr lang="pl-PL" sz="1800" b="1" i="1" smtClean="0"/>
              <a:t> 		</a:t>
            </a:r>
            <a:r>
              <a:rPr lang="en-US" sz="1800" b="1" i="1" smtClean="0"/>
              <a:t>back to keyboard</a:t>
            </a:r>
            <a:r>
              <a:rPr lang="pl-PL" sz="1800" b="1" i="1" smtClean="0"/>
              <a:t>		wracam</a:t>
            </a:r>
            <a:endParaRPr lang="en-US" sz="1800" b="1" i="1" smtClean="0"/>
          </a:p>
          <a:p>
            <a:pPr>
              <a:lnSpc>
                <a:spcPct val="90000"/>
              </a:lnSpc>
              <a:buFontTx/>
              <a:buNone/>
            </a:pPr>
            <a:r>
              <a:rPr lang="en-US" sz="2000" b="1" i="1" smtClean="0">
                <a:solidFill>
                  <a:srgbClr val="FFFF00"/>
                </a:solidFill>
              </a:rPr>
              <a:t>BB</a:t>
            </a:r>
            <a:r>
              <a:rPr lang="pl-PL" sz="1800" b="1" i="1" smtClean="0">
                <a:solidFill>
                  <a:srgbClr val="FFFF00"/>
                </a:solidFill>
              </a:rPr>
              <a:t> </a:t>
            </a:r>
            <a:r>
              <a:rPr lang="pl-PL" sz="1800" b="1" i="1" smtClean="0"/>
              <a:t>			</a:t>
            </a:r>
            <a:r>
              <a:rPr lang="en-US" sz="1800" b="1" i="1" smtClean="0"/>
              <a:t>b</a:t>
            </a:r>
            <a:r>
              <a:rPr lang="pl-PL" sz="1800" b="1" i="1" smtClean="0"/>
              <a:t>ye,</a:t>
            </a:r>
            <a:r>
              <a:rPr lang="en-US" sz="1800" b="1" i="1" smtClean="0"/>
              <a:t> </a:t>
            </a:r>
            <a:r>
              <a:rPr lang="pl-PL" sz="1800" b="1" i="1" smtClean="0"/>
              <a:t>bye 			cześć</a:t>
            </a:r>
            <a:endParaRPr lang="en-US" sz="1800" b="1" i="1" smtClean="0"/>
          </a:p>
          <a:p>
            <a:pPr>
              <a:lnSpc>
                <a:spcPct val="90000"/>
              </a:lnSpc>
              <a:buFontTx/>
              <a:buNone/>
            </a:pPr>
            <a:r>
              <a:rPr lang="en-US" sz="2000" b="1" i="1" smtClean="0">
                <a:solidFill>
                  <a:srgbClr val="FFFF00"/>
                </a:solidFill>
              </a:rPr>
              <a:t>C&amp;P</a:t>
            </a:r>
            <a:r>
              <a:rPr lang="pl-PL" sz="1800" b="1" i="1" smtClean="0">
                <a:solidFill>
                  <a:srgbClr val="FFFF00"/>
                </a:solidFill>
              </a:rPr>
              <a:t> </a:t>
            </a:r>
            <a:r>
              <a:rPr lang="pl-PL" sz="1800" b="1" i="1" smtClean="0"/>
              <a:t>		</a:t>
            </a:r>
            <a:r>
              <a:rPr lang="en-US" sz="1800" b="1" i="1" smtClean="0"/>
              <a:t>Copy and paste</a:t>
            </a:r>
            <a:r>
              <a:rPr lang="pl-PL" sz="1800" b="1" i="1" smtClean="0"/>
              <a:t>		               kopiuj i wklej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000" b="1" i="1" smtClean="0">
                <a:solidFill>
                  <a:srgbClr val="FFFF00"/>
                </a:solidFill>
              </a:rPr>
              <a:t>CU</a:t>
            </a:r>
            <a:r>
              <a:rPr lang="pl-PL" sz="1800" b="1" i="1" smtClean="0">
                <a:solidFill>
                  <a:srgbClr val="FFFF00"/>
                </a:solidFill>
              </a:rPr>
              <a:t>	</a:t>
            </a:r>
            <a:r>
              <a:rPr lang="pl-PL" sz="1800" b="1" i="1" smtClean="0"/>
              <a:t>		</a:t>
            </a:r>
            <a:r>
              <a:rPr lang="en-US" sz="1800" b="1" i="1" smtClean="0"/>
              <a:t>see you</a:t>
            </a:r>
            <a:r>
              <a:rPr lang="pl-PL" sz="1800" b="1" i="1" smtClean="0"/>
              <a:t>			               do zobaczenia</a:t>
            </a:r>
            <a:endParaRPr lang="en-US" sz="1800" b="1" i="1" smtClean="0"/>
          </a:p>
          <a:p>
            <a:pPr>
              <a:lnSpc>
                <a:spcPct val="90000"/>
              </a:lnSpc>
              <a:buFontTx/>
              <a:buNone/>
            </a:pPr>
            <a:r>
              <a:rPr lang="en-US" sz="2000" b="1" i="1" smtClean="0">
                <a:solidFill>
                  <a:srgbClr val="FFFF00"/>
                </a:solidFill>
              </a:rPr>
              <a:t>CUL8R</a:t>
            </a:r>
            <a:r>
              <a:rPr lang="pl-PL" sz="1800" b="1" i="1" smtClean="0">
                <a:solidFill>
                  <a:srgbClr val="FFFF00"/>
                </a:solidFill>
              </a:rPr>
              <a:t> 	</a:t>
            </a:r>
            <a:r>
              <a:rPr lang="pl-PL" sz="1800" b="1" i="1" smtClean="0"/>
              <a:t>	</a:t>
            </a:r>
            <a:r>
              <a:rPr lang="en-US" sz="1800" b="1" i="1" smtClean="0"/>
              <a:t>see you later</a:t>
            </a:r>
            <a:r>
              <a:rPr lang="pl-PL" sz="1800" b="1" i="1" smtClean="0"/>
              <a:t>			do zobaczenia później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000" b="1" i="1" smtClean="0">
                <a:solidFill>
                  <a:srgbClr val="FFFF00"/>
                </a:solidFill>
              </a:rPr>
              <a:t>GJ</a:t>
            </a:r>
            <a:r>
              <a:rPr lang="pl-PL" sz="1800" b="1" i="1" smtClean="0">
                <a:solidFill>
                  <a:srgbClr val="FFFF00"/>
                </a:solidFill>
              </a:rPr>
              <a:t> </a:t>
            </a:r>
            <a:r>
              <a:rPr lang="pl-PL" sz="1800" b="1" i="1" smtClean="0"/>
              <a:t> 		</a:t>
            </a:r>
            <a:r>
              <a:rPr lang="en-US" sz="1800" b="1" i="1" smtClean="0"/>
              <a:t>good job</a:t>
            </a:r>
            <a:r>
              <a:rPr lang="pl-PL" sz="1800" b="1" i="1" smtClean="0"/>
              <a:t>			dobra robota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000" b="1" i="1" smtClean="0">
                <a:solidFill>
                  <a:srgbClr val="FFFF00"/>
                </a:solidFill>
              </a:rPr>
              <a:t>ILU</a:t>
            </a:r>
            <a:r>
              <a:rPr lang="pl-PL" sz="1800" b="1" i="1" smtClean="0"/>
              <a:t> 		</a:t>
            </a:r>
            <a:r>
              <a:rPr lang="en-US" sz="1800" b="1" i="1" smtClean="0"/>
              <a:t>I love you</a:t>
            </a:r>
            <a:r>
              <a:rPr lang="pl-PL" sz="1800" b="1" i="1" smtClean="0"/>
              <a:t>			kocham cię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000" b="1" i="1" smtClean="0">
                <a:solidFill>
                  <a:srgbClr val="FFFF00"/>
                </a:solidFill>
              </a:rPr>
              <a:t>GL</a:t>
            </a:r>
            <a:r>
              <a:rPr lang="pl-PL" sz="1800" b="1" i="1" smtClean="0"/>
              <a:t>			</a:t>
            </a:r>
            <a:r>
              <a:rPr lang="en-US" sz="1800" b="1" i="1" smtClean="0"/>
              <a:t>good luck</a:t>
            </a:r>
            <a:r>
              <a:rPr lang="pl-PL" sz="1800" b="1" i="1" smtClean="0"/>
              <a:t>			powodzenia</a:t>
            </a:r>
            <a:endParaRPr lang="en-US" sz="1800" b="1" i="1" smtClean="0"/>
          </a:p>
          <a:p>
            <a:pPr>
              <a:lnSpc>
                <a:spcPct val="90000"/>
              </a:lnSpc>
              <a:buFontTx/>
              <a:buNone/>
            </a:pPr>
            <a:endParaRPr lang="en-US" sz="2000" b="1" smtClean="0"/>
          </a:p>
          <a:p>
            <a:pPr>
              <a:lnSpc>
                <a:spcPct val="90000"/>
              </a:lnSpc>
            </a:pPr>
            <a:endParaRPr lang="en-US" sz="2000" smtClean="0"/>
          </a:p>
          <a:p>
            <a:pPr>
              <a:lnSpc>
                <a:spcPct val="90000"/>
              </a:lnSpc>
            </a:pPr>
            <a:endParaRPr lang="en-US" sz="180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981075"/>
            <a:ext cx="8435975" cy="4852988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sz="2100" b="1" i="1" smtClean="0">
                <a:solidFill>
                  <a:srgbClr val="FFFF00"/>
                </a:solidFill>
              </a:rPr>
              <a:t>HAND</a:t>
            </a:r>
            <a:r>
              <a:rPr lang="pl-PL" sz="2100" b="1" i="1" smtClean="0"/>
              <a:t>		</a:t>
            </a:r>
            <a:r>
              <a:rPr lang="en-US" sz="2100" b="1" i="1" smtClean="0"/>
              <a:t>have a nice day</a:t>
            </a:r>
            <a:r>
              <a:rPr lang="pl-PL" sz="2100" b="1" i="1" smtClean="0"/>
              <a:t>	miłego dnia</a:t>
            </a:r>
            <a:endParaRPr lang="en-US" sz="2100" b="1" i="1" smtClean="0"/>
          </a:p>
          <a:p>
            <a:pPr>
              <a:lnSpc>
                <a:spcPct val="90000"/>
              </a:lnSpc>
              <a:buFontTx/>
              <a:buNone/>
            </a:pPr>
            <a:r>
              <a:rPr lang="en-US" sz="2100" b="1" i="1" smtClean="0">
                <a:solidFill>
                  <a:srgbClr val="FFFF00"/>
                </a:solidFill>
              </a:rPr>
              <a:t>HF</a:t>
            </a:r>
            <a:r>
              <a:rPr lang="pl-PL" sz="2100" b="1" i="1" smtClean="0"/>
              <a:t>			</a:t>
            </a:r>
            <a:r>
              <a:rPr lang="en-US" sz="2100" b="1" i="1" smtClean="0"/>
              <a:t>have fun</a:t>
            </a:r>
            <a:r>
              <a:rPr lang="pl-PL" sz="2100" b="1" i="1" smtClean="0"/>
              <a:t>		baw się dobrze</a:t>
            </a:r>
            <a:endParaRPr lang="en-US" sz="2100" b="1" i="1" smtClean="0"/>
          </a:p>
          <a:p>
            <a:pPr>
              <a:lnSpc>
                <a:spcPct val="90000"/>
              </a:lnSpc>
              <a:buFontTx/>
              <a:buNone/>
            </a:pPr>
            <a:r>
              <a:rPr lang="en-US" sz="2100" b="1" i="1" smtClean="0">
                <a:solidFill>
                  <a:srgbClr val="FFFF00"/>
                </a:solidFill>
              </a:rPr>
              <a:t>IC</a:t>
            </a:r>
            <a:r>
              <a:rPr lang="pl-PL" sz="2100" b="1" i="1" smtClean="0">
                <a:solidFill>
                  <a:srgbClr val="FFFF00"/>
                </a:solidFill>
              </a:rPr>
              <a:t>	</a:t>
            </a:r>
            <a:r>
              <a:rPr lang="pl-PL" sz="2100" b="1" i="1" smtClean="0"/>
              <a:t>		</a:t>
            </a:r>
            <a:r>
              <a:rPr lang="en-US" sz="2100" b="1" i="1" smtClean="0"/>
              <a:t>I see</a:t>
            </a:r>
            <a:r>
              <a:rPr lang="pl-PL" sz="2100" b="1" i="1" smtClean="0"/>
              <a:t>			wiem</a:t>
            </a:r>
            <a:endParaRPr lang="en-US" sz="2100" b="1" i="1" smtClean="0"/>
          </a:p>
          <a:p>
            <a:pPr>
              <a:lnSpc>
                <a:spcPct val="90000"/>
              </a:lnSpc>
              <a:buFontTx/>
              <a:buNone/>
            </a:pPr>
            <a:r>
              <a:rPr lang="en-US" sz="2100" b="1" i="1" smtClean="0">
                <a:solidFill>
                  <a:srgbClr val="FFFF00"/>
                </a:solidFill>
              </a:rPr>
              <a:t>K</a:t>
            </a:r>
            <a:r>
              <a:rPr lang="pl-PL" sz="2100" b="1" i="1" smtClean="0">
                <a:solidFill>
                  <a:srgbClr val="FFFF00"/>
                </a:solidFill>
              </a:rPr>
              <a:t>  </a:t>
            </a:r>
            <a:r>
              <a:rPr lang="pl-PL" sz="2100" b="1" i="1" smtClean="0"/>
              <a:t>			</a:t>
            </a:r>
            <a:r>
              <a:rPr lang="en-US" sz="2100" b="1" i="1" smtClean="0"/>
              <a:t>ok</a:t>
            </a:r>
            <a:r>
              <a:rPr lang="pl-PL" sz="2100" b="1" i="1" smtClean="0"/>
              <a:t>			dobrze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100" b="1" i="1" smtClean="0">
                <a:solidFill>
                  <a:srgbClr val="FFFF00"/>
                </a:solidFill>
              </a:rPr>
              <a:t>ILU</a:t>
            </a:r>
            <a:r>
              <a:rPr lang="pl-PL" sz="2100" b="1" i="1" smtClean="0">
                <a:solidFill>
                  <a:srgbClr val="FFFF00"/>
                </a:solidFill>
              </a:rPr>
              <a:t>	</a:t>
            </a:r>
            <a:r>
              <a:rPr lang="pl-PL" sz="2100" b="1" i="1" smtClean="0"/>
              <a:t>		</a:t>
            </a:r>
            <a:r>
              <a:rPr lang="en-US" sz="2100" b="1" i="1" smtClean="0"/>
              <a:t>I love you</a:t>
            </a:r>
            <a:r>
              <a:rPr lang="pl-PL" sz="2100" b="1" i="1" smtClean="0"/>
              <a:t>		kocham cię</a:t>
            </a:r>
            <a:endParaRPr lang="en-US" sz="2100" b="1" i="1" smtClean="0"/>
          </a:p>
          <a:p>
            <a:pPr>
              <a:lnSpc>
                <a:spcPct val="90000"/>
              </a:lnSpc>
              <a:buFontTx/>
              <a:buNone/>
            </a:pPr>
            <a:r>
              <a:rPr lang="en-US" sz="2100" b="1" i="1" smtClean="0">
                <a:solidFill>
                  <a:srgbClr val="FFFF00"/>
                </a:solidFill>
              </a:rPr>
              <a:t>LOL</a:t>
            </a:r>
            <a:r>
              <a:rPr lang="pl-PL" sz="2100" b="1" i="1" smtClean="0"/>
              <a:t>		</a:t>
            </a:r>
            <a:r>
              <a:rPr lang="en-US" sz="2100" b="1" i="1" smtClean="0"/>
              <a:t>lots of laughing</a:t>
            </a:r>
            <a:r>
              <a:rPr lang="pl-PL" sz="2100" b="1" i="1" smtClean="0"/>
              <a:t>           dużo śmiechu</a:t>
            </a:r>
            <a:endParaRPr lang="en-US" sz="2100" b="1" i="1" smtClean="0"/>
          </a:p>
          <a:p>
            <a:pPr>
              <a:lnSpc>
                <a:spcPct val="90000"/>
              </a:lnSpc>
              <a:buFontTx/>
              <a:buNone/>
            </a:pPr>
            <a:r>
              <a:rPr lang="en-US" sz="2100" b="1" i="1" smtClean="0">
                <a:solidFill>
                  <a:srgbClr val="FFFF00"/>
                </a:solidFill>
              </a:rPr>
              <a:t>N8</a:t>
            </a:r>
            <a:r>
              <a:rPr lang="pl-PL" sz="2100" b="1" i="1" smtClean="0">
                <a:solidFill>
                  <a:srgbClr val="FFFF00"/>
                </a:solidFill>
              </a:rPr>
              <a:t>	</a:t>
            </a:r>
            <a:r>
              <a:rPr lang="pl-PL" sz="2100" b="1" i="1" smtClean="0"/>
              <a:t>		</a:t>
            </a:r>
            <a:r>
              <a:rPr lang="en-US" sz="2100" b="1" i="1" smtClean="0"/>
              <a:t>night</a:t>
            </a:r>
            <a:r>
              <a:rPr lang="pl-PL" sz="2100" b="1" i="1" smtClean="0"/>
              <a:t>			noc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100" b="1" i="1" smtClean="0">
                <a:solidFill>
                  <a:srgbClr val="FFFF00"/>
                </a:solidFill>
              </a:rPr>
              <a:t>Nc</a:t>
            </a:r>
            <a:r>
              <a:rPr lang="pl-PL" sz="2100" b="1" i="1" smtClean="0">
                <a:solidFill>
                  <a:srgbClr val="FFFF00"/>
                </a:solidFill>
              </a:rPr>
              <a:t>	</a:t>
            </a:r>
            <a:r>
              <a:rPr lang="pl-PL" sz="2100" b="1" i="1" smtClean="0"/>
              <a:t>		</a:t>
            </a:r>
            <a:r>
              <a:rPr lang="en-US" sz="2100" b="1" i="1" smtClean="0"/>
              <a:t>no comment</a:t>
            </a:r>
            <a:r>
              <a:rPr lang="pl-PL" sz="2100" b="1" i="1" smtClean="0"/>
              <a:t>		bez komentarza</a:t>
            </a:r>
            <a:endParaRPr lang="en-US" sz="2100" b="1" i="1" smtClean="0"/>
          </a:p>
          <a:p>
            <a:pPr>
              <a:lnSpc>
                <a:spcPct val="90000"/>
              </a:lnSpc>
              <a:buFontTx/>
              <a:buNone/>
            </a:pPr>
            <a:r>
              <a:rPr lang="en-US" sz="2100" b="1" i="1" smtClean="0">
                <a:solidFill>
                  <a:srgbClr val="FFFF00"/>
                </a:solidFill>
              </a:rPr>
              <a:t>OMG</a:t>
            </a:r>
            <a:r>
              <a:rPr lang="pl-PL" sz="2100" b="1" i="1" smtClean="0"/>
              <a:t>		o</a:t>
            </a:r>
            <a:r>
              <a:rPr lang="en-US" sz="2100" b="1" i="1" smtClean="0"/>
              <a:t>h my </a:t>
            </a:r>
            <a:r>
              <a:rPr lang="pl-PL" sz="2100" b="1" i="1" smtClean="0"/>
              <a:t>G</a:t>
            </a:r>
            <a:r>
              <a:rPr lang="en-US" sz="2100" b="1" i="1" smtClean="0"/>
              <a:t>od</a:t>
            </a:r>
            <a:r>
              <a:rPr lang="pl-PL" sz="2100" b="1" i="1" smtClean="0"/>
              <a:t>	             o mój Boże</a:t>
            </a:r>
            <a:endParaRPr lang="en-US" sz="2100" b="1" i="1" smtClean="0"/>
          </a:p>
          <a:p>
            <a:pPr>
              <a:lnSpc>
                <a:spcPct val="90000"/>
              </a:lnSpc>
              <a:buFontTx/>
              <a:buNone/>
            </a:pPr>
            <a:r>
              <a:rPr lang="en-US" sz="2100" b="1" i="1" smtClean="0">
                <a:solidFill>
                  <a:srgbClr val="FFFF00"/>
                </a:solidFill>
              </a:rPr>
              <a:t>PLS</a:t>
            </a:r>
            <a:r>
              <a:rPr lang="pl-PL" sz="2100" b="1" i="1" smtClean="0"/>
              <a:t>		</a:t>
            </a:r>
            <a:r>
              <a:rPr lang="en-US" sz="2100" b="1" i="1" smtClean="0"/>
              <a:t>Please</a:t>
            </a:r>
            <a:r>
              <a:rPr lang="pl-PL" sz="2100" b="1" i="1" smtClean="0"/>
              <a:t>		             proszę </a:t>
            </a:r>
            <a:endParaRPr lang="en-US" sz="2100" b="1" i="1" smtClean="0"/>
          </a:p>
          <a:p>
            <a:pPr>
              <a:lnSpc>
                <a:spcPct val="90000"/>
              </a:lnSpc>
              <a:buFontTx/>
              <a:buNone/>
            </a:pPr>
            <a:r>
              <a:rPr lang="en-US" sz="2100" b="1" i="1" smtClean="0">
                <a:solidFill>
                  <a:srgbClr val="FFFF00"/>
                </a:solidFill>
              </a:rPr>
              <a:t>THX</a:t>
            </a:r>
            <a:r>
              <a:rPr lang="pl-PL" sz="2100" b="1" i="1" smtClean="0"/>
              <a:t>		</a:t>
            </a:r>
            <a:r>
              <a:rPr lang="en-US" sz="2100" b="1" i="1" smtClean="0"/>
              <a:t>thanks</a:t>
            </a:r>
            <a:r>
              <a:rPr lang="pl-PL" sz="2100" b="1" i="1" smtClean="0"/>
              <a:t>		             dzięki</a:t>
            </a:r>
            <a:endParaRPr lang="en-US" sz="2100" b="1" i="1" smtClean="0"/>
          </a:p>
          <a:p>
            <a:pPr>
              <a:lnSpc>
                <a:spcPct val="90000"/>
              </a:lnSpc>
              <a:buFontTx/>
              <a:buNone/>
            </a:pPr>
            <a:r>
              <a:rPr lang="en-US" sz="2100" b="1" i="1" smtClean="0">
                <a:solidFill>
                  <a:srgbClr val="FFFF00"/>
                </a:solidFill>
              </a:rPr>
              <a:t>TY</a:t>
            </a:r>
            <a:r>
              <a:rPr lang="pl-PL" sz="2100" b="1" i="1" smtClean="0"/>
              <a:t>			</a:t>
            </a:r>
            <a:r>
              <a:rPr lang="en-US" sz="2100" b="1" i="1" smtClean="0"/>
              <a:t>thank you</a:t>
            </a:r>
            <a:r>
              <a:rPr lang="pl-PL" sz="2100" b="1" i="1" smtClean="0"/>
              <a:t>		 dziękuję</a:t>
            </a:r>
            <a:endParaRPr lang="en-US" sz="2100" b="1" i="1" smtClean="0"/>
          </a:p>
          <a:p>
            <a:pPr>
              <a:lnSpc>
                <a:spcPct val="90000"/>
              </a:lnSpc>
            </a:pPr>
            <a:endParaRPr lang="en-US" sz="2100" b="1" i="1" smtClean="0"/>
          </a:p>
          <a:p>
            <a:pPr>
              <a:lnSpc>
                <a:spcPct val="90000"/>
              </a:lnSpc>
            </a:pPr>
            <a:endParaRPr lang="en-US" sz="2100" b="1" i="1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pic>
        <p:nvPicPr>
          <p:cNvPr id="4" name="Symbol zastępczy zawartości 3" descr="metka_ubrania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pic>
        <p:nvPicPr>
          <p:cNvPr id="4" name="Symbol zastępczy zawartości 3" descr="znak_drogowy_A-18b.gif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4000" cy="6381328"/>
          </a:xfr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pic>
        <p:nvPicPr>
          <p:cNvPr id="4" name="Symbol zastępczy zawartości 3" descr="znak_drogowy_A-14.jpg robie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683568" y="188640"/>
            <a:ext cx="7772400" cy="1508760"/>
          </a:xfrm>
        </p:spPr>
        <p:txBody>
          <a:bodyPr>
            <a:noAutofit/>
          </a:bodyPr>
          <a:lstStyle/>
          <a:p>
            <a:pPr algn="ctr" fontAlgn="auto">
              <a:spcAft>
                <a:spcPts val="0"/>
              </a:spcAft>
              <a:buFont typeface="Wingdings 2"/>
              <a:buNone/>
              <a:defRPr/>
            </a:pPr>
            <a:r>
              <a:rPr lang="pl-PL" sz="9600" dirty="0" smtClean="0"/>
              <a:t>QUIZ</a:t>
            </a:r>
            <a:endParaRPr lang="pl-PL" sz="9600" dirty="0"/>
          </a:p>
        </p:txBody>
      </p:sp>
      <p:pic>
        <p:nvPicPr>
          <p:cNvPr id="23555" name="Picture 2" descr="https://encrypted-tbn0.gstatic.com/images?q=tbn:ANd9GcRmYpro1KjH4Rtrjo8vHljJQmsvYIH2pREqahN4u0MDNK3f-l7Z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1188" y="549275"/>
            <a:ext cx="1768475" cy="179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56" name="Picture 4" descr="http://coznaczy.info.pl/wp-content/uploads/2012/07/lol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659563" y="333375"/>
            <a:ext cx="2160587" cy="1582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57" name="Picture 8" descr="http://cache.gawkerassets.com/assets/images/4/2010/05/500x_thzlgonew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227763" y="4941888"/>
            <a:ext cx="2593975" cy="1290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58" name="Picture 10" descr="https://encrypted-tbn3.gstatic.com/images?q=tbn:ANd9GcTQXYX8oWLxWf1yqOjcXdpT7FgGmv6io5_KTm4fMPRO6I12l_6k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84213" y="4724400"/>
            <a:ext cx="1727200" cy="172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59" name="Obraz 11" descr="Face-smile.svg">
            <a:hlinkClick r:id="rId7"/>
          </p:cNvPr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276600" y="476250"/>
            <a:ext cx="719138" cy="93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560" name="Prostokąt 12"/>
          <p:cNvSpPr>
            <a:spLocks noChangeArrowheads="1"/>
          </p:cNvSpPr>
          <p:nvPr/>
        </p:nvSpPr>
        <p:spPr bwMode="auto">
          <a:xfrm>
            <a:off x="3563938" y="3644900"/>
            <a:ext cx="2663825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l-PL" sz="2800">
                <a:latin typeface="Castellar" pitchFamily="18" charset="0"/>
              </a:rPr>
              <a:t>LOT OF LAUGH</a:t>
            </a:r>
          </a:p>
        </p:txBody>
      </p:sp>
      <p:sp>
        <p:nvSpPr>
          <p:cNvPr id="23561" name="pole tekstowe 13"/>
          <p:cNvSpPr txBox="1">
            <a:spLocks noChangeArrowheads="1"/>
          </p:cNvSpPr>
          <p:nvPr/>
        </p:nvSpPr>
        <p:spPr bwMode="auto">
          <a:xfrm>
            <a:off x="4787900" y="2133600"/>
            <a:ext cx="1871663" cy="52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2800">
                <a:latin typeface="Lucida Handwriting" pitchFamily="66" charset="0"/>
              </a:rPr>
              <a:t>DANKE</a:t>
            </a:r>
          </a:p>
        </p:txBody>
      </p:sp>
      <p:sp>
        <p:nvSpPr>
          <p:cNvPr id="23562" name="pole tekstowe 14"/>
          <p:cNvSpPr txBox="1">
            <a:spLocks noChangeArrowheads="1"/>
          </p:cNvSpPr>
          <p:nvPr/>
        </p:nvSpPr>
        <p:spPr bwMode="auto">
          <a:xfrm>
            <a:off x="6516688" y="3141663"/>
            <a:ext cx="1800225" cy="522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2800">
                <a:latin typeface="Monotype Corsiva" pitchFamily="66" charset="0"/>
              </a:rPr>
              <a:t>UŚMIECH</a:t>
            </a:r>
          </a:p>
        </p:txBody>
      </p:sp>
      <p:sp>
        <p:nvSpPr>
          <p:cNvPr id="23563" name="pole tekstowe 15"/>
          <p:cNvSpPr txBox="1">
            <a:spLocks noChangeArrowheads="1"/>
          </p:cNvSpPr>
          <p:nvPr/>
        </p:nvSpPr>
        <p:spPr bwMode="auto">
          <a:xfrm>
            <a:off x="1835150" y="3141663"/>
            <a:ext cx="1800225" cy="522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2800">
                <a:latin typeface="Impact" pitchFamily="34" charset="0"/>
              </a:rPr>
              <a:t>TRAURIG</a:t>
            </a:r>
          </a:p>
        </p:txBody>
      </p:sp>
      <p:cxnSp>
        <p:nvCxnSpPr>
          <p:cNvPr id="18" name="Łącznik prosty ze strzałką 17"/>
          <p:cNvCxnSpPr>
            <a:endCxn id="15" idx="1"/>
          </p:cNvCxnSpPr>
          <p:nvPr/>
        </p:nvCxnSpPr>
        <p:spPr>
          <a:xfrm>
            <a:off x="2627784" y="2204864"/>
            <a:ext cx="3888432" cy="1197714"/>
          </a:xfrm>
          <a:prstGeom prst="straightConnector1">
            <a:avLst/>
          </a:prstGeom>
          <a:ln>
            <a:tailEnd type="arrow"/>
          </a:ln>
          <a:effectLst>
            <a:glow rad="139700">
              <a:schemeClr val="accent4">
                <a:satMod val="175000"/>
                <a:alpha val="40000"/>
              </a:schemeClr>
            </a:glow>
          </a:effectLst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20" name="Łącznik prosty ze strzałką 19"/>
          <p:cNvCxnSpPr/>
          <p:nvPr/>
        </p:nvCxnSpPr>
        <p:spPr>
          <a:xfrm flipH="1">
            <a:off x="5652120" y="2204864"/>
            <a:ext cx="1656184" cy="1440160"/>
          </a:xfrm>
          <a:prstGeom prst="straightConnector1">
            <a:avLst/>
          </a:prstGeom>
          <a:ln>
            <a:tailEnd type="arrow"/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2" name="Łącznik prosty ze strzałką 21"/>
          <p:cNvCxnSpPr>
            <a:endCxn id="14" idx="2"/>
          </p:cNvCxnSpPr>
          <p:nvPr/>
        </p:nvCxnSpPr>
        <p:spPr>
          <a:xfrm flipH="1" flipV="1">
            <a:off x="5724128" y="2656076"/>
            <a:ext cx="936104" cy="2213084"/>
          </a:xfrm>
          <a:prstGeom prst="straightConnector1">
            <a:avLst/>
          </a:prstGeom>
          <a:ln>
            <a:tailEnd type="arrow"/>
          </a:ln>
          <a:effectLst>
            <a:glow rad="228600">
              <a:schemeClr val="accent5">
                <a:satMod val="175000"/>
                <a:alpha val="40000"/>
              </a:schemeClr>
            </a:glow>
          </a:effectLst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4" name="Łącznik prosty ze strzałką 23"/>
          <p:cNvCxnSpPr/>
          <p:nvPr/>
        </p:nvCxnSpPr>
        <p:spPr>
          <a:xfrm flipV="1">
            <a:off x="1907704" y="3717032"/>
            <a:ext cx="504056" cy="936104"/>
          </a:xfrm>
          <a:prstGeom prst="straightConnector1">
            <a:avLst/>
          </a:prstGeom>
          <a:ln>
            <a:tailEnd type="arrow"/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ymbol zastępczy zawartości 2"/>
          <p:cNvSpPr>
            <a:spLocks noGrp="1"/>
          </p:cNvSpPr>
          <p:nvPr>
            <p:ph idx="1"/>
          </p:nvPr>
        </p:nvSpPr>
        <p:spPr>
          <a:xfrm>
            <a:off x="468313" y="908050"/>
            <a:ext cx="8229600" cy="4572000"/>
          </a:xfrm>
        </p:spPr>
        <p:txBody>
          <a:bodyPr/>
          <a:lstStyle/>
          <a:p>
            <a:r>
              <a:rPr lang="pl-PL" sz="2000" b="1" smtClean="0">
                <a:solidFill>
                  <a:srgbClr val="FFFF00"/>
                </a:solidFill>
              </a:rPr>
              <a:t>Emotikon , uśmieszek lub buźka </a:t>
            </a:r>
            <a:r>
              <a:rPr lang="pl-PL" sz="2000" smtClean="0"/>
              <a:t>– złożony ze znaków tekstowych wyraz nastroju, używany przez użytkowników Internetu. Najczęściej przedstawia symboliczny ludzki grymas twarzy, obrócony o 90° w kierunku przeciwnym do wskazówek zegara, w licznych wariantach. Niektóre programy służące do komunikacji automatycznie zmieniają emotikony na ich graficzny odpowiednik.</a:t>
            </a:r>
          </a:p>
          <a:p>
            <a:r>
              <a:rPr lang="pl-PL" sz="2000" smtClean="0">
                <a:solidFill>
                  <a:srgbClr val="FFFF00"/>
                </a:solidFill>
              </a:rPr>
              <a:t> </a:t>
            </a:r>
            <a:r>
              <a:rPr lang="pl-PL" sz="2000" b="1" smtClean="0">
                <a:solidFill>
                  <a:srgbClr val="FFFF00"/>
                </a:solidFill>
              </a:rPr>
              <a:t>Slang</a:t>
            </a:r>
            <a:r>
              <a:rPr lang="pl-PL" sz="2000" smtClean="0"/>
              <a:t> jest to wyrażanie zdania lub emocji za pomocą skrótów.</a:t>
            </a:r>
          </a:p>
          <a:p>
            <a:pPr>
              <a:buFont typeface="Wingdings 2" pitchFamily="18" charset="2"/>
              <a:buNone/>
            </a:pPr>
            <a:r>
              <a:rPr lang="pl-PL" sz="2000" smtClean="0"/>
              <a:t> </a:t>
            </a:r>
          </a:p>
          <a:p>
            <a:pPr algn="just"/>
            <a:r>
              <a:rPr lang="pl-PL" sz="2000" smtClean="0"/>
              <a:t>THX = thanks = dziękuje</a:t>
            </a:r>
          </a:p>
          <a:p>
            <a:r>
              <a:rPr lang="pl-PL" sz="2000" smtClean="0"/>
              <a:t>W8 = wait = czekaj</a:t>
            </a:r>
          </a:p>
          <a:p>
            <a:r>
              <a:rPr lang="pl-PL" sz="2000" smtClean="0"/>
              <a:t>ILD = Ich liebe dich = kocham cię</a:t>
            </a:r>
          </a:p>
          <a:p>
            <a:r>
              <a:rPr lang="pl-PL" sz="2000" smtClean="0"/>
              <a:t>ZW = zaraz wracam</a:t>
            </a:r>
          </a:p>
          <a:p>
            <a:r>
              <a:rPr lang="pl-PL" sz="2000" smtClean="0"/>
              <a:t>ITP……………………...</a:t>
            </a:r>
          </a:p>
          <a:p>
            <a:endParaRPr lang="pl-PL" sz="2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1"/>
          <p:cNvSpPr txBox="1">
            <a:spLocks/>
          </p:cNvSpPr>
          <p:nvPr/>
        </p:nvSpPr>
        <p:spPr>
          <a:xfrm>
            <a:off x="179512" y="332656"/>
            <a:ext cx="8608320" cy="1262520"/>
          </a:xfrm>
          <a:prstGeom prst="rect">
            <a:avLst/>
          </a:prstGeom>
        </p:spPr>
        <p:style>
          <a:lnRef idx="0">
            <a:scrgbClr r="0" g="0" b="0"/>
          </a:lnRef>
          <a:fillRef idx="1002">
            <a:schemeClr val="dk2"/>
          </a:fillRef>
          <a:effectRef idx="0">
            <a:scrgbClr r="0" g="0" b="0"/>
          </a:effectRef>
          <a:fontRef idx="major"/>
        </p:style>
        <p:txBody>
          <a:bodyPr anchor="ctr"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marL="484632" algn="ctr" fontAlgn="auto">
              <a:spcAft>
                <a:spcPts val="0"/>
              </a:spcAft>
              <a:buFont typeface="StarSymbol"/>
              <a:buNone/>
              <a:defRPr/>
            </a:pPr>
            <a:r>
              <a:rPr lang="pl-PL" sz="4800" b="1" i="1" kern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lbany" pitchFamily="34"/>
                <a:cs typeface="Tahoma" pitchFamily="2"/>
              </a:rPr>
              <a:t>EMOTICONS</a:t>
            </a:r>
          </a:p>
        </p:txBody>
      </p:sp>
      <p:sp>
        <p:nvSpPr>
          <p:cNvPr id="6" name="Podtytuł 2"/>
          <p:cNvSpPr txBox="1">
            <a:spLocks/>
          </p:cNvSpPr>
          <p:nvPr/>
        </p:nvSpPr>
        <p:spPr>
          <a:xfrm>
            <a:off x="323528" y="1772816"/>
            <a:ext cx="8418600" cy="4763159"/>
          </a:xfrm>
          <a:prstGeom prst="rect">
            <a:avLst/>
          </a:prstGeom>
        </p:spPr>
        <p:txBody>
          <a:bodyPr anchor="ctr" anchorCtr="1"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algn="ctr" fontAlgn="auto"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Font typeface="StarSymbol"/>
              <a:buNone/>
              <a:defRPr/>
            </a:pPr>
            <a:r>
              <a:rPr lang="pl-PL" sz="4800" b="1" kern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lbany" pitchFamily="34"/>
                <a:cs typeface="Tahoma" pitchFamily="2"/>
              </a:rPr>
              <a:t>Używane </a:t>
            </a:r>
            <a:r>
              <a:rPr lang="pl-PL" sz="4800" b="1" kern="0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lbany" pitchFamily="34"/>
                <a:cs typeface="Tahoma" pitchFamily="2"/>
              </a:rPr>
              <a:t>emotikony</a:t>
            </a:r>
            <a:endParaRPr lang="pl-PL" sz="4800" b="1" kern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lbany" pitchFamily="34"/>
              <a:cs typeface="Tahoma" pitchFamily="2"/>
            </a:endParaRPr>
          </a:p>
          <a:p>
            <a:pPr algn="ctr" fontAlgn="auto"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Font typeface="StarSymbol"/>
              <a:buNone/>
              <a:defRPr/>
            </a:pPr>
            <a:r>
              <a:rPr lang="pl-PL" sz="4800" b="1" kern="0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lbany" pitchFamily="34"/>
                <a:cs typeface="Tahoma" pitchFamily="2"/>
              </a:rPr>
              <a:t>Using</a:t>
            </a:r>
            <a:r>
              <a:rPr lang="pl-PL" sz="4800" b="1" kern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lbany" pitchFamily="34"/>
                <a:cs typeface="Tahoma" pitchFamily="2"/>
              </a:rPr>
              <a:t> </a:t>
            </a:r>
            <a:r>
              <a:rPr lang="pl-PL" sz="4800" b="1" kern="0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lbany" pitchFamily="34"/>
                <a:cs typeface="Tahoma" pitchFamily="2"/>
              </a:rPr>
              <a:t>emoticons</a:t>
            </a:r>
            <a:endParaRPr lang="pl-PL" sz="4800" b="1" kern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lbany" pitchFamily="34"/>
              <a:cs typeface="Tahoma" pitchFamily="2"/>
            </a:endParaRPr>
          </a:p>
          <a:p>
            <a:pPr algn="ctr" fontAlgn="auto"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Font typeface="StarSymbol"/>
              <a:buNone/>
              <a:defRPr/>
            </a:pPr>
            <a:r>
              <a:rPr lang="pl-PL" sz="4800" b="1" kern="0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lbany" pitchFamily="34"/>
                <a:cs typeface="Tahoma" pitchFamily="2"/>
              </a:rPr>
              <a:t>Benutzte</a:t>
            </a:r>
            <a:r>
              <a:rPr lang="pl-PL" sz="4800" b="1" kern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lbany" pitchFamily="34"/>
                <a:cs typeface="Tahoma" pitchFamily="2"/>
              </a:rPr>
              <a:t> </a:t>
            </a:r>
            <a:r>
              <a:rPr lang="pl-PL" sz="4800" b="1" kern="0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lbany" pitchFamily="34"/>
                <a:cs typeface="Tahoma" pitchFamily="2"/>
              </a:rPr>
              <a:t>Emoticons</a:t>
            </a:r>
            <a:endParaRPr lang="pl-PL" sz="4800" b="1" kern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lbany" pitchFamily="34"/>
              <a:cs typeface="Tahoma" pitchFamily="2"/>
            </a:endParaRPr>
          </a:p>
          <a:p>
            <a:pPr algn="ctr" fontAlgn="auto"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Font typeface="StarSymbol"/>
              <a:buNone/>
              <a:defRPr/>
            </a:pPr>
            <a:endParaRPr lang="pl-PL" sz="2400" b="1" kern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lbany" pitchFamily="34"/>
              <a:cs typeface="Tahoma" pitchFamily="2"/>
            </a:endParaRPr>
          </a:p>
          <a:p>
            <a:pPr algn="ctr" fontAlgn="auto"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Font typeface="StarSymbol"/>
              <a:buNone/>
              <a:defRPr/>
            </a:pPr>
            <a:endParaRPr lang="pl-PL" sz="2400" b="1" kern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lbany" pitchFamily="34"/>
              <a:cs typeface="Tahoma" pitchFamily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23850" y="836613"/>
            <a:ext cx="7570788" cy="4570412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Font typeface="Wingdings 2" pitchFamily="18" charset="2"/>
              <a:buNone/>
            </a:pPr>
            <a:r>
              <a:rPr lang="pl-PL" sz="2700" b="1" smtClean="0">
                <a:solidFill>
                  <a:srgbClr val="FFFF00"/>
                </a:solidFill>
              </a:rPr>
              <a:t>Uśmiech</a:t>
            </a:r>
            <a:r>
              <a:rPr lang="pl-PL" sz="2700" b="1" smtClean="0"/>
              <a:t>                  smile            l</a:t>
            </a:r>
            <a:r>
              <a:rPr lang="pl-PL" sz="2700" b="1" smtClean="0">
                <a:latin typeface="Arial" pitchFamily="34" charset="0"/>
                <a:cs typeface="Arial" pitchFamily="34" charset="0"/>
              </a:rPr>
              <a:t>ä</a:t>
            </a:r>
            <a:r>
              <a:rPr lang="pl-PL" sz="2700" b="1" smtClean="0"/>
              <a:t>cheln</a:t>
            </a:r>
          </a:p>
          <a:p>
            <a:pPr>
              <a:lnSpc>
                <a:spcPct val="90000"/>
              </a:lnSpc>
              <a:buFont typeface="Wingdings 2" pitchFamily="18" charset="2"/>
              <a:buNone/>
            </a:pPr>
            <a:r>
              <a:rPr lang="pl-PL" sz="2700" b="1" smtClean="0">
                <a:solidFill>
                  <a:srgbClr val="FFFF00"/>
                </a:solidFill>
              </a:rPr>
              <a:t>Smutek</a:t>
            </a:r>
            <a:r>
              <a:rPr lang="pl-PL" sz="2700" b="1" smtClean="0"/>
              <a:t>                    sadness       Traurigkeit</a:t>
            </a:r>
          </a:p>
          <a:p>
            <a:pPr>
              <a:lnSpc>
                <a:spcPct val="90000"/>
              </a:lnSpc>
              <a:buFont typeface="Wingdings 2" pitchFamily="18" charset="2"/>
              <a:buNone/>
            </a:pPr>
            <a:r>
              <a:rPr lang="pl-PL" sz="2700" b="1" smtClean="0">
                <a:solidFill>
                  <a:srgbClr val="FFFF00"/>
                </a:solidFill>
              </a:rPr>
              <a:t>Język</a:t>
            </a:r>
            <a:r>
              <a:rPr lang="pl-PL" sz="2700" b="1" smtClean="0"/>
              <a:t>                       tonge           Zunge    </a:t>
            </a:r>
          </a:p>
          <a:p>
            <a:pPr>
              <a:lnSpc>
                <a:spcPct val="90000"/>
              </a:lnSpc>
              <a:buFont typeface="Wingdings 2" pitchFamily="18" charset="2"/>
              <a:buNone/>
            </a:pPr>
            <a:r>
              <a:rPr lang="pl-PL" sz="2700" b="1" smtClean="0">
                <a:solidFill>
                  <a:srgbClr val="FFFF00"/>
                </a:solidFill>
              </a:rPr>
              <a:t>Śmiech</a:t>
            </a:r>
            <a:r>
              <a:rPr lang="pl-PL" sz="2700" b="1" smtClean="0"/>
              <a:t>                    lought          Lachen</a:t>
            </a:r>
          </a:p>
          <a:p>
            <a:pPr>
              <a:lnSpc>
                <a:spcPct val="90000"/>
              </a:lnSpc>
              <a:buFont typeface="Wingdings 2" pitchFamily="18" charset="2"/>
              <a:buNone/>
            </a:pPr>
            <a:r>
              <a:rPr lang="pl-PL" sz="2700" b="1" smtClean="0">
                <a:solidFill>
                  <a:srgbClr val="FFFF00"/>
                </a:solidFill>
              </a:rPr>
              <a:t>Zszokowany</a:t>
            </a:r>
            <a:r>
              <a:rPr lang="pl-PL" sz="2700" b="1" smtClean="0"/>
              <a:t>            shocked     schockiert</a:t>
            </a:r>
          </a:p>
          <a:p>
            <a:pPr>
              <a:lnSpc>
                <a:spcPct val="90000"/>
              </a:lnSpc>
              <a:buFont typeface="Wingdings 2" pitchFamily="18" charset="2"/>
              <a:buNone/>
            </a:pPr>
            <a:r>
              <a:rPr lang="pl-PL" sz="2700" b="1" smtClean="0">
                <a:solidFill>
                  <a:srgbClr val="FFFF00"/>
                </a:solidFill>
              </a:rPr>
              <a:t>Oczko</a:t>
            </a:r>
            <a:r>
              <a:rPr lang="pl-PL" sz="2700" b="1" smtClean="0"/>
              <a:t>                      eye             Auge</a:t>
            </a:r>
          </a:p>
          <a:p>
            <a:pPr>
              <a:lnSpc>
                <a:spcPct val="90000"/>
              </a:lnSpc>
              <a:buFont typeface="Wingdings 2" pitchFamily="18" charset="2"/>
              <a:buNone/>
            </a:pPr>
            <a:r>
              <a:rPr lang="pl-PL" sz="2700" b="1" smtClean="0">
                <a:solidFill>
                  <a:srgbClr val="FFFF00"/>
                </a:solidFill>
              </a:rPr>
              <a:t>Myślę</a:t>
            </a:r>
            <a:r>
              <a:rPr lang="pl-PL" sz="2700" b="1" smtClean="0"/>
              <a:t>                       think            denken</a:t>
            </a:r>
          </a:p>
          <a:p>
            <a:pPr>
              <a:lnSpc>
                <a:spcPct val="90000"/>
              </a:lnSpc>
              <a:buFont typeface="Wingdings 2" pitchFamily="18" charset="2"/>
              <a:buNone/>
            </a:pPr>
            <a:r>
              <a:rPr lang="pl-PL" sz="2700" b="1" smtClean="0">
                <a:solidFill>
                  <a:srgbClr val="FFFF00"/>
                </a:solidFill>
              </a:rPr>
              <a:t>Płacz</a:t>
            </a:r>
            <a:r>
              <a:rPr lang="pl-PL" sz="2700" b="1" smtClean="0"/>
              <a:t>                       cry               weinen</a:t>
            </a:r>
          </a:p>
          <a:p>
            <a:pPr>
              <a:lnSpc>
                <a:spcPct val="90000"/>
              </a:lnSpc>
              <a:buFont typeface="Wingdings 2" pitchFamily="18" charset="2"/>
              <a:buNone/>
            </a:pPr>
            <a:r>
              <a:rPr lang="pl-PL" sz="2700" b="1" smtClean="0">
                <a:solidFill>
                  <a:srgbClr val="FFFF00"/>
                </a:solidFill>
              </a:rPr>
              <a:t>Całus</a:t>
            </a:r>
            <a:r>
              <a:rPr lang="pl-PL" sz="2700" b="1" smtClean="0"/>
              <a:t>                       kiss              k</a:t>
            </a:r>
            <a:r>
              <a:rPr lang="pl-PL" sz="2700" b="1" smtClean="0">
                <a:latin typeface="Arial" pitchFamily="34" charset="0"/>
                <a:cs typeface="Arial" pitchFamily="34" charset="0"/>
              </a:rPr>
              <a:t>űssen</a:t>
            </a:r>
          </a:p>
          <a:p>
            <a:pPr>
              <a:lnSpc>
                <a:spcPct val="90000"/>
              </a:lnSpc>
              <a:buFont typeface="Wingdings 2" pitchFamily="18" charset="2"/>
              <a:buNone/>
            </a:pPr>
            <a:r>
              <a:rPr lang="pl-PL" sz="2700" b="1" smtClean="0">
                <a:solidFill>
                  <a:srgbClr val="FFFF00"/>
                </a:solidFill>
              </a:rPr>
              <a:t>Serce</a:t>
            </a:r>
            <a:r>
              <a:rPr lang="pl-PL" sz="2700" b="1" smtClean="0"/>
              <a:t>                       heart           Herz</a:t>
            </a:r>
          </a:p>
          <a:p>
            <a:pPr>
              <a:lnSpc>
                <a:spcPct val="90000"/>
              </a:lnSpc>
            </a:pPr>
            <a:endParaRPr lang="pl-PL" sz="2600" smtClean="0"/>
          </a:p>
        </p:txBody>
      </p:sp>
      <p:pic>
        <p:nvPicPr>
          <p:cNvPr id="12291" name="Obraz 3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101013" y="692150"/>
            <a:ext cx="574675" cy="608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2" name="Obraz 4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101013" y="1268413"/>
            <a:ext cx="574675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3" name="Obraz 5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101013" y="1844675"/>
            <a:ext cx="574675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4" name="Obraz 6"/>
          <p:cNvPicPr>
            <a:picLocks noChangeAspect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101013" y="2276475"/>
            <a:ext cx="5746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5" name="Obraz 7"/>
          <p:cNvPicPr>
            <a:picLocks noChangeAspect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8101013" y="2781300"/>
            <a:ext cx="574675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6" name="Obraz 8"/>
          <p:cNvPicPr>
            <a:picLocks noChangeAspect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8101013" y="3284538"/>
            <a:ext cx="574675" cy="477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7" name="Obraz 9"/>
          <p:cNvPicPr>
            <a:picLocks noChangeAspect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8101013" y="3644900"/>
            <a:ext cx="574675" cy="538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8" name="Obraz 10"/>
          <p:cNvPicPr>
            <a:picLocks noChangeAspect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8101013" y="5157788"/>
            <a:ext cx="574675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9" name="Obraz 11"/>
          <p:cNvPicPr>
            <a:picLocks noChangeAspect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8101013" y="4652963"/>
            <a:ext cx="584200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300" name="Obraz 12"/>
          <p:cNvPicPr>
            <a:picLocks noChangeAspect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8101013" y="4076700"/>
            <a:ext cx="574675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ostokąt 4"/>
          <p:cNvSpPr/>
          <p:nvPr/>
        </p:nvSpPr>
        <p:spPr>
          <a:xfrm>
            <a:off x="0" y="1196975"/>
            <a:ext cx="8893175" cy="584200"/>
          </a:xfrm>
          <a:prstGeom prst="rect">
            <a:avLst/>
          </a:prstGeom>
        </p:spPr>
        <p:txBody>
          <a:bodyPr>
            <a:spAutoFit/>
          </a:bodyPr>
          <a:lstStyle/>
          <a:p>
            <a:pPr marL="503999" indent="-432000" fontAlgn="auto">
              <a:spcBef>
                <a:spcPts val="0"/>
              </a:spcBef>
              <a:spcAft>
                <a:spcPts val="0"/>
              </a:spcAft>
              <a:buSzPct val="75000"/>
              <a:buFont typeface="StarSymbol" pitchFamily="2"/>
              <a:buChar char=""/>
              <a:defRPr/>
            </a:pPr>
            <a:endParaRPr lang="pl-PL" sz="1600" kern="0" dirty="0">
              <a:latin typeface="Albany" pitchFamily="34"/>
              <a:cs typeface="Tahoma" pitchFamily="2"/>
            </a:endParaRPr>
          </a:p>
          <a:p>
            <a:pPr marL="503999" indent="-432000" fontAlgn="auto">
              <a:spcBef>
                <a:spcPts val="0"/>
              </a:spcBef>
              <a:spcAft>
                <a:spcPts val="0"/>
              </a:spcAft>
              <a:buSzPct val="75000"/>
              <a:buFont typeface="StarSymbol" pitchFamily="2"/>
              <a:buChar char=""/>
              <a:defRPr/>
            </a:pPr>
            <a:endParaRPr lang="pl-PL" sz="1600" kern="0" dirty="0">
              <a:latin typeface="Albany" pitchFamily="34"/>
              <a:cs typeface="Tahoma" pitchFamily="2"/>
            </a:endParaRPr>
          </a:p>
        </p:txBody>
      </p:sp>
      <p:sp>
        <p:nvSpPr>
          <p:cNvPr id="7" name="Symbol zastępczy tekstu 3"/>
          <p:cNvSpPr txBox="1">
            <a:spLocks/>
          </p:cNvSpPr>
          <p:nvPr/>
        </p:nvSpPr>
        <p:spPr>
          <a:xfrm>
            <a:off x="250825" y="476250"/>
            <a:ext cx="6877050" cy="4257675"/>
          </a:xfrm>
          <a:prstGeom prst="rect">
            <a:avLst/>
          </a:prstGeom>
        </p:spPr>
        <p:txBody>
          <a:bodyPr/>
          <a:lstStyle/>
          <a:p>
            <a:pPr marL="503238" indent="-431800" algn="just">
              <a:buClr>
                <a:schemeClr val="accent1"/>
              </a:buClr>
              <a:buSzPct val="75000"/>
              <a:buFont typeface="StarSymbol"/>
              <a:buNone/>
            </a:pPr>
            <a:r>
              <a:rPr lang="pl-PL" sz="2400" b="1">
                <a:solidFill>
                  <a:srgbClr val="FFFF00"/>
                </a:solidFill>
                <a:latin typeface="Albany"/>
                <a:ea typeface="Microsoft YaHei" pitchFamily="34" charset="-122"/>
                <a:cs typeface="Tahoma" pitchFamily="34" charset="0"/>
              </a:rPr>
              <a:t>Zły</a:t>
            </a:r>
            <a:r>
              <a:rPr lang="pl-PL" sz="2400" b="1">
                <a:latin typeface="Albany"/>
                <a:ea typeface="Microsoft YaHei" pitchFamily="34" charset="-122"/>
                <a:cs typeface="Tahoma" pitchFamily="34" charset="0"/>
              </a:rPr>
              <a:t>                             angry             b</a:t>
            </a:r>
            <a:r>
              <a:rPr lang="en-US" sz="2400" b="1">
                <a:latin typeface="Albany"/>
                <a:ea typeface="Microsoft YaHei" pitchFamily="34" charset="-122"/>
                <a:cs typeface="Tahoma" pitchFamily="34" charset="0"/>
              </a:rPr>
              <a:t>ö</a:t>
            </a:r>
            <a:r>
              <a:rPr lang="pl-PL" sz="2400" b="1">
                <a:latin typeface="Albany"/>
                <a:ea typeface="Microsoft YaHei" pitchFamily="34" charset="-122"/>
                <a:cs typeface="Tahoma" pitchFamily="34" charset="0"/>
              </a:rPr>
              <a:t>se</a:t>
            </a:r>
          </a:p>
          <a:p>
            <a:pPr marL="503238" indent="-431800" algn="just">
              <a:buClr>
                <a:schemeClr val="accent1"/>
              </a:buClr>
              <a:buSzPct val="75000"/>
              <a:buFont typeface="StarSymbol"/>
              <a:buNone/>
            </a:pPr>
            <a:endParaRPr lang="pl-PL" sz="2400" b="1">
              <a:latin typeface="Albany"/>
              <a:ea typeface="Microsoft YaHei" pitchFamily="34" charset="-122"/>
              <a:cs typeface="Tahoma" pitchFamily="34" charset="0"/>
            </a:endParaRPr>
          </a:p>
          <a:p>
            <a:pPr marL="503238" indent="-431800" algn="just">
              <a:buClr>
                <a:schemeClr val="accent1"/>
              </a:buClr>
              <a:buSzPct val="75000"/>
              <a:buFont typeface="StarSymbol"/>
              <a:buNone/>
            </a:pPr>
            <a:r>
              <a:rPr lang="pl-PL" sz="2400" b="1">
                <a:solidFill>
                  <a:srgbClr val="FFFF00"/>
                </a:solidFill>
                <a:latin typeface="Albany"/>
                <a:ea typeface="Microsoft YaHei" pitchFamily="34" charset="-122"/>
                <a:cs typeface="Tahoma" pitchFamily="34" charset="0"/>
              </a:rPr>
              <a:t>Słońce </a:t>
            </a:r>
            <a:r>
              <a:rPr lang="pl-PL" sz="2400" b="1">
                <a:latin typeface="Albany"/>
                <a:ea typeface="Microsoft YaHei" pitchFamily="34" charset="-122"/>
                <a:cs typeface="Tahoma" pitchFamily="34" charset="0"/>
              </a:rPr>
              <a:t>                     sun                 Sonne</a:t>
            </a:r>
          </a:p>
          <a:p>
            <a:pPr marL="503238" indent="-431800" algn="just">
              <a:buClr>
                <a:schemeClr val="accent1"/>
              </a:buClr>
              <a:buSzPct val="75000"/>
              <a:buFont typeface="StarSymbol"/>
              <a:buNone/>
            </a:pPr>
            <a:endParaRPr lang="pl-PL" sz="2400" b="1">
              <a:latin typeface="Albany"/>
              <a:ea typeface="Microsoft YaHei" pitchFamily="34" charset="-122"/>
              <a:cs typeface="Tahoma" pitchFamily="34" charset="0"/>
            </a:endParaRPr>
          </a:p>
          <a:p>
            <a:pPr marL="503238" indent="-431800" algn="just">
              <a:buClr>
                <a:schemeClr val="accent1"/>
              </a:buClr>
              <a:buSzPct val="75000"/>
              <a:buFont typeface="StarSymbol"/>
              <a:buNone/>
            </a:pPr>
            <a:r>
              <a:rPr lang="pl-PL" sz="2400" b="1">
                <a:solidFill>
                  <a:srgbClr val="FFFF00"/>
                </a:solidFill>
                <a:latin typeface="Albany"/>
                <a:ea typeface="Microsoft YaHei" pitchFamily="34" charset="-122"/>
                <a:cs typeface="Tahoma" pitchFamily="34" charset="0"/>
              </a:rPr>
              <a:t>Miś</a:t>
            </a:r>
            <a:r>
              <a:rPr lang="pl-PL" sz="2400" b="1">
                <a:latin typeface="Albany"/>
                <a:ea typeface="Microsoft YaHei" pitchFamily="34" charset="-122"/>
                <a:cs typeface="Tahoma" pitchFamily="34" charset="0"/>
              </a:rPr>
              <a:t>                            bear                B</a:t>
            </a:r>
            <a:r>
              <a:rPr lang="en-US" sz="2400" b="1">
                <a:latin typeface="Albany"/>
                <a:ea typeface="Microsoft YaHei" pitchFamily="34" charset="-122"/>
                <a:cs typeface="Tahoma" pitchFamily="34" charset="0"/>
              </a:rPr>
              <a:t>ä</a:t>
            </a:r>
            <a:r>
              <a:rPr lang="pl-PL" sz="2400" b="1">
                <a:latin typeface="Albany"/>
                <a:ea typeface="Microsoft YaHei" pitchFamily="34" charset="-122"/>
                <a:cs typeface="Tahoma" pitchFamily="34" charset="0"/>
              </a:rPr>
              <a:t>r</a:t>
            </a:r>
            <a:endParaRPr lang="en-US" sz="2400" b="1">
              <a:latin typeface="Albany"/>
              <a:ea typeface="Microsoft YaHei" pitchFamily="34" charset="-122"/>
              <a:cs typeface="Tahoma" pitchFamily="34" charset="0"/>
            </a:endParaRPr>
          </a:p>
          <a:p>
            <a:pPr marL="503238" indent="-431800" algn="just">
              <a:buClr>
                <a:schemeClr val="accent1"/>
              </a:buClr>
              <a:buSzPct val="75000"/>
              <a:buFont typeface="StarSymbol"/>
              <a:buNone/>
            </a:pPr>
            <a:endParaRPr lang="pl-PL" sz="2400" b="1">
              <a:latin typeface="Albany"/>
              <a:ea typeface="Microsoft YaHei" pitchFamily="34" charset="-122"/>
              <a:cs typeface="Tahoma" pitchFamily="34" charset="0"/>
            </a:endParaRPr>
          </a:p>
          <a:p>
            <a:pPr marL="503238" indent="-431800" algn="just">
              <a:buClr>
                <a:schemeClr val="accent1"/>
              </a:buClr>
              <a:buSzPct val="75000"/>
              <a:buFont typeface="StarSymbol"/>
              <a:buNone/>
            </a:pPr>
            <a:r>
              <a:rPr lang="pl-PL" sz="2400" b="1">
                <a:solidFill>
                  <a:srgbClr val="FFFF00"/>
                </a:solidFill>
                <a:latin typeface="Albany"/>
                <a:ea typeface="Microsoft YaHei" pitchFamily="34" charset="-122"/>
                <a:cs typeface="Tahoma" pitchFamily="34" charset="0"/>
              </a:rPr>
              <a:t>Zaczekaj</a:t>
            </a:r>
            <a:r>
              <a:rPr lang="pl-PL" sz="2400" b="1">
                <a:latin typeface="Albany"/>
                <a:ea typeface="Microsoft YaHei" pitchFamily="34" charset="-122"/>
                <a:cs typeface="Tahoma" pitchFamily="34" charset="0"/>
              </a:rPr>
              <a:t>                   wait                warte</a:t>
            </a:r>
          </a:p>
          <a:p>
            <a:pPr marL="503238" indent="-431800" algn="just">
              <a:buClr>
                <a:schemeClr val="accent1"/>
              </a:buClr>
              <a:buSzPct val="75000"/>
              <a:buFont typeface="StarSymbol"/>
              <a:buNone/>
            </a:pPr>
            <a:endParaRPr lang="pl-PL" sz="2400" b="1">
              <a:latin typeface="Albany"/>
              <a:ea typeface="Microsoft YaHei" pitchFamily="34" charset="-122"/>
              <a:cs typeface="Tahoma" pitchFamily="34" charset="0"/>
            </a:endParaRPr>
          </a:p>
          <a:p>
            <a:pPr marL="503238" indent="-431800" algn="just">
              <a:buClr>
                <a:schemeClr val="accent1"/>
              </a:buClr>
              <a:buSzPct val="75000"/>
              <a:buFont typeface="StarSymbol"/>
              <a:buNone/>
            </a:pPr>
            <a:r>
              <a:rPr lang="pl-PL" sz="2400" b="1">
                <a:solidFill>
                  <a:srgbClr val="FFFF00"/>
                </a:solidFill>
                <a:latin typeface="Albany"/>
                <a:ea typeface="Microsoft YaHei" pitchFamily="34" charset="-122"/>
                <a:cs typeface="Tahoma" pitchFamily="34" charset="0"/>
              </a:rPr>
              <a:t>Myśle</a:t>
            </a:r>
            <a:r>
              <a:rPr lang="pl-PL" sz="2400" b="1">
                <a:latin typeface="Albany"/>
                <a:ea typeface="Microsoft YaHei" pitchFamily="34" charset="-122"/>
                <a:cs typeface="Tahoma" pitchFamily="34" charset="0"/>
              </a:rPr>
              <a:t>                        I think             Ich denke</a:t>
            </a:r>
          </a:p>
          <a:p>
            <a:pPr marL="503238" indent="-431800" algn="just">
              <a:buClr>
                <a:schemeClr val="accent1"/>
              </a:buClr>
              <a:buSzPct val="75000"/>
              <a:buFont typeface="StarSymbol"/>
              <a:buNone/>
            </a:pPr>
            <a:endParaRPr lang="pl-PL" sz="2400" b="1">
              <a:latin typeface="Albany"/>
              <a:ea typeface="Microsoft YaHei" pitchFamily="34" charset="-122"/>
              <a:cs typeface="Tahoma" pitchFamily="34" charset="0"/>
            </a:endParaRPr>
          </a:p>
          <a:p>
            <a:pPr marL="503238" indent="-431800" algn="just">
              <a:buClr>
                <a:schemeClr val="accent1"/>
              </a:buClr>
              <a:buSzPct val="75000"/>
              <a:buFont typeface="StarSymbol"/>
              <a:buNone/>
            </a:pPr>
            <a:r>
              <a:rPr lang="pl-PL" sz="2400" b="1">
                <a:solidFill>
                  <a:srgbClr val="FFFF00"/>
                </a:solidFill>
                <a:latin typeface="Albany"/>
                <a:ea typeface="Microsoft YaHei" pitchFamily="34" charset="-122"/>
                <a:cs typeface="Tahoma" pitchFamily="34" charset="0"/>
              </a:rPr>
              <a:t>Zadzwoń</a:t>
            </a:r>
            <a:r>
              <a:rPr lang="pl-PL" sz="2400" b="1">
                <a:latin typeface="Albany"/>
                <a:ea typeface="Microsoft YaHei" pitchFamily="34" charset="-122"/>
                <a:cs typeface="Tahoma" pitchFamily="34" charset="0"/>
              </a:rPr>
              <a:t>                  call                  ruf an</a:t>
            </a:r>
          </a:p>
          <a:p>
            <a:pPr marL="503238" indent="-431800" algn="just">
              <a:buClr>
                <a:schemeClr val="accent1"/>
              </a:buClr>
              <a:buSzPct val="75000"/>
              <a:buFont typeface="StarSymbol"/>
              <a:buNone/>
            </a:pPr>
            <a:endParaRPr lang="pl-PL" sz="2400" b="1">
              <a:latin typeface="Albany"/>
              <a:ea typeface="Microsoft YaHei" pitchFamily="34" charset="-122"/>
              <a:cs typeface="Tahoma" pitchFamily="34" charset="0"/>
            </a:endParaRPr>
          </a:p>
          <a:p>
            <a:pPr marL="503238" indent="-431800" algn="just">
              <a:buClr>
                <a:schemeClr val="accent1"/>
              </a:buClr>
              <a:buSzPct val="75000"/>
              <a:buFont typeface="StarSymbol"/>
              <a:buNone/>
            </a:pPr>
            <a:r>
              <a:rPr lang="pl-PL" sz="2400" b="1">
                <a:solidFill>
                  <a:srgbClr val="FFFF00"/>
                </a:solidFill>
                <a:latin typeface="Albany"/>
                <a:ea typeface="Microsoft YaHei" pitchFamily="34" charset="-122"/>
                <a:cs typeface="Tahoma" pitchFamily="34" charset="0"/>
              </a:rPr>
              <a:t>Zarumienić</a:t>
            </a:r>
            <a:r>
              <a:rPr lang="pl-PL" sz="2400" b="1">
                <a:latin typeface="Albany"/>
                <a:ea typeface="Microsoft YaHei" pitchFamily="34" charset="-122"/>
                <a:cs typeface="Tahoma" pitchFamily="34" charset="0"/>
              </a:rPr>
              <a:t>              brown             rot werden</a:t>
            </a:r>
          </a:p>
          <a:p>
            <a:pPr marL="503238" indent="-431800" algn="just">
              <a:buClr>
                <a:schemeClr val="accent1"/>
              </a:buClr>
              <a:buSzPct val="75000"/>
              <a:buFont typeface="StarSymbol"/>
              <a:buNone/>
            </a:pPr>
            <a:endParaRPr lang="pl-PL" sz="2400" b="1">
              <a:latin typeface="Albany"/>
              <a:ea typeface="Microsoft YaHei" pitchFamily="34" charset="-122"/>
              <a:cs typeface="Tahoma" pitchFamily="34" charset="0"/>
            </a:endParaRPr>
          </a:p>
          <a:p>
            <a:pPr marL="503238" indent="-431800" algn="just">
              <a:buClr>
                <a:schemeClr val="accent1"/>
              </a:buClr>
              <a:buSzPct val="75000"/>
              <a:buFont typeface="StarSymbol"/>
              <a:buNone/>
            </a:pPr>
            <a:r>
              <a:rPr lang="pl-PL" sz="2400" b="1">
                <a:solidFill>
                  <a:srgbClr val="FFFF00"/>
                </a:solidFill>
                <a:latin typeface="Albany"/>
                <a:ea typeface="Microsoft YaHei" pitchFamily="34" charset="-122"/>
                <a:cs typeface="Tahoma" pitchFamily="34" charset="0"/>
              </a:rPr>
              <a:t>Emo </a:t>
            </a:r>
            <a:r>
              <a:rPr lang="pl-PL" sz="2400" b="1">
                <a:latin typeface="Albany"/>
                <a:ea typeface="Microsoft YaHei" pitchFamily="34" charset="-122"/>
                <a:cs typeface="Tahoma" pitchFamily="34" charset="0"/>
              </a:rPr>
              <a:t>                         emo                emo</a:t>
            </a:r>
          </a:p>
          <a:p>
            <a:pPr marL="503238" indent="-431800" algn="just">
              <a:buClr>
                <a:schemeClr val="accent1"/>
              </a:buClr>
              <a:buSzPct val="75000"/>
              <a:buFont typeface="StarSymbol"/>
              <a:buChar char=""/>
            </a:pPr>
            <a:endParaRPr lang="pl-PL" sz="2400" b="1">
              <a:latin typeface="Albany"/>
              <a:ea typeface="Microsoft YaHei" pitchFamily="34" charset="-122"/>
              <a:cs typeface="Tahoma" pitchFamily="34" charset="0"/>
            </a:endParaRPr>
          </a:p>
          <a:p>
            <a:pPr marL="503238" indent="-431800" algn="just">
              <a:buClr>
                <a:schemeClr val="accent1"/>
              </a:buClr>
              <a:buSzPct val="75000"/>
              <a:buFont typeface="StarSymbol"/>
              <a:buChar char=""/>
            </a:pPr>
            <a:endParaRPr lang="pl-PL" sz="2400">
              <a:latin typeface="Albany"/>
              <a:ea typeface="Microsoft YaHei" pitchFamily="34" charset="-122"/>
              <a:cs typeface="Tahoma" pitchFamily="34" charset="0"/>
            </a:endParaRPr>
          </a:p>
        </p:txBody>
      </p:sp>
      <p:pic>
        <p:nvPicPr>
          <p:cNvPr id="8" name="Obraz 7"/>
          <p:cNvPicPr>
            <a:picLocks noChangeAspect="1"/>
          </p:cNvPicPr>
          <p:nvPr/>
        </p:nvPicPr>
        <p:blipFill>
          <a:blip r:embed="rId3" cstate="print">
            <a:alphaModFix/>
            <a:lum/>
          </a:blip>
          <a:srcRect/>
          <a:stretch>
            <a:fillRect/>
          </a:stretch>
        </p:blipFill>
        <p:spPr>
          <a:xfrm>
            <a:off x="7596336" y="332656"/>
            <a:ext cx="1008112" cy="5880653"/>
          </a:xfrm>
          <a:prstGeom prst="rect">
            <a:avLst/>
          </a:prstGeom>
          <a:ln w="127000" cap="rnd">
            <a:solidFill>
              <a:srgbClr val="FFFFFF"/>
            </a:solidFill>
          </a:ln>
          <a:effectLst>
            <a:outerShdw blurRad="76200" dist="95250" dir="10500000" sx="97000" sy="23000" kx="900000" algn="br" rotWithShape="0">
              <a:srgbClr val="000000">
                <a:alpha val="20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tekstu 2"/>
          <p:cNvSpPr txBox="1">
            <a:spLocks/>
          </p:cNvSpPr>
          <p:nvPr/>
        </p:nvSpPr>
        <p:spPr>
          <a:xfrm>
            <a:off x="250825" y="549275"/>
            <a:ext cx="9144000" cy="55880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503238" indent="-431800">
              <a:buClr>
                <a:schemeClr val="accent1"/>
              </a:buClr>
              <a:buSzPct val="45000"/>
              <a:buFont typeface="StarSymbol"/>
              <a:buNone/>
            </a:pPr>
            <a:r>
              <a:rPr lang="pl-PL" sz="2400" b="1">
                <a:solidFill>
                  <a:srgbClr val="FFFF00"/>
                </a:solidFill>
                <a:latin typeface="Albany"/>
                <a:ea typeface="Microsoft YaHei" pitchFamily="34" charset="-122"/>
                <a:cs typeface="Tahoma" pitchFamily="34" charset="0"/>
              </a:rPr>
              <a:t>rekin</a:t>
            </a:r>
            <a:r>
              <a:rPr lang="pl-PL" sz="2400" b="1">
                <a:latin typeface="Albany"/>
                <a:ea typeface="Microsoft YaHei" pitchFamily="34" charset="-122"/>
                <a:cs typeface="Tahoma" pitchFamily="34" charset="0"/>
              </a:rPr>
              <a:t>                        shark               Hai</a:t>
            </a:r>
          </a:p>
          <a:p>
            <a:pPr marL="503238" indent="-431800">
              <a:buClr>
                <a:schemeClr val="accent1"/>
              </a:buClr>
              <a:buSzPct val="45000"/>
              <a:buFont typeface="StarSymbol"/>
              <a:buNone/>
            </a:pPr>
            <a:endParaRPr lang="pl-PL" sz="2400" b="1">
              <a:latin typeface="Albany"/>
              <a:ea typeface="Microsoft YaHei" pitchFamily="34" charset="-122"/>
              <a:cs typeface="Tahoma" pitchFamily="34" charset="0"/>
            </a:endParaRPr>
          </a:p>
          <a:p>
            <a:pPr marL="503238" indent="-431800">
              <a:buClr>
                <a:schemeClr val="accent1"/>
              </a:buClr>
              <a:buSzPct val="45000"/>
              <a:buFont typeface="StarSymbol"/>
              <a:buNone/>
            </a:pPr>
            <a:r>
              <a:rPr lang="pl-PL" sz="2400" b="1">
                <a:solidFill>
                  <a:srgbClr val="FFFF00"/>
                </a:solidFill>
                <a:latin typeface="Albany"/>
                <a:ea typeface="Microsoft YaHei" pitchFamily="34" charset="-122"/>
                <a:cs typeface="Tahoma" pitchFamily="34" charset="0"/>
              </a:rPr>
              <a:t>niedowierzający</a:t>
            </a:r>
            <a:r>
              <a:rPr lang="pl-PL" sz="2400" b="1">
                <a:latin typeface="Albany"/>
                <a:ea typeface="Microsoft YaHei" pitchFamily="34" charset="-122"/>
                <a:cs typeface="Tahoma" pitchFamily="34" charset="0"/>
              </a:rPr>
              <a:t>    unbelieving     unglaublig</a:t>
            </a:r>
          </a:p>
          <a:p>
            <a:pPr marL="503238" indent="-431800">
              <a:buClr>
                <a:schemeClr val="accent1"/>
              </a:buClr>
              <a:buSzPct val="45000"/>
              <a:buFont typeface="StarSymbol"/>
              <a:buNone/>
            </a:pPr>
            <a:endParaRPr lang="pl-PL" sz="2400" b="1">
              <a:latin typeface="Albany"/>
              <a:ea typeface="Microsoft YaHei" pitchFamily="34" charset="-122"/>
              <a:cs typeface="Tahoma" pitchFamily="34" charset="0"/>
            </a:endParaRPr>
          </a:p>
          <a:p>
            <a:pPr marL="503238" indent="-431800">
              <a:buClr>
                <a:schemeClr val="accent1"/>
              </a:buClr>
              <a:buSzPct val="45000"/>
              <a:buFont typeface="StarSymbol"/>
              <a:buNone/>
            </a:pPr>
            <a:r>
              <a:rPr lang="pl-PL" sz="2400" b="1">
                <a:solidFill>
                  <a:srgbClr val="FFFF00"/>
                </a:solidFill>
                <a:latin typeface="Albany"/>
                <a:ea typeface="Microsoft YaHei" pitchFamily="34" charset="-122"/>
                <a:cs typeface="Tahoma" pitchFamily="34" charset="0"/>
              </a:rPr>
              <a:t>pacman </a:t>
            </a:r>
            <a:r>
              <a:rPr lang="pl-PL" sz="2400" b="1">
                <a:latin typeface="Albany"/>
                <a:ea typeface="Microsoft YaHei" pitchFamily="34" charset="-122"/>
                <a:cs typeface="Tahoma" pitchFamily="34" charset="0"/>
              </a:rPr>
              <a:t>                 pacman            pacman</a:t>
            </a:r>
          </a:p>
          <a:p>
            <a:pPr marL="503238" indent="-431800">
              <a:buClr>
                <a:schemeClr val="accent1"/>
              </a:buClr>
              <a:buSzPct val="45000"/>
              <a:buFont typeface="StarSymbol"/>
              <a:buNone/>
            </a:pPr>
            <a:endParaRPr lang="pl-PL" sz="2400" b="1">
              <a:latin typeface="Albany"/>
              <a:ea typeface="Microsoft YaHei" pitchFamily="34" charset="-122"/>
              <a:cs typeface="Tahoma" pitchFamily="34" charset="0"/>
            </a:endParaRPr>
          </a:p>
          <a:p>
            <a:pPr marL="503238" indent="-431800">
              <a:buClr>
                <a:schemeClr val="accent1"/>
              </a:buClr>
              <a:buSzPct val="45000"/>
              <a:buFont typeface="StarSymbol"/>
              <a:buNone/>
            </a:pPr>
            <a:r>
              <a:rPr lang="pl-PL" sz="2400" b="1">
                <a:solidFill>
                  <a:srgbClr val="FFFF00"/>
                </a:solidFill>
                <a:latin typeface="Albany"/>
                <a:ea typeface="Microsoft YaHei" pitchFamily="34" charset="-122"/>
                <a:cs typeface="Tahoma" pitchFamily="34" charset="0"/>
              </a:rPr>
              <a:t>diabeł </a:t>
            </a:r>
            <a:r>
              <a:rPr lang="pl-PL" sz="2400" b="1">
                <a:latin typeface="Albany"/>
                <a:ea typeface="Microsoft YaHei" pitchFamily="34" charset="-122"/>
                <a:cs typeface="Tahoma" pitchFamily="34" charset="0"/>
              </a:rPr>
              <a:t>                    devil                  Teufel  </a:t>
            </a:r>
          </a:p>
          <a:p>
            <a:pPr marL="503238" indent="-431800">
              <a:buClr>
                <a:schemeClr val="accent1"/>
              </a:buClr>
              <a:buSzPct val="45000"/>
              <a:buFont typeface="StarSymbol"/>
              <a:buNone/>
            </a:pPr>
            <a:endParaRPr lang="pl-PL" sz="2400" b="1">
              <a:latin typeface="Albany"/>
              <a:ea typeface="Microsoft YaHei" pitchFamily="34" charset="-122"/>
              <a:cs typeface="Tahoma" pitchFamily="34" charset="0"/>
            </a:endParaRPr>
          </a:p>
          <a:p>
            <a:pPr marL="503238" indent="-431800">
              <a:buClr>
                <a:schemeClr val="accent1"/>
              </a:buClr>
              <a:buSzPct val="45000"/>
              <a:buFont typeface="StarSymbol"/>
              <a:buNone/>
            </a:pPr>
            <a:r>
              <a:rPr lang="pl-PL" sz="2400" b="1">
                <a:solidFill>
                  <a:srgbClr val="FFFF00"/>
                </a:solidFill>
                <a:latin typeface="Albany"/>
                <a:ea typeface="Microsoft YaHei" pitchFamily="34" charset="-122"/>
                <a:cs typeface="Tahoma" pitchFamily="34" charset="0"/>
              </a:rPr>
              <a:t>smutek</a:t>
            </a:r>
            <a:r>
              <a:rPr lang="pl-PL" sz="2400" b="1">
                <a:latin typeface="Albany"/>
                <a:ea typeface="Microsoft YaHei" pitchFamily="34" charset="-122"/>
                <a:cs typeface="Tahoma" pitchFamily="34" charset="0"/>
              </a:rPr>
              <a:t>                   sadness            Traurigkeit</a:t>
            </a:r>
          </a:p>
          <a:p>
            <a:pPr marL="503238" indent="-431800">
              <a:buClr>
                <a:schemeClr val="accent1"/>
              </a:buClr>
              <a:buSzPct val="45000"/>
              <a:buFont typeface="StarSymbol"/>
              <a:buNone/>
            </a:pPr>
            <a:endParaRPr lang="pl-PL" sz="2400" b="1">
              <a:latin typeface="Albany"/>
              <a:ea typeface="Microsoft YaHei" pitchFamily="34" charset="-122"/>
              <a:cs typeface="Tahoma" pitchFamily="34" charset="0"/>
            </a:endParaRPr>
          </a:p>
          <a:p>
            <a:pPr marL="503238" indent="-431800">
              <a:buClr>
                <a:schemeClr val="accent1"/>
              </a:buClr>
              <a:buSzPct val="45000"/>
              <a:buFont typeface="StarSymbol"/>
              <a:buNone/>
            </a:pPr>
            <a:r>
              <a:rPr lang="pl-PL" sz="2400" b="1">
                <a:solidFill>
                  <a:srgbClr val="FFFF00"/>
                </a:solidFill>
                <a:latin typeface="Albany"/>
                <a:ea typeface="Microsoft YaHei" pitchFamily="34" charset="-122"/>
                <a:cs typeface="Tahoma" pitchFamily="34" charset="0"/>
              </a:rPr>
              <a:t>robot </a:t>
            </a:r>
            <a:r>
              <a:rPr lang="pl-PL" sz="2400" b="1">
                <a:latin typeface="Albany"/>
                <a:ea typeface="Microsoft YaHei" pitchFamily="34" charset="-122"/>
                <a:cs typeface="Tahoma" pitchFamily="34" charset="0"/>
              </a:rPr>
              <a:t>                     robot                  Roboter</a:t>
            </a:r>
          </a:p>
          <a:p>
            <a:pPr marL="503238" indent="-431800">
              <a:buClr>
                <a:schemeClr val="accent1"/>
              </a:buClr>
              <a:buSzPct val="45000"/>
              <a:buFont typeface="StarSymbol"/>
              <a:buNone/>
            </a:pPr>
            <a:endParaRPr lang="pl-PL" sz="2400" b="1">
              <a:latin typeface="Albany"/>
              <a:ea typeface="Microsoft YaHei" pitchFamily="34" charset="-122"/>
              <a:cs typeface="Tahoma" pitchFamily="34" charset="0"/>
            </a:endParaRPr>
          </a:p>
          <a:p>
            <a:pPr marL="503238" indent="-431800">
              <a:buClr>
                <a:schemeClr val="accent1"/>
              </a:buClr>
              <a:buSzPct val="45000"/>
              <a:buFont typeface="StarSymbol"/>
              <a:buNone/>
            </a:pPr>
            <a:r>
              <a:rPr lang="pl-PL" sz="2400" b="1">
                <a:solidFill>
                  <a:srgbClr val="FFFF00"/>
                </a:solidFill>
                <a:latin typeface="Albany"/>
                <a:ea typeface="Microsoft YaHei" pitchFamily="34" charset="-122"/>
                <a:cs typeface="Tahoma" pitchFamily="34" charset="0"/>
              </a:rPr>
              <a:t>serce</a:t>
            </a:r>
            <a:r>
              <a:rPr lang="pl-PL" sz="2400" b="1">
                <a:latin typeface="Albany"/>
                <a:ea typeface="Microsoft YaHei" pitchFamily="34" charset="-122"/>
                <a:cs typeface="Tahoma" pitchFamily="34" charset="0"/>
              </a:rPr>
              <a:t>                      heart                  Herz</a:t>
            </a:r>
          </a:p>
          <a:p>
            <a:pPr marL="503238" indent="-431800">
              <a:buClr>
                <a:schemeClr val="accent1"/>
              </a:buClr>
              <a:buSzPct val="45000"/>
              <a:buFont typeface="StarSymbol"/>
              <a:buNone/>
            </a:pPr>
            <a:endParaRPr lang="pl-PL" sz="2400" b="1">
              <a:latin typeface="Albany"/>
              <a:ea typeface="Microsoft YaHei" pitchFamily="34" charset="-122"/>
              <a:cs typeface="Tahoma" pitchFamily="34" charset="0"/>
            </a:endParaRPr>
          </a:p>
          <a:p>
            <a:pPr marL="503238" indent="-431800">
              <a:buClr>
                <a:schemeClr val="accent1"/>
              </a:buClr>
              <a:buSzPct val="45000"/>
              <a:buFont typeface="StarSymbol"/>
              <a:buNone/>
            </a:pPr>
            <a:r>
              <a:rPr lang="pl-PL" sz="2400" b="1">
                <a:solidFill>
                  <a:srgbClr val="FFFF00"/>
                </a:solidFill>
                <a:latin typeface="Albany"/>
                <a:ea typeface="Microsoft YaHei" pitchFamily="34" charset="-122"/>
                <a:cs typeface="Tahoma" pitchFamily="34" charset="0"/>
              </a:rPr>
              <a:t>anioł</a:t>
            </a:r>
            <a:r>
              <a:rPr lang="pl-PL" sz="2400" b="1">
                <a:latin typeface="Albany"/>
                <a:ea typeface="Microsoft YaHei" pitchFamily="34" charset="-122"/>
                <a:cs typeface="Tahoma" pitchFamily="34" charset="0"/>
              </a:rPr>
              <a:t>                       angel                 Engel</a:t>
            </a:r>
          </a:p>
        </p:txBody>
      </p:sp>
      <p:pic>
        <p:nvPicPr>
          <p:cNvPr id="14339" name="Obraz 4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96188" y="4437063"/>
            <a:ext cx="949325" cy="93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0" name="Obraz 5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96188" y="5300663"/>
            <a:ext cx="936625" cy="792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1" name="Obraz 6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596188" y="3789363"/>
            <a:ext cx="936625" cy="674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2" name="Obraz 7"/>
          <p:cNvPicPr>
            <a:picLocks noChangeAspect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596188" y="3213100"/>
            <a:ext cx="936625" cy="623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3" name="Obraz 8"/>
          <p:cNvPicPr>
            <a:picLocks noChangeAspect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596188" y="2565400"/>
            <a:ext cx="936625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4" name="Obraz 9"/>
          <p:cNvPicPr>
            <a:picLocks noChangeAspect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7596188" y="1989138"/>
            <a:ext cx="936625" cy="67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5" name="Obraz 10"/>
          <p:cNvPicPr>
            <a:picLocks noChangeAspect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7596188" y="1412875"/>
            <a:ext cx="936625" cy="623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6" name="Obraz 11"/>
          <p:cNvPicPr>
            <a:picLocks noChangeAspect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7596188" y="692150"/>
            <a:ext cx="936625" cy="754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11560" y="476672"/>
            <a:ext cx="8229600" cy="1399032"/>
          </a:xfrm>
        </p:spPr>
        <p:txBody>
          <a:bodyPr/>
          <a:lstStyle/>
          <a:p>
            <a:pPr marL="484632" fontAlgn="auto">
              <a:spcAft>
                <a:spcPts val="0"/>
              </a:spcAft>
              <a:defRPr/>
            </a:pPr>
            <a:r>
              <a:rPr lang="pl-PL" sz="6000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>Slang Polski</a:t>
            </a:r>
            <a:endParaRPr lang="pl-PL" sz="6000" dirty="0">
              <a:solidFill>
                <a:schemeClr val="accent1">
                  <a:tint val="83000"/>
                  <a:satMod val="1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1"/>
          <p:cNvSpPr>
            <a:spLocks noChangeArrowheads="1"/>
          </p:cNvSpPr>
          <p:nvPr/>
        </p:nvSpPr>
        <p:spPr bwMode="auto">
          <a:xfrm>
            <a:off x="395288" y="333375"/>
            <a:ext cx="8064500" cy="6370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0" hangingPunct="0">
              <a:lnSpc>
                <a:spcPct val="150000"/>
              </a:lnSpc>
            </a:pPr>
            <a:r>
              <a:rPr lang="pl-PL" sz="2400">
                <a:latin typeface="Calibri" pitchFamily="34" charset="0"/>
                <a:ea typeface="Calibri" pitchFamily="34" charset="0"/>
                <a:cs typeface="Times New Roman" pitchFamily="18" charset="0"/>
              </a:rPr>
              <a:t>Cb – ciebie </a:t>
            </a:r>
          </a:p>
          <a:p>
            <a:pPr eaLnBrk="0" hangingPunct="0">
              <a:lnSpc>
                <a:spcPct val="150000"/>
              </a:lnSpc>
            </a:pPr>
            <a:r>
              <a:rPr lang="pl-PL" sz="2400">
                <a:latin typeface="Calibri" pitchFamily="34" charset="0"/>
                <a:ea typeface="Calibri" pitchFamily="34" charset="0"/>
                <a:cs typeface="Times New Roman" pitchFamily="18" charset="0"/>
              </a:rPr>
              <a:t>wgl - w ogóle</a:t>
            </a:r>
            <a:endParaRPr lang="pl-PL" sz="2400">
              <a:ea typeface="Calibri" pitchFamily="34" charset="0"/>
            </a:endParaRPr>
          </a:p>
          <a:p>
            <a:pPr eaLnBrk="0" hangingPunct="0">
              <a:lnSpc>
                <a:spcPct val="150000"/>
              </a:lnSpc>
            </a:pPr>
            <a:r>
              <a:rPr lang="pl-PL" sz="2400">
                <a:latin typeface="Calibri" pitchFamily="34" charset="0"/>
                <a:ea typeface="Calibri" pitchFamily="34" charset="0"/>
                <a:cs typeface="Times New Roman" pitchFamily="18" charset="0"/>
              </a:rPr>
              <a:t>Thx - dziękuje</a:t>
            </a:r>
            <a:endParaRPr lang="pl-PL" sz="2400">
              <a:ea typeface="Calibri" pitchFamily="34" charset="0"/>
            </a:endParaRPr>
          </a:p>
          <a:p>
            <a:pPr eaLnBrk="0" hangingPunct="0">
              <a:lnSpc>
                <a:spcPct val="150000"/>
              </a:lnSpc>
            </a:pPr>
            <a:r>
              <a:rPr lang="pl-PL" sz="2400">
                <a:latin typeface="Calibri" pitchFamily="34" charset="0"/>
              </a:rPr>
              <a:t>Dziena - dziękuje</a:t>
            </a:r>
            <a:endParaRPr lang="pl-PL" sz="2400"/>
          </a:p>
          <a:p>
            <a:pPr eaLnBrk="0" hangingPunct="0">
              <a:lnSpc>
                <a:spcPct val="150000"/>
              </a:lnSpc>
            </a:pPr>
            <a:r>
              <a:rPr lang="pl-PL" sz="2400">
                <a:latin typeface="Calibri" pitchFamily="34" charset="0"/>
              </a:rPr>
              <a:t>SQL - szkoła</a:t>
            </a:r>
            <a:endParaRPr lang="pl-PL" sz="2400"/>
          </a:p>
          <a:p>
            <a:pPr eaLnBrk="0" hangingPunct="0">
              <a:lnSpc>
                <a:spcPct val="150000"/>
              </a:lnSpc>
            </a:pPr>
            <a:r>
              <a:rPr lang="pl-PL" sz="2400">
                <a:latin typeface="Calibri" pitchFamily="34" charset="0"/>
              </a:rPr>
              <a:t>JBC - jakbyco</a:t>
            </a:r>
            <a:endParaRPr lang="pl-PL" sz="2400"/>
          </a:p>
          <a:p>
            <a:pPr eaLnBrk="0" hangingPunct="0">
              <a:lnSpc>
                <a:spcPct val="150000"/>
              </a:lnSpc>
            </a:pPr>
            <a:r>
              <a:rPr lang="pl-PL" sz="2400">
                <a:latin typeface="Calibri" pitchFamily="34" charset="0"/>
              </a:rPr>
              <a:t>OMG - Oh my God (o mój Boże)</a:t>
            </a:r>
            <a:endParaRPr lang="pl-PL" sz="2400"/>
          </a:p>
          <a:p>
            <a:pPr eaLnBrk="0" hangingPunct="0">
              <a:lnSpc>
                <a:spcPct val="150000"/>
              </a:lnSpc>
            </a:pPr>
            <a:r>
              <a:rPr lang="pl-PL" sz="2400">
                <a:latin typeface="Calibri" pitchFamily="34" charset="0"/>
              </a:rPr>
              <a:t>Ocb - o co biega</a:t>
            </a:r>
            <a:endParaRPr lang="pl-PL" sz="2400"/>
          </a:p>
          <a:p>
            <a:pPr eaLnBrk="0" hangingPunct="0">
              <a:lnSpc>
                <a:spcPct val="150000"/>
              </a:lnSpc>
            </a:pPr>
            <a:r>
              <a:rPr lang="pl-PL" sz="2400">
                <a:latin typeface="Calibri" pitchFamily="34" charset="0"/>
              </a:rPr>
              <a:t>Jj - już jestem</a:t>
            </a:r>
            <a:endParaRPr lang="pl-PL" sz="2400"/>
          </a:p>
          <a:p>
            <a:pPr eaLnBrk="0" hangingPunct="0">
              <a:lnSpc>
                <a:spcPct val="150000"/>
              </a:lnSpc>
            </a:pPr>
            <a:r>
              <a:rPr lang="pl-PL" sz="2400">
                <a:latin typeface="Calibri" pitchFamily="34" charset="0"/>
              </a:rPr>
              <a:t>Nmzc - nie ma za co</a:t>
            </a:r>
            <a:endParaRPr lang="pl-PL" sz="2400"/>
          </a:p>
          <a:p>
            <a:pPr eaLnBrk="0" hangingPunct="0">
              <a:lnSpc>
                <a:spcPct val="150000"/>
              </a:lnSpc>
            </a:pPr>
            <a:r>
              <a:rPr lang="pl-PL" sz="2400">
                <a:latin typeface="Calibri" pitchFamily="34" charset="0"/>
              </a:rPr>
              <a:t>Nvr  -nevermind</a:t>
            </a:r>
            <a:endParaRPr lang="pl-PL" sz="2400"/>
          </a:p>
          <a:p>
            <a:pPr>
              <a:lnSpc>
                <a:spcPct val="150000"/>
              </a:lnSpc>
            </a:pPr>
            <a:endParaRPr lang="pl-PL" sz="800"/>
          </a:p>
        </p:txBody>
      </p:sp>
      <p:sp>
        <p:nvSpPr>
          <p:cNvPr id="16387" name="pole tekstowe 3"/>
          <p:cNvSpPr txBox="1">
            <a:spLocks noChangeArrowheads="1"/>
          </p:cNvSpPr>
          <p:nvPr/>
        </p:nvSpPr>
        <p:spPr bwMode="auto">
          <a:xfrm>
            <a:off x="5292725" y="549275"/>
            <a:ext cx="4714875" cy="5078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lnSpc>
                <a:spcPct val="150000"/>
              </a:lnSpc>
            </a:pPr>
            <a:r>
              <a:rPr lang="pl-PL" sz="2400">
                <a:latin typeface="Calibri" pitchFamily="34" charset="0"/>
                <a:ea typeface="Calibri" pitchFamily="34" charset="0"/>
                <a:cs typeface="Times New Roman" pitchFamily="18" charset="0"/>
              </a:rPr>
              <a:t>Spx - spoko</a:t>
            </a:r>
            <a:endParaRPr lang="pl-PL" sz="2400">
              <a:ea typeface="Calibri" pitchFamily="34" charset="0"/>
            </a:endParaRPr>
          </a:p>
          <a:p>
            <a:pPr eaLnBrk="0" hangingPunct="0">
              <a:lnSpc>
                <a:spcPct val="150000"/>
              </a:lnSpc>
            </a:pPr>
            <a:r>
              <a:rPr lang="pl-PL" sz="2400">
                <a:latin typeface="Calibri" pitchFamily="34" charset="0"/>
                <a:ea typeface="Calibri" pitchFamily="34" charset="0"/>
                <a:cs typeface="Times New Roman" pitchFamily="18" charset="0"/>
              </a:rPr>
              <a:t>Sb - sobie</a:t>
            </a:r>
            <a:endParaRPr lang="pl-PL" sz="2400">
              <a:ea typeface="Calibri" pitchFamily="34" charset="0"/>
            </a:endParaRPr>
          </a:p>
          <a:p>
            <a:pPr eaLnBrk="0" hangingPunct="0">
              <a:lnSpc>
                <a:spcPct val="150000"/>
              </a:lnSpc>
            </a:pPr>
            <a:r>
              <a:rPr lang="pl-PL" sz="2400">
                <a:latin typeface="Calibri" pitchFamily="34" charset="0"/>
              </a:rPr>
              <a:t>Biola - biologia</a:t>
            </a:r>
            <a:endParaRPr lang="pl-PL" sz="2400"/>
          </a:p>
          <a:p>
            <a:pPr eaLnBrk="0" hangingPunct="0">
              <a:lnSpc>
                <a:spcPct val="150000"/>
              </a:lnSpc>
            </a:pPr>
            <a:r>
              <a:rPr lang="pl-PL" sz="2400">
                <a:latin typeface="Calibri" pitchFamily="34" charset="0"/>
              </a:rPr>
              <a:t>Polak - polski</a:t>
            </a:r>
            <a:endParaRPr lang="pl-PL" sz="2400"/>
          </a:p>
          <a:p>
            <a:pPr eaLnBrk="0" hangingPunct="0">
              <a:lnSpc>
                <a:spcPct val="150000"/>
              </a:lnSpc>
            </a:pPr>
            <a:r>
              <a:rPr lang="pl-PL" sz="2400">
                <a:latin typeface="Calibri" pitchFamily="34" charset="0"/>
              </a:rPr>
              <a:t>Cr - co robisz?</a:t>
            </a:r>
            <a:endParaRPr lang="pl-PL" sz="2400"/>
          </a:p>
          <a:p>
            <a:pPr eaLnBrk="0" hangingPunct="0">
              <a:lnSpc>
                <a:spcPct val="150000"/>
              </a:lnSpc>
            </a:pPr>
            <a:r>
              <a:rPr lang="pl-PL" sz="2400">
                <a:latin typeface="Calibri" pitchFamily="34" charset="0"/>
              </a:rPr>
              <a:t>Kc - kocham cię</a:t>
            </a:r>
            <a:endParaRPr lang="pl-PL" sz="2400"/>
          </a:p>
          <a:p>
            <a:pPr eaLnBrk="0" hangingPunct="0">
              <a:lnSpc>
                <a:spcPct val="150000"/>
              </a:lnSpc>
            </a:pPr>
            <a:r>
              <a:rPr lang="pl-PL" sz="2400">
                <a:latin typeface="Calibri" pitchFamily="34" charset="0"/>
              </a:rPr>
              <a:t>z/w - zaraz wracam</a:t>
            </a:r>
            <a:endParaRPr lang="pl-PL" sz="2400"/>
          </a:p>
          <a:p>
            <a:pPr eaLnBrk="0" hangingPunct="0">
              <a:lnSpc>
                <a:spcPct val="150000"/>
              </a:lnSpc>
            </a:pPr>
            <a:r>
              <a:rPr lang="pl-PL" sz="2400">
                <a:latin typeface="Calibri" pitchFamily="34" charset="0"/>
              </a:rPr>
              <a:t>Mhm - tak</a:t>
            </a:r>
            <a:endParaRPr lang="pl-PL" sz="2400"/>
          </a:p>
          <a:p>
            <a:pPr eaLnBrk="0" hangingPunct="0">
              <a:lnSpc>
                <a:spcPct val="150000"/>
              </a:lnSpc>
            </a:pPr>
            <a:r>
              <a:rPr lang="pl-PL" sz="2400">
                <a:latin typeface="Calibri" pitchFamily="34" charset="0"/>
              </a:rPr>
              <a:t>Yhy - jasne…</a:t>
            </a:r>
            <a:endParaRPr lang="pl-PL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51520" y="260648"/>
            <a:ext cx="8062912" cy="1470025"/>
          </a:xfrm>
        </p:spPr>
        <p:txBody>
          <a:bodyPr>
            <a:normAutofit/>
          </a:bodyPr>
          <a:lstStyle/>
          <a:p>
            <a:pPr marL="484632" algn="l" fontAlgn="auto">
              <a:spcAft>
                <a:spcPts val="0"/>
              </a:spcAft>
              <a:defRPr/>
            </a:pPr>
            <a:r>
              <a:rPr lang="pl-PL" sz="6000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>Slang Niemiecki</a:t>
            </a:r>
            <a:endParaRPr lang="en-US" sz="6000" dirty="0">
              <a:solidFill>
                <a:schemeClr val="accent1">
                  <a:tint val="83000"/>
                  <a:satMod val="150000"/>
                </a:schemeClr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nergetyczny">
  <a:themeElements>
    <a:clrScheme name="Energetyczny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Energetyczny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Energetyczny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160</TotalTime>
  <Words>382</Words>
  <Application>Microsoft Office PowerPoint</Application>
  <PresentationFormat>Pokaz na ekranie (4:3)</PresentationFormat>
  <Paragraphs>217</Paragraphs>
  <Slides>18</Slides>
  <Notes>18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18</vt:i4>
      </vt:variant>
    </vt:vector>
  </HeadingPairs>
  <TitlesOfParts>
    <vt:vector size="19" baseType="lpstr">
      <vt:lpstr>Energetyczny</vt:lpstr>
      <vt:lpstr>Slajd 1</vt:lpstr>
      <vt:lpstr>Slajd 2</vt:lpstr>
      <vt:lpstr>Slajd 3</vt:lpstr>
      <vt:lpstr>Slajd 4</vt:lpstr>
      <vt:lpstr>Slajd 5</vt:lpstr>
      <vt:lpstr>Slajd 6</vt:lpstr>
      <vt:lpstr>Slang Polski</vt:lpstr>
      <vt:lpstr>Slajd 8</vt:lpstr>
      <vt:lpstr>Slang Niemiecki</vt:lpstr>
      <vt:lpstr>Slajd 10</vt:lpstr>
      <vt:lpstr>Slajd 11</vt:lpstr>
      <vt:lpstr>Slang angielski </vt:lpstr>
      <vt:lpstr>Slajd 13</vt:lpstr>
      <vt:lpstr>Slajd 14</vt:lpstr>
      <vt:lpstr>Slajd 15</vt:lpstr>
      <vt:lpstr>Slajd 16</vt:lpstr>
      <vt:lpstr>Slajd 17</vt:lpstr>
      <vt:lpstr>Slajd 18</vt:lpstr>
    </vt:vector>
  </TitlesOfParts>
  <Company>Dom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Internet Sl@ng</dc:title>
  <dc:creator>Nikodem Kluczek</dc:creator>
  <cp:lastModifiedBy>psciezka</cp:lastModifiedBy>
  <cp:revision>31</cp:revision>
  <dcterms:created xsi:type="dcterms:W3CDTF">2012-11-07T18:23:57Z</dcterms:created>
  <dcterms:modified xsi:type="dcterms:W3CDTF">2014-06-13T12:59:09Z</dcterms:modified>
</cp:coreProperties>
</file>