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5990AB"/>
    <a:srgbClr val="1B069C"/>
    <a:srgbClr val="4EC6B2"/>
    <a:srgbClr val="2F87A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70BF-8F25-474F-B93D-E115815DED37}" type="datetimeFigureOut">
              <a:rPr lang="pl-PL" smtClean="0"/>
              <a:pPr/>
              <a:t>2014-11-05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D4B8-A33F-474F-9118-8791B60ACC6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C6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071670" y="500042"/>
            <a:ext cx="47602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Hoplici Greccy 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30" name="Picture 6" descr="http://img508.imageshack.us/img508/4383/hop21nm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6096000" cy="4010026"/>
          </a:xfrm>
          <a:prstGeom prst="rect">
            <a:avLst/>
          </a:prstGeom>
          <a:noFill/>
        </p:spPr>
      </p:pic>
      <p:sp>
        <p:nvSpPr>
          <p:cNvPr id="8" name="Prostokąt 7"/>
          <p:cNvSpPr/>
          <p:nvPr/>
        </p:nvSpPr>
        <p:spPr>
          <a:xfrm>
            <a:off x="2500298" y="57150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Hoplici – ciężkozbrojni piechurzy walczący w zwartym szyku, zwanym falangą.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428860" y="642918"/>
            <a:ext cx="3308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Uzbrojenie</a:t>
            </a:r>
            <a:endParaRPr lang="pl-P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7410" name="Picture 2" descr="http://www.histurion.pl/grafika/grecja/hopli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30" y="1964023"/>
            <a:ext cx="2441296" cy="3893869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3214678" y="228599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Uzbrojenie hoplity:</a:t>
            </a:r>
          </a:p>
          <a:p>
            <a:r>
              <a:rPr lang="pl-PL" dirty="0" smtClean="0"/>
              <a:t>1.włócznia </a:t>
            </a:r>
            <a:r>
              <a:rPr lang="pl-PL" dirty="0"/>
              <a:t>(ok. 2.5 metra długości)</a:t>
            </a:r>
          </a:p>
          <a:p>
            <a:r>
              <a:rPr lang="pl-PL" dirty="0" smtClean="0"/>
              <a:t>2.krótki </a:t>
            </a:r>
            <a:r>
              <a:rPr lang="pl-PL" dirty="0"/>
              <a:t>miecz</a:t>
            </a:r>
          </a:p>
          <a:p>
            <a:r>
              <a:rPr lang="pl-PL" dirty="0" smtClean="0"/>
              <a:t>3.tarcza</a:t>
            </a:r>
            <a:endParaRPr lang="pl-PL" dirty="0"/>
          </a:p>
          <a:p>
            <a:r>
              <a:rPr lang="pl-PL" dirty="0" smtClean="0"/>
              <a:t>4.hełm</a:t>
            </a:r>
            <a:endParaRPr lang="pl-PL" dirty="0"/>
          </a:p>
          <a:p>
            <a:r>
              <a:rPr lang="pl-PL" dirty="0" smtClean="0"/>
              <a:t>5.pancerz</a:t>
            </a:r>
            <a:endParaRPr lang="pl-PL" dirty="0"/>
          </a:p>
          <a:p>
            <a:r>
              <a:rPr lang="pl-PL" dirty="0" smtClean="0"/>
              <a:t>7.nagolenice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C6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786050" y="642918"/>
            <a:ext cx="32147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l-PL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Falanga</a:t>
            </a:r>
            <a:endParaRPr lang="pl-PL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3314" name="Picture 2" descr="http://archeos.pl/forum/?action=dlattach;topic=5866;attach=8213;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857496"/>
            <a:ext cx="5215831" cy="2324102"/>
          </a:xfrm>
          <a:prstGeom prst="rect">
            <a:avLst/>
          </a:prstGeom>
          <a:noFill/>
        </p:spPr>
      </p:pic>
      <p:sp>
        <p:nvSpPr>
          <p:cNvPr id="8" name="Prostokąt 7"/>
          <p:cNvSpPr/>
          <p:nvPr/>
        </p:nvSpPr>
        <p:spPr>
          <a:xfrm>
            <a:off x="0" y="1857364"/>
            <a:ext cx="36433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Tworzyli ją hoplici ustawieni w 8-16 szeregach jeden za drugim. Gdy zginął hoplita z pierwszego szeregu, na jego miejsce wchodził żołnierz z drugiego. Falanga najczęściej przystępowała do bitwy w szyku zamkniętym, gdzie każdy z hoplitów osłaniał lewą połową swojej tarczy swojego towarzysza. Podczas starcia walczyły tylko dwa pierwsze szeregi, pozostali zaś nadawali impetu natarciu pchając swych poprzedników do przodu oraz uniemożliwiali im ucieczkę.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06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857356" y="928670"/>
            <a:ext cx="5346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Naj</a:t>
            </a:r>
            <a:r>
              <a:rPr lang="pl-P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większe bitwy</a:t>
            </a:r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6386" name="Picture 2" descr="http://www.wiking.edu.pl/upload/historia/images/bitwa_pod_Maraton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3116"/>
            <a:ext cx="5857916" cy="3848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90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pload.wikimedia.org/wikipedia/commons/thumb/5/58/Battle_of_Marathon_Greek_Double_Envelopment.png/280px-Battle_of_Marathon_Greek_Double_Envelopm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61447"/>
            <a:ext cx="6104701" cy="4796553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928662" y="785794"/>
            <a:ext cx="6858048" cy="9286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Bitwa pod </a:t>
            </a:r>
            <a:r>
              <a:rPr lang="pl-PL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Maratonem</a:t>
            </a:r>
            <a:endParaRPr lang="pl-PL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428728" y="857232"/>
            <a:ext cx="6670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/>
                <a:solidFill>
                  <a:schemeClr val="accent3"/>
                </a:solidFill>
                <a:effectLst/>
              </a:rPr>
              <a:t>Bitwa pod Termopilom</a:t>
            </a:r>
            <a:endParaRPr lang="pl-P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19458" name="Picture 2" descr="http://www.twojaeuropa.pl/images/cache/5jlpd4me2a7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928802"/>
            <a:ext cx="6072230" cy="4554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32</Words>
  <Application>Microsoft Office PowerPoint</Application>
  <PresentationFormat>Pokaz na ekranie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bram de kox</dc:creator>
  <cp:lastModifiedBy>aturbias</cp:lastModifiedBy>
  <cp:revision>6</cp:revision>
  <dcterms:created xsi:type="dcterms:W3CDTF">2012-10-17T17:27:40Z</dcterms:created>
  <dcterms:modified xsi:type="dcterms:W3CDTF">2014-11-05T08:36:09Z</dcterms:modified>
</cp:coreProperties>
</file>