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64EC29-7111-4FAB-A012-D95281B82506}" type="datetimeFigureOut">
              <a:rPr lang="pl-PL" smtClean="0"/>
              <a:t>2014-05-07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8C2806-3256-4C90-96E4-4179337F40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Hip-HOP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Hip-hop</a:t>
            </a:r>
            <a:r>
              <a:rPr lang="pl-PL" dirty="0" smtClean="0"/>
              <a:t> – miejska kultura i gatunek muzyczny, powstały w </a:t>
            </a:r>
            <a:r>
              <a:rPr lang="pl-PL" dirty="0" err="1" smtClean="0"/>
              <a:t>afroamerykańskich</a:t>
            </a:r>
            <a:r>
              <a:rPr lang="pl-PL" dirty="0" smtClean="0"/>
              <a:t> społecznościach w Nowym Jorku w latach siedemdziesiątych XX </a:t>
            </a:r>
            <a:r>
              <a:rPr lang="pl-PL" dirty="0" smtClean="0"/>
              <a:t>wieku.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DJ </a:t>
            </a:r>
            <a:r>
              <a:rPr lang="pl-PL" dirty="0" err="1" smtClean="0"/>
              <a:t>Afrika</a:t>
            </a:r>
            <a:r>
              <a:rPr lang="pl-PL" dirty="0" smtClean="0"/>
              <a:t> </a:t>
            </a:r>
            <a:r>
              <a:rPr lang="pl-PL" dirty="0" err="1" smtClean="0"/>
              <a:t>Bambaataa</a:t>
            </a:r>
            <a:r>
              <a:rPr lang="pl-PL" dirty="0" smtClean="0"/>
              <a:t> wprowadził pojęcie czterech filarów </a:t>
            </a:r>
            <a:r>
              <a:rPr lang="pl-PL" dirty="0" err="1" smtClean="0"/>
              <a:t>hip-hopu</a:t>
            </a:r>
            <a:r>
              <a:rPr lang="pl-PL" dirty="0" smtClean="0"/>
              <a:t>, którymi są rap, </a:t>
            </a:r>
            <a:r>
              <a:rPr lang="pl-PL" dirty="0" err="1" smtClean="0"/>
              <a:t>DJing</a:t>
            </a:r>
            <a:r>
              <a:rPr lang="pl-PL" dirty="0" smtClean="0"/>
              <a:t>, </a:t>
            </a:r>
            <a:r>
              <a:rPr lang="pl-PL" dirty="0" err="1" smtClean="0"/>
              <a:t>b-boying</a:t>
            </a:r>
            <a:r>
              <a:rPr lang="pl-PL" dirty="0" smtClean="0"/>
              <a:t> i </a:t>
            </a:r>
            <a:r>
              <a:rPr lang="pl-PL" dirty="0" smtClean="0"/>
              <a:t>graffiti. </a:t>
            </a:r>
            <a:r>
              <a:rPr lang="pl-PL" dirty="0" smtClean="0"/>
              <a:t>Część środowiska </a:t>
            </a:r>
            <a:r>
              <a:rPr lang="pl-PL" dirty="0" err="1" smtClean="0"/>
              <a:t>hip-hopowego</a:t>
            </a:r>
            <a:r>
              <a:rPr lang="pl-PL" dirty="0" smtClean="0"/>
              <a:t> dodaje jeszcze piąty filar – wiedzę, gdyż jej brak wywołuje nieprawdziwy, stereotypowy wizerunek tej kultury[5]. Innym, ważnym elementem jest </a:t>
            </a:r>
            <a:r>
              <a:rPr lang="pl-PL" dirty="0" err="1" smtClean="0"/>
              <a:t>beatbox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Nazwa </a:t>
            </a:r>
            <a:r>
              <a:rPr lang="pl-PL" dirty="0" err="1" smtClean="0"/>
              <a:t>hip-hop</a:t>
            </a:r>
            <a:r>
              <a:rPr lang="pl-PL" dirty="0" smtClean="0"/>
              <a:t> jest kombinacją dwóch slangowych określeń – "</a:t>
            </a:r>
            <a:r>
              <a:rPr lang="pl-PL" dirty="0" err="1" smtClean="0"/>
              <a:t>hip</a:t>
            </a:r>
            <a:r>
              <a:rPr lang="pl-PL" dirty="0" smtClean="0"/>
              <a:t>" (znaczącego "teraźniejszy", "obecny") i "hop" oznaczającego specyficzny styl poruszania się.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</TotalTime>
  <Words>98</Words>
  <Application>Microsoft Office PowerPoint</Application>
  <PresentationFormat>Pokaz na ekranie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Moduł</vt:lpstr>
      <vt:lpstr>Hip-HOP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Hip-HOP</dc:title>
  <dc:creator>dnowakow</dc:creator>
  <cp:lastModifiedBy>dnowakow</cp:lastModifiedBy>
  <cp:revision>1</cp:revision>
  <dcterms:created xsi:type="dcterms:W3CDTF">2014-05-07T09:38:55Z</dcterms:created>
  <dcterms:modified xsi:type="dcterms:W3CDTF">2014-05-07T09:46:15Z</dcterms:modified>
</cp:coreProperties>
</file>