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 z motywem 1 — Ak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Styl z motywem 1 — Ak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969BF7-4BCB-4656-8218-DDE0D2CDEC6C}"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pl-PL"/>
        </a:p>
      </dgm:t>
    </dgm:pt>
    <dgm:pt modelId="{C7BA7600-6889-4E47-BBB7-815EE74C5F72}">
      <dgm:prSet phldrT="[Tekst]"/>
      <dgm:spPr/>
      <dgm:t>
        <a:bodyPr/>
        <a:lstStyle/>
        <a:p>
          <a:r>
            <a:rPr lang="pl-PL" dirty="0" smtClean="0"/>
            <a:t>Hierarchia</a:t>
          </a:r>
          <a:endParaRPr lang="pl-PL" dirty="0"/>
        </a:p>
      </dgm:t>
    </dgm:pt>
    <dgm:pt modelId="{8FAECBC3-A289-456C-AC53-A2826E839CC7}" type="parTrans" cxnId="{8FAFD08B-13CB-43F1-AED7-760EF94F68EE}">
      <dgm:prSet/>
      <dgm:spPr/>
      <dgm:t>
        <a:bodyPr/>
        <a:lstStyle/>
        <a:p>
          <a:endParaRPr lang="pl-PL"/>
        </a:p>
      </dgm:t>
    </dgm:pt>
    <dgm:pt modelId="{BB158E05-B452-474C-A9EE-DBFE4B2B8E7F}" type="sibTrans" cxnId="{8FAFD08B-13CB-43F1-AED7-760EF94F68EE}">
      <dgm:prSet/>
      <dgm:spPr/>
      <dgm:t>
        <a:bodyPr/>
        <a:lstStyle/>
        <a:p>
          <a:endParaRPr lang="pl-PL"/>
        </a:p>
      </dgm:t>
    </dgm:pt>
    <dgm:pt modelId="{F29F9CD6-0F01-48C9-B8C0-4F97BD6A1156}">
      <dgm:prSet phldrT="[Tekst]"/>
      <dgm:spPr/>
      <dgm:t>
        <a:bodyPr/>
        <a:lstStyle/>
        <a:p>
          <a:r>
            <a:rPr lang="pl-PL" dirty="0" smtClean="0"/>
            <a:t>Święceń</a:t>
          </a:r>
          <a:endParaRPr lang="pl-PL" dirty="0"/>
        </a:p>
      </dgm:t>
    </dgm:pt>
    <dgm:pt modelId="{FD416BF7-F8F4-419D-BBAD-62B4028B0B9E}" type="parTrans" cxnId="{0B6F0E86-403C-46DC-8E3F-8FAE49267717}">
      <dgm:prSet/>
      <dgm:spPr/>
      <dgm:t>
        <a:bodyPr/>
        <a:lstStyle/>
        <a:p>
          <a:endParaRPr lang="pl-PL"/>
        </a:p>
      </dgm:t>
    </dgm:pt>
    <dgm:pt modelId="{F31C75D2-7A59-41EC-9093-62670D7FA31B}" type="sibTrans" cxnId="{0B6F0E86-403C-46DC-8E3F-8FAE49267717}">
      <dgm:prSet/>
      <dgm:spPr/>
      <dgm:t>
        <a:bodyPr/>
        <a:lstStyle/>
        <a:p>
          <a:endParaRPr lang="pl-PL"/>
        </a:p>
      </dgm:t>
    </dgm:pt>
    <dgm:pt modelId="{2689048B-E56C-4723-8799-E07ADD7F930B}">
      <dgm:prSet phldrT="[Tekst]"/>
      <dgm:spPr/>
      <dgm:t>
        <a:bodyPr/>
        <a:lstStyle/>
        <a:p>
          <a:r>
            <a:rPr lang="pl-PL" dirty="0" smtClean="0"/>
            <a:t>Władzy Administracyjnej</a:t>
          </a:r>
          <a:endParaRPr lang="pl-PL" dirty="0"/>
        </a:p>
      </dgm:t>
    </dgm:pt>
    <dgm:pt modelId="{732B809C-B1A3-42D4-9F51-53FD5AA70351}" type="parTrans" cxnId="{808D8A15-E7A4-4C98-B8FA-895C6FE04AAD}">
      <dgm:prSet/>
      <dgm:spPr/>
      <dgm:t>
        <a:bodyPr/>
        <a:lstStyle/>
        <a:p>
          <a:endParaRPr lang="pl-PL"/>
        </a:p>
      </dgm:t>
    </dgm:pt>
    <dgm:pt modelId="{D9411425-71C3-4060-A703-E02FB03AB73E}" type="sibTrans" cxnId="{808D8A15-E7A4-4C98-B8FA-895C6FE04AAD}">
      <dgm:prSet/>
      <dgm:spPr/>
      <dgm:t>
        <a:bodyPr/>
        <a:lstStyle/>
        <a:p>
          <a:endParaRPr lang="pl-PL"/>
        </a:p>
      </dgm:t>
    </dgm:pt>
    <dgm:pt modelId="{990EB268-A6B2-40AD-862F-7A5E4870FC2C}">
      <dgm:prSet phldrT="[Tekst]"/>
      <dgm:spPr/>
      <dgm:t>
        <a:bodyPr/>
        <a:lstStyle/>
        <a:p>
          <a:r>
            <a:rPr lang="pl-PL" dirty="0" smtClean="0"/>
            <a:t>Władzy Pasterskiej</a:t>
          </a:r>
          <a:endParaRPr lang="pl-PL" dirty="0"/>
        </a:p>
      </dgm:t>
    </dgm:pt>
    <dgm:pt modelId="{DB094866-0C65-4A56-A345-5B0B6BB7B915}" type="parTrans" cxnId="{812655A7-7839-4F9B-8AC1-B9E519ACA318}">
      <dgm:prSet/>
      <dgm:spPr/>
      <dgm:t>
        <a:bodyPr/>
        <a:lstStyle/>
        <a:p>
          <a:endParaRPr lang="pl-PL"/>
        </a:p>
      </dgm:t>
    </dgm:pt>
    <dgm:pt modelId="{F1236BB5-D91D-4160-86D9-42727F570E0C}" type="sibTrans" cxnId="{812655A7-7839-4F9B-8AC1-B9E519ACA318}">
      <dgm:prSet/>
      <dgm:spPr/>
      <dgm:t>
        <a:bodyPr/>
        <a:lstStyle/>
        <a:p>
          <a:endParaRPr lang="pl-PL"/>
        </a:p>
      </dgm:t>
    </dgm:pt>
    <dgm:pt modelId="{0BEE7D9E-E0EC-4DAB-BCEC-8E57325CE29E}">
      <dgm:prSet phldrT="[Tekst]"/>
      <dgm:spPr/>
      <dgm:t>
        <a:bodyPr/>
        <a:lstStyle/>
        <a:p>
          <a:r>
            <a:rPr lang="pl-PL" dirty="0" smtClean="0"/>
            <a:t>Biskup(diecezja), dziekan(dekanat), proboszcz(parafia)</a:t>
          </a:r>
          <a:endParaRPr lang="pl-PL" dirty="0"/>
        </a:p>
      </dgm:t>
    </dgm:pt>
    <dgm:pt modelId="{434A0611-578A-45C7-BDCD-1C19FF49E713}" type="sibTrans" cxnId="{5482BD2F-826F-4B17-BB67-9375397AF426}">
      <dgm:prSet/>
      <dgm:spPr/>
      <dgm:t>
        <a:bodyPr/>
        <a:lstStyle/>
        <a:p>
          <a:endParaRPr lang="pl-PL"/>
        </a:p>
      </dgm:t>
    </dgm:pt>
    <dgm:pt modelId="{ADDD31C6-B6EB-46AA-B706-C3B298720373}" type="parTrans" cxnId="{5482BD2F-826F-4B17-BB67-9375397AF426}">
      <dgm:prSet/>
      <dgm:spPr/>
      <dgm:t>
        <a:bodyPr/>
        <a:lstStyle/>
        <a:p>
          <a:endParaRPr lang="pl-PL"/>
        </a:p>
      </dgm:t>
    </dgm:pt>
    <dgm:pt modelId="{0ACC8018-D60F-47C3-8AD1-C9FE170F1D0A}">
      <dgm:prSet phldrT="[Tekst]"/>
      <dgm:spPr/>
      <dgm:t>
        <a:bodyPr/>
        <a:lstStyle/>
        <a:p>
          <a:r>
            <a:rPr lang="pl-PL" dirty="0" smtClean="0"/>
            <a:t>Papież, kardynałowie, arcybiskupi i biskupi, proboszczowie </a:t>
          </a:r>
          <a:endParaRPr lang="pl-PL" dirty="0"/>
        </a:p>
      </dgm:t>
    </dgm:pt>
    <dgm:pt modelId="{208CAAC5-B67B-40FB-813A-20F70017A1C2}" type="parTrans" cxnId="{95FAAB59-7FB2-4D14-A722-B19236DDCC74}">
      <dgm:prSet/>
      <dgm:spPr/>
      <dgm:t>
        <a:bodyPr/>
        <a:lstStyle/>
        <a:p>
          <a:endParaRPr lang="pl-PL"/>
        </a:p>
      </dgm:t>
    </dgm:pt>
    <dgm:pt modelId="{2D53DAA8-C676-44E8-B2F2-894FF64EFD77}" type="sibTrans" cxnId="{95FAAB59-7FB2-4D14-A722-B19236DDCC74}">
      <dgm:prSet/>
      <dgm:spPr/>
      <dgm:t>
        <a:bodyPr/>
        <a:lstStyle/>
        <a:p>
          <a:endParaRPr lang="pl-PL"/>
        </a:p>
      </dgm:t>
    </dgm:pt>
    <dgm:pt modelId="{993C736D-51F1-40FB-8073-31AC3008E436}">
      <dgm:prSet phldrT="[Tekst]"/>
      <dgm:spPr/>
      <dgm:t>
        <a:bodyPr/>
        <a:lstStyle/>
        <a:p>
          <a:r>
            <a:rPr lang="pl-PL" dirty="0" smtClean="0"/>
            <a:t>Biskup, prezbiter, diakon</a:t>
          </a:r>
          <a:endParaRPr lang="pl-PL" dirty="0"/>
        </a:p>
      </dgm:t>
    </dgm:pt>
    <dgm:pt modelId="{F06D96C8-13D8-495C-9535-D54557AAE27F}" type="parTrans" cxnId="{E25710B1-73A9-4FD7-8310-D4EAD2A0A5FC}">
      <dgm:prSet/>
      <dgm:spPr/>
      <dgm:t>
        <a:bodyPr/>
        <a:lstStyle/>
        <a:p>
          <a:endParaRPr lang="pl-PL"/>
        </a:p>
      </dgm:t>
    </dgm:pt>
    <dgm:pt modelId="{7BF923F5-62B7-4EEB-9BCD-6AE6022EF3BA}" type="sibTrans" cxnId="{E25710B1-73A9-4FD7-8310-D4EAD2A0A5FC}">
      <dgm:prSet/>
      <dgm:spPr/>
      <dgm:t>
        <a:bodyPr/>
        <a:lstStyle/>
        <a:p>
          <a:endParaRPr lang="pl-PL"/>
        </a:p>
      </dgm:t>
    </dgm:pt>
    <dgm:pt modelId="{28859CD0-7263-441F-B26A-01B2F47878DC}" type="pres">
      <dgm:prSet presAssocID="{AC969BF7-4BCB-4656-8218-DDE0D2CDEC6C}" presName="hierChild1" presStyleCnt="0">
        <dgm:presLayoutVars>
          <dgm:chPref val="1"/>
          <dgm:dir/>
          <dgm:animOne val="branch"/>
          <dgm:animLvl val="lvl"/>
          <dgm:resizeHandles/>
        </dgm:presLayoutVars>
      </dgm:prSet>
      <dgm:spPr/>
    </dgm:pt>
    <dgm:pt modelId="{BAA11DA8-1AC4-401D-BA54-4B06DF15281F}" type="pres">
      <dgm:prSet presAssocID="{C7BA7600-6889-4E47-BBB7-815EE74C5F72}" presName="hierRoot1" presStyleCnt="0"/>
      <dgm:spPr/>
    </dgm:pt>
    <dgm:pt modelId="{8A224914-0EF6-4A25-84EE-CBB26D7ED03B}" type="pres">
      <dgm:prSet presAssocID="{C7BA7600-6889-4E47-BBB7-815EE74C5F72}" presName="composite" presStyleCnt="0"/>
      <dgm:spPr/>
    </dgm:pt>
    <dgm:pt modelId="{86BA5728-173C-454A-9DDB-EC9324E0CAEB}" type="pres">
      <dgm:prSet presAssocID="{C7BA7600-6889-4E47-BBB7-815EE74C5F72}" presName="background" presStyleLbl="node0" presStyleIdx="0" presStyleCnt="1"/>
      <dgm:spPr/>
    </dgm:pt>
    <dgm:pt modelId="{02C044A0-8B9D-4C30-A3F8-E6EC2716CD85}" type="pres">
      <dgm:prSet presAssocID="{C7BA7600-6889-4E47-BBB7-815EE74C5F72}" presName="text" presStyleLbl="fgAcc0" presStyleIdx="0" presStyleCnt="1" custLinFactNeighborX="-3067" custLinFactNeighborY="-30556">
        <dgm:presLayoutVars>
          <dgm:chPref val="3"/>
        </dgm:presLayoutVars>
      </dgm:prSet>
      <dgm:spPr/>
    </dgm:pt>
    <dgm:pt modelId="{BAD20DF5-7624-4309-8D45-DED2A30E61AB}" type="pres">
      <dgm:prSet presAssocID="{C7BA7600-6889-4E47-BBB7-815EE74C5F72}" presName="hierChild2" presStyleCnt="0"/>
      <dgm:spPr/>
    </dgm:pt>
    <dgm:pt modelId="{85FA086B-6A6A-4F9B-A811-41EE6FEDD43C}" type="pres">
      <dgm:prSet presAssocID="{FD416BF7-F8F4-419D-BBAD-62B4028B0B9E}" presName="Name10" presStyleLbl="parChTrans1D2" presStyleIdx="0" presStyleCnt="3"/>
      <dgm:spPr/>
    </dgm:pt>
    <dgm:pt modelId="{33CBF17B-A0DD-4FEF-9A28-20B6AE8126A4}" type="pres">
      <dgm:prSet presAssocID="{F29F9CD6-0F01-48C9-B8C0-4F97BD6A1156}" presName="hierRoot2" presStyleCnt="0"/>
      <dgm:spPr/>
    </dgm:pt>
    <dgm:pt modelId="{A8529930-20EF-4C43-901A-1AA2B191D152}" type="pres">
      <dgm:prSet presAssocID="{F29F9CD6-0F01-48C9-B8C0-4F97BD6A1156}" presName="composite2" presStyleCnt="0"/>
      <dgm:spPr/>
    </dgm:pt>
    <dgm:pt modelId="{9F69D78A-CA7D-4099-A172-504B930035A4}" type="pres">
      <dgm:prSet presAssocID="{F29F9CD6-0F01-48C9-B8C0-4F97BD6A1156}" presName="background2" presStyleLbl="node2" presStyleIdx="0" presStyleCnt="3"/>
      <dgm:spPr/>
    </dgm:pt>
    <dgm:pt modelId="{2A358176-A317-4117-9AA3-9D5EB21267E9}" type="pres">
      <dgm:prSet presAssocID="{F29F9CD6-0F01-48C9-B8C0-4F97BD6A1156}" presName="text2" presStyleLbl="fgAcc2" presStyleIdx="0" presStyleCnt="3" custLinFactNeighborX="-6041" custLinFactNeighborY="-18010">
        <dgm:presLayoutVars>
          <dgm:chPref val="3"/>
        </dgm:presLayoutVars>
      </dgm:prSet>
      <dgm:spPr/>
      <dgm:t>
        <a:bodyPr/>
        <a:lstStyle/>
        <a:p>
          <a:endParaRPr lang="pl-PL"/>
        </a:p>
      </dgm:t>
    </dgm:pt>
    <dgm:pt modelId="{D18880ED-FEF5-4708-9DC5-DE680D6DF159}" type="pres">
      <dgm:prSet presAssocID="{F29F9CD6-0F01-48C9-B8C0-4F97BD6A1156}" presName="hierChild3" presStyleCnt="0"/>
      <dgm:spPr/>
    </dgm:pt>
    <dgm:pt modelId="{714F249F-A082-4012-BF43-C3FA6C536B9B}" type="pres">
      <dgm:prSet presAssocID="{F06D96C8-13D8-495C-9535-D54557AAE27F}" presName="Name17" presStyleLbl="parChTrans1D3" presStyleIdx="0" presStyleCnt="3"/>
      <dgm:spPr/>
    </dgm:pt>
    <dgm:pt modelId="{4903AE91-E514-4AA5-A8B3-828EFFB53B1D}" type="pres">
      <dgm:prSet presAssocID="{993C736D-51F1-40FB-8073-31AC3008E436}" presName="hierRoot3" presStyleCnt="0"/>
      <dgm:spPr/>
    </dgm:pt>
    <dgm:pt modelId="{4BE87102-B9C7-475D-8E4E-C497F9D2398C}" type="pres">
      <dgm:prSet presAssocID="{993C736D-51F1-40FB-8073-31AC3008E436}" presName="composite3" presStyleCnt="0"/>
      <dgm:spPr/>
    </dgm:pt>
    <dgm:pt modelId="{0AE59E0E-8413-446E-A98A-E220B5C0366C}" type="pres">
      <dgm:prSet presAssocID="{993C736D-51F1-40FB-8073-31AC3008E436}" presName="background3" presStyleLbl="node3" presStyleIdx="0" presStyleCnt="3"/>
      <dgm:spPr/>
    </dgm:pt>
    <dgm:pt modelId="{889C170F-F599-443F-BE46-8781E00575B9}" type="pres">
      <dgm:prSet presAssocID="{993C736D-51F1-40FB-8073-31AC3008E436}" presName="text3" presStyleLbl="fgAcc3" presStyleIdx="0" presStyleCnt="3" custLinFactNeighborX="-5634" custLinFactNeighborY="2662">
        <dgm:presLayoutVars>
          <dgm:chPref val="3"/>
        </dgm:presLayoutVars>
      </dgm:prSet>
      <dgm:spPr/>
    </dgm:pt>
    <dgm:pt modelId="{523B7F72-E464-4F8F-A92A-311CC5365D01}" type="pres">
      <dgm:prSet presAssocID="{993C736D-51F1-40FB-8073-31AC3008E436}" presName="hierChild4" presStyleCnt="0"/>
      <dgm:spPr/>
    </dgm:pt>
    <dgm:pt modelId="{4682F465-7E94-4043-A840-94AFB3BD9CAA}" type="pres">
      <dgm:prSet presAssocID="{732B809C-B1A3-42D4-9F51-53FD5AA70351}" presName="Name10" presStyleLbl="parChTrans1D2" presStyleIdx="1" presStyleCnt="3"/>
      <dgm:spPr/>
    </dgm:pt>
    <dgm:pt modelId="{CE04D417-1797-4A8A-9B48-B6CBAF05C0F7}" type="pres">
      <dgm:prSet presAssocID="{2689048B-E56C-4723-8799-E07ADD7F930B}" presName="hierRoot2" presStyleCnt="0"/>
      <dgm:spPr/>
    </dgm:pt>
    <dgm:pt modelId="{55A60EFE-E12D-43F3-BFBE-52E439ECA669}" type="pres">
      <dgm:prSet presAssocID="{2689048B-E56C-4723-8799-E07ADD7F930B}" presName="composite2" presStyleCnt="0"/>
      <dgm:spPr/>
    </dgm:pt>
    <dgm:pt modelId="{BE026110-09AB-4280-870B-D91BBDF40A81}" type="pres">
      <dgm:prSet presAssocID="{2689048B-E56C-4723-8799-E07ADD7F930B}" presName="background2" presStyleLbl="node2" presStyleIdx="1" presStyleCnt="3"/>
      <dgm:spPr/>
    </dgm:pt>
    <dgm:pt modelId="{EF613D98-CDCB-418C-ADE1-580474BA0C32}" type="pres">
      <dgm:prSet presAssocID="{2689048B-E56C-4723-8799-E07ADD7F930B}" presName="text2" presStyleLbl="fgAcc2" presStyleIdx="1" presStyleCnt="3" custLinFactX="25039" custLinFactNeighborX="100000" custLinFactNeighborY="-17191">
        <dgm:presLayoutVars>
          <dgm:chPref val="3"/>
        </dgm:presLayoutVars>
      </dgm:prSet>
      <dgm:spPr/>
      <dgm:t>
        <a:bodyPr/>
        <a:lstStyle/>
        <a:p>
          <a:endParaRPr lang="pl-PL"/>
        </a:p>
      </dgm:t>
    </dgm:pt>
    <dgm:pt modelId="{D1A6A0CF-8436-45E2-B92A-BFB139A57760}" type="pres">
      <dgm:prSet presAssocID="{2689048B-E56C-4723-8799-E07ADD7F930B}" presName="hierChild3" presStyleCnt="0"/>
      <dgm:spPr/>
    </dgm:pt>
    <dgm:pt modelId="{40BD08BF-E6D0-4C19-98EA-202B6FC90029}" type="pres">
      <dgm:prSet presAssocID="{ADDD31C6-B6EB-46AA-B706-C3B298720373}" presName="Name17" presStyleLbl="parChTrans1D3" presStyleIdx="1" presStyleCnt="3"/>
      <dgm:spPr/>
    </dgm:pt>
    <dgm:pt modelId="{90292099-466C-42A1-955E-19A7B712CA6F}" type="pres">
      <dgm:prSet presAssocID="{0BEE7D9E-E0EC-4DAB-BCEC-8E57325CE29E}" presName="hierRoot3" presStyleCnt="0"/>
      <dgm:spPr/>
    </dgm:pt>
    <dgm:pt modelId="{5A466C6C-6E93-410D-A203-C0103A142E33}" type="pres">
      <dgm:prSet presAssocID="{0BEE7D9E-E0EC-4DAB-BCEC-8E57325CE29E}" presName="composite3" presStyleCnt="0"/>
      <dgm:spPr/>
    </dgm:pt>
    <dgm:pt modelId="{135C2655-EB48-4A6E-9957-A44814FB0235}" type="pres">
      <dgm:prSet presAssocID="{0BEE7D9E-E0EC-4DAB-BCEC-8E57325CE29E}" presName="background3" presStyleLbl="node3" presStyleIdx="1" presStyleCnt="3"/>
      <dgm:spPr/>
    </dgm:pt>
    <dgm:pt modelId="{DE2ECA8F-84F2-4A74-8048-A79F1ABEE550}" type="pres">
      <dgm:prSet presAssocID="{0BEE7D9E-E0EC-4DAB-BCEC-8E57325CE29E}" presName="text3" presStyleLbl="fgAcc3" presStyleIdx="1" presStyleCnt="3" custLinFactX="22222" custLinFactNeighborX="100000" custLinFactNeighborY="18135">
        <dgm:presLayoutVars>
          <dgm:chPref val="3"/>
        </dgm:presLayoutVars>
      </dgm:prSet>
      <dgm:spPr/>
      <dgm:t>
        <a:bodyPr/>
        <a:lstStyle/>
        <a:p>
          <a:endParaRPr lang="pl-PL"/>
        </a:p>
      </dgm:t>
    </dgm:pt>
    <dgm:pt modelId="{3E6133A9-92F3-4455-AC05-EED810B0A4B0}" type="pres">
      <dgm:prSet presAssocID="{0BEE7D9E-E0EC-4DAB-BCEC-8E57325CE29E}" presName="hierChild4" presStyleCnt="0"/>
      <dgm:spPr/>
    </dgm:pt>
    <dgm:pt modelId="{2127B7FB-7081-4D72-A226-5F66F7D25B08}" type="pres">
      <dgm:prSet presAssocID="{DB094866-0C65-4A56-A345-5B0B6BB7B915}" presName="Name10" presStyleLbl="parChTrans1D2" presStyleIdx="2" presStyleCnt="3"/>
      <dgm:spPr/>
    </dgm:pt>
    <dgm:pt modelId="{5EB951A8-B800-4367-BD68-54517C64D494}" type="pres">
      <dgm:prSet presAssocID="{990EB268-A6B2-40AD-862F-7A5E4870FC2C}" presName="hierRoot2" presStyleCnt="0"/>
      <dgm:spPr/>
    </dgm:pt>
    <dgm:pt modelId="{7D2B51B1-08E9-4048-811B-5742FB6A5072}" type="pres">
      <dgm:prSet presAssocID="{990EB268-A6B2-40AD-862F-7A5E4870FC2C}" presName="composite2" presStyleCnt="0"/>
      <dgm:spPr/>
    </dgm:pt>
    <dgm:pt modelId="{5DFCBD09-EFCA-4BFA-B694-8D13542FAC8E}" type="pres">
      <dgm:prSet presAssocID="{990EB268-A6B2-40AD-862F-7A5E4870FC2C}" presName="background2" presStyleLbl="node2" presStyleIdx="2" presStyleCnt="3"/>
      <dgm:spPr/>
    </dgm:pt>
    <dgm:pt modelId="{FF088ADE-3F9C-46E6-B5BD-8869E16BB618}" type="pres">
      <dgm:prSet presAssocID="{990EB268-A6B2-40AD-862F-7A5E4870FC2C}" presName="text2" presStyleLbl="fgAcc2" presStyleIdx="2" presStyleCnt="3" custLinFactX="-24760" custLinFactNeighborX="-100000" custLinFactNeighborY="-14056">
        <dgm:presLayoutVars>
          <dgm:chPref val="3"/>
        </dgm:presLayoutVars>
      </dgm:prSet>
      <dgm:spPr/>
    </dgm:pt>
    <dgm:pt modelId="{1C2F98DF-ED23-4AF4-A8C6-2786329D4C63}" type="pres">
      <dgm:prSet presAssocID="{990EB268-A6B2-40AD-862F-7A5E4870FC2C}" presName="hierChild3" presStyleCnt="0"/>
      <dgm:spPr/>
    </dgm:pt>
    <dgm:pt modelId="{1B19D0A3-D890-4948-BAC5-985CEAE6FC45}" type="pres">
      <dgm:prSet presAssocID="{208CAAC5-B67B-40FB-813A-20F70017A1C2}" presName="Name17" presStyleLbl="parChTrans1D3" presStyleIdx="2" presStyleCnt="3"/>
      <dgm:spPr/>
    </dgm:pt>
    <dgm:pt modelId="{B5983CF4-C4FF-401F-B8E9-C33F5860BB85}" type="pres">
      <dgm:prSet presAssocID="{0ACC8018-D60F-47C3-8AD1-C9FE170F1D0A}" presName="hierRoot3" presStyleCnt="0"/>
      <dgm:spPr/>
    </dgm:pt>
    <dgm:pt modelId="{EF647D27-C350-4865-BCD9-56879C8610A3}" type="pres">
      <dgm:prSet presAssocID="{0ACC8018-D60F-47C3-8AD1-C9FE170F1D0A}" presName="composite3" presStyleCnt="0"/>
      <dgm:spPr/>
    </dgm:pt>
    <dgm:pt modelId="{637641C3-9657-4FC7-9941-D43C894D3C4E}" type="pres">
      <dgm:prSet presAssocID="{0ACC8018-D60F-47C3-8AD1-C9FE170F1D0A}" presName="background3" presStyleLbl="node3" presStyleIdx="2" presStyleCnt="3"/>
      <dgm:spPr/>
    </dgm:pt>
    <dgm:pt modelId="{21E6F39F-6520-441F-869E-051A359D167D}" type="pres">
      <dgm:prSet presAssocID="{0ACC8018-D60F-47C3-8AD1-C9FE170F1D0A}" presName="text3" presStyleLbl="fgAcc3" presStyleIdx="2" presStyleCnt="3" custLinFactX="-24507" custLinFactNeighborX="-100000" custLinFactNeighborY="18631">
        <dgm:presLayoutVars>
          <dgm:chPref val="3"/>
        </dgm:presLayoutVars>
      </dgm:prSet>
      <dgm:spPr/>
      <dgm:t>
        <a:bodyPr/>
        <a:lstStyle/>
        <a:p>
          <a:endParaRPr lang="pl-PL"/>
        </a:p>
      </dgm:t>
    </dgm:pt>
    <dgm:pt modelId="{4AA6D85B-AC0F-4C01-8C78-782695F9F2E6}" type="pres">
      <dgm:prSet presAssocID="{0ACC8018-D60F-47C3-8AD1-C9FE170F1D0A}" presName="hierChild4" presStyleCnt="0"/>
      <dgm:spPr/>
    </dgm:pt>
  </dgm:ptLst>
  <dgm:cxnLst>
    <dgm:cxn modelId="{6C68597C-7F1B-44CE-906B-51A88829957F}" type="presOf" srcId="{C7BA7600-6889-4E47-BBB7-815EE74C5F72}" destId="{02C044A0-8B9D-4C30-A3F8-E6EC2716CD85}" srcOrd="0" destOrd="0" presId="urn:microsoft.com/office/officeart/2005/8/layout/hierarchy1"/>
    <dgm:cxn modelId="{494EA424-BEBC-4AB9-841A-28BC73DF6DEA}" type="presOf" srcId="{0BEE7D9E-E0EC-4DAB-BCEC-8E57325CE29E}" destId="{DE2ECA8F-84F2-4A74-8048-A79F1ABEE550}" srcOrd="0" destOrd="0" presId="urn:microsoft.com/office/officeart/2005/8/layout/hierarchy1"/>
    <dgm:cxn modelId="{1BF3DC6E-A3ED-4C3E-ABB6-635B0EB97CE5}" type="presOf" srcId="{2689048B-E56C-4723-8799-E07ADD7F930B}" destId="{EF613D98-CDCB-418C-ADE1-580474BA0C32}" srcOrd="0" destOrd="0" presId="urn:microsoft.com/office/officeart/2005/8/layout/hierarchy1"/>
    <dgm:cxn modelId="{95FAAB59-7FB2-4D14-A722-B19236DDCC74}" srcId="{990EB268-A6B2-40AD-862F-7A5E4870FC2C}" destId="{0ACC8018-D60F-47C3-8AD1-C9FE170F1D0A}" srcOrd="0" destOrd="0" parTransId="{208CAAC5-B67B-40FB-813A-20F70017A1C2}" sibTransId="{2D53DAA8-C676-44E8-B2F2-894FF64EFD77}"/>
    <dgm:cxn modelId="{C5C9174C-68F6-4FBF-A674-B2AE104B919B}" type="presOf" srcId="{0ACC8018-D60F-47C3-8AD1-C9FE170F1D0A}" destId="{21E6F39F-6520-441F-869E-051A359D167D}" srcOrd="0" destOrd="0" presId="urn:microsoft.com/office/officeart/2005/8/layout/hierarchy1"/>
    <dgm:cxn modelId="{87DEF966-C0D8-4024-92BB-B5C3925CEF9C}" type="presOf" srcId="{993C736D-51F1-40FB-8073-31AC3008E436}" destId="{889C170F-F599-443F-BE46-8781E00575B9}" srcOrd="0" destOrd="0" presId="urn:microsoft.com/office/officeart/2005/8/layout/hierarchy1"/>
    <dgm:cxn modelId="{67507D50-9623-444B-B979-0523D8E5A0B4}" type="presOf" srcId="{F29F9CD6-0F01-48C9-B8C0-4F97BD6A1156}" destId="{2A358176-A317-4117-9AA3-9D5EB21267E9}" srcOrd="0" destOrd="0" presId="urn:microsoft.com/office/officeart/2005/8/layout/hierarchy1"/>
    <dgm:cxn modelId="{22A369B6-EF88-4527-9724-065823CB725F}" type="presOf" srcId="{990EB268-A6B2-40AD-862F-7A5E4870FC2C}" destId="{FF088ADE-3F9C-46E6-B5BD-8869E16BB618}" srcOrd="0" destOrd="0" presId="urn:microsoft.com/office/officeart/2005/8/layout/hierarchy1"/>
    <dgm:cxn modelId="{0B6F0E86-403C-46DC-8E3F-8FAE49267717}" srcId="{C7BA7600-6889-4E47-BBB7-815EE74C5F72}" destId="{F29F9CD6-0F01-48C9-B8C0-4F97BD6A1156}" srcOrd="0" destOrd="0" parTransId="{FD416BF7-F8F4-419D-BBAD-62B4028B0B9E}" sibTransId="{F31C75D2-7A59-41EC-9093-62670D7FA31B}"/>
    <dgm:cxn modelId="{808D8A15-E7A4-4C98-B8FA-895C6FE04AAD}" srcId="{C7BA7600-6889-4E47-BBB7-815EE74C5F72}" destId="{2689048B-E56C-4723-8799-E07ADD7F930B}" srcOrd="1" destOrd="0" parTransId="{732B809C-B1A3-42D4-9F51-53FD5AA70351}" sibTransId="{D9411425-71C3-4060-A703-E02FB03AB73E}"/>
    <dgm:cxn modelId="{274A0B0D-E48D-4E39-B11D-93D2A6B5B3BD}" type="presOf" srcId="{732B809C-B1A3-42D4-9F51-53FD5AA70351}" destId="{4682F465-7E94-4043-A840-94AFB3BD9CAA}" srcOrd="0" destOrd="0" presId="urn:microsoft.com/office/officeart/2005/8/layout/hierarchy1"/>
    <dgm:cxn modelId="{93F30730-42A1-4838-9431-8E169397DF11}" type="presOf" srcId="{AC969BF7-4BCB-4656-8218-DDE0D2CDEC6C}" destId="{28859CD0-7263-441F-B26A-01B2F47878DC}" srcOrd="0" destOrd="0" presId="urn:microsoft.com/office/officeart/2005/8/layout/hierarchy1"/>
    <dgm:cxn modelId="{A6B65327-DAB1-469F-9173-871DB5EDF8DD}" type="presOf" srcId="{F06D96C8-13D8-495C-9535-D54557AAE27F}" destId="{714F249F-A082-4012-BF43-C3FA6C536B9B}" srcOrd="0" destOrd="0" presId="urn:microsoft.com/office/officeart/2005/8/layout/hierarchy1"/>
    <dgm:cxn modelId="{2D0C39BB-319D-486D-97EA-5C21D10EA0A1}" type="presOf" srcId="{DB094866-0C65-4A56-A345-5B0B6BB7B915}" destId="{2127B7FB-7081-4D72-A226-5F66F7D25B08}" srcOrd="0" destOrd="0" presId="urn:microsoft.com/office/officeart/2005/8/layout/hierarchy1"/>
    <dgm:cxn modelId="{5482BD2F-826F-4B17-BB67-9375397AF426}" srcId="{2689048B-E56C-4723-8799-E07ADD7F930B}" destId="{0BEE7D9E-E0EC-4DAB-BCEC-8E57325CE29E}" srcOrd="0" destOrd="0" parTransId="{ADDD31C6-B6EB-46AA-B706-C3B298720373}" sibTransId="{434A0611-578A-45C7-BDCD-1C19FF49E713}"/>
    <dgm:cxn modelId="{8FAFD08B-13CB-43F1-AED7-760EF94F68EE}" srcId="{AC969BF7-4BCB-4656-8218-DDE0D2CDEC6C}" destId="{C7BA7600-6889-4E47-BBB7-815EE74C5F72}" srcOrd="0" destOrd="0" parTransId="{8FAECBC3-A289-456C-AC53-A2826E839CC7}" sibTransId="{BB158E05-B452-474C-A9EE-DBFE4B2B8E7F}"/>
    <dgm:cxn modelId="{7BA57F97-ECF9-40CB-AB17-ABEB50704D56}" type="presOf" srcId="{FD416BF7-F8F4-419D-BBAD-62B4028B0B9E}" destId="{85FA086B-6A6A-4F9B-A811-41EE6FEDD43C}" srcOrd="0" destOrd="0" presId="urn:microsoft.com/office/officeart/2005/8/layout/hierarchy1"/>
    <dgm:cxn modelId="{BA06611F-48B7-4319-A441-8A099B3D8F0E}" type="presOf" srcId="{ADDD31C6-B6EB-46AA-B706-C3B298720373}" destId="{40BD08BF-E6D0-4C19-98EA-202B6FC90029}" srcOrd="0" destOrd="0" presId="urn:microsoft.com/office/officeart/2005/8/layout/hierarchy1"/>
    <dgm:cxn modelId="{812655A7-7839-4F9B-8AC1-B9E519ACA318}" srcId="{C7BA7600-6889-4E47-BBB7-815EE74C5F72}" destId="{990EB268-A6B2-40AD-862F-7A5E4870FC2C}" srcOrd="2" destOrd="0" parTransId="{DB094866-0C65-4A56-A345-5B0B6BB7B915}" sibTransId="{F1236BB5-D91D-4160-86D9-42727F570E0C}"/>
    <dgm:cxn modelId="{BC83B38F-AC38-4745-8519-4C2BE6121A7F}" type="presOf" srcId="{208CAAC5-B67B-40FB-813A-20F70017A1C2}" destId="{1B19D0A3-D890-4948-BAC5-985CEAE6FC45}" srcOrd="0" destOrd="0" presId="urn:microsoft.com/office/officeart/2005/8/layout/hierarchy1"/>
    <dgm:cxn modelId="{E25710B1-73A9-4FD7-8310-D4EAD2A0A5FC}" srcId="{F29F9CD6-0F01-48C9-B8C0-4F97BD6A1156}" destId="{993C736D-51F1-40FB-8073-31AC3008E436}" srcOrd="0" destOrd="0" parTransId="{F06D96C8-13D8-495C-9535-D54557AAE27F}" sibTransId="{7BF923F5-62B7-4EEB-9BCD-6AE6022EF3BA}"/>
    <dgm:cxn modelId="{6E33AE0F-B69D-453F-9288-7907A3D7A4BC}" type="presParOf" srcId="{28859CD0-7263-441F-B26A-01B2F47878DC}" destId="{BAA11DA8-1AC4-401D-BA54-4B06DF15281F}" srcOrd="0" destOrd="0" presId="urn:microsoft.com/office/officeart/2005/8/layout/hierarchy1"/>
    <dgm:cxn modelId="{30CBC78B-1D8A-45AB-9714-208EC512880B}" type="presParOf" srcId="{BAA11DA8-1AC4-401D-BA54-4B06DF15281F}" destId="{8A224914-0EF6-4A25-84EE-CBB26D7ED03B}" srcOrd="0" destOrd="0" presId="urn:microsoft.com/office/officeart/2005/8/layout/hierarchy1"/>
    <dgm:cxn modelId="{E53AF953-9E89-469E-942A-34CA18F5AEBD}" type="presParOf" srcId="{8A224914-0EF6-4A25-84EE-CBB26D7ED03B}" destId="{86BA5728-173C-454A-9DDB-EC9324E0CAEB}" srcOrd="0" destOrd="0" presId="urn:microsoft.com/office/officeart/2005/8/layout/hierarchy1"/>
    <dgm:cxn modelId="{ABF8C760-F537-4838-A657-6F6CB6207E25}" type="presParOf" srcId="{8A224914-0EF6-4A25-84EE-CBB26D7ED03B}" destId="{02C044A0-8B9D-4C30-A3F8-E6EC2716CD85}" srcOrd="1" destOrd="0" presId="urn:microsoft.com/office/officeart/2005/8/layout/hierarchy1"/>
    <dgm:cxn modelId="{2E53C4C1-2A25-4ECA-ACC8-E6EFA4AF1686}" type="presParOf" srcId="{BAA11DA8-1AC4-401D-BA54-4B06DF15281F}" destId="{BAD20DF5-7624-4309-8D45-DED2A30E61AB}" srcOrd="1" destOrd="0" presId="urn:microsoft.com/office/officeart/2005/8/layout/hierarchy1"/>
    <dgm:cxn modelId="{B3EE0D09-76EE-44BF-B728-937A66BE676E}" type="presParOf" srcId="{BAD20DF5-7624-4309-8D45-DED2A30E61AB}" destId="{85FA086B-6A6A-4F9B-A811-41EE6FEDD43C}" srcOrd="0" destOrd="0" presId="urn:microsoft.com/office/officeart/2005/8/layout/hierarchy1"/>
    <dgm:cxn modelId="{C5A8FDF2-7148-486B-8102-DB66FF30FE01}" type="presParOf" srcId="{BAD20DF5-7624-4309-8D45-DED2A30E61AB}" destId="{33CBF17B-A0DD-4FEF-9A28-20B6AE8126A4}" srcOrd="1" destOrd="0" presId="urn:microsoft.com/office/officeart/2005/8/layout/hierarchy1"/>
    <dgm:cxn modelId="{B619C59F-4C37-45AC-9AD3-4AAA9C1298C5}" type="presParOf" srcId="{33CBF17B-A0DD-4FEF-9A28-20B6AE8126A4}" destId="{A8529930-20EF-4C43-901A-1AA2B191D152}" srcOrd="0" destOrd="0" presId="urn:microsoft.com/office/officeart/2005/8/layout/hierarchy1"/>
    <dgm:cxn modelId="{DE7F2AC6-4F97-4F16-ABC4-D22DEB78B2F0}" type="presParOf" srcId="{A8529930-20EF-4C43-901A-1AA2B191D152}" destId="{9F69D78A-CA7D-4099-A172-504B930035A4}" srcOrd="0" destOrd="0" presId="urn:microsoft.com/office/officeart/2005/8/layout/hierarchy1"/>
    <dgm:cxn modelId="{0C4D9CDA-B03B-4503-B478-AA141586E5C4}" type="presParOf" srcId="{A8529930-20EF-4C43-901A-1AA2B191D152}" destId="{2A358176-A317-4117-9AA3-9D5EB21267E9}" srcOrd="1" destOrd="0" presId="urn:microsoft.com/office/officeart/2005/8/layout/hierarchy1"/>
    <dgm:cxn modelId="{1FF696ED-BE12-4A55-8FEE-C05EF01DD5F8}" type="presParOf" srcId="{33CBF17B-A0DD-4FEF-9A28-20B6AE8126A4}" destId="{D18880ED-FEF5-4708-9DC5-DE680D6DF159}" srcOrd="1" destOrd="0" presId="urn:microsoft.com/office/officeart/2005/8/layout/hierarchy1"/>
    <dgm:cxn modelId="{16DC36A6-9655-4C88-8DB1-934C1CC8A7FF}" type="presParOf" srcId="{D18880ED-FEF5-4708-9DC5-DE680D6DF159}" destId="{714F249F-A082-4012-BF43-C3FA6C536B9B}" srcOrd="0" destOrd="0" presId="urn:microsoft.com/office/officeart/2005/8/layout/hierarchy1"/>
    <dgm:cxn modelId="{312FE535-1018-4A97-92DF-4A5051F33D9B}" type="presParOf" srcId="{D18880ED-FEF5-4708-9DC5-DE680D6DF159}" destId="{4903AE91-E514-4AA5-A8B3-828EFFB53B1D}" srcOrd="1" destOrd="0" presId="urn:microsoft.com/office/officeart/2005/8/layout/hierarchy1"/>
    <dgm:cxn modelId="{C2096B6D-C795-4BD2-B7C3-77DA935B4AFF}" type="presParOf" srcId="{4903AE91-E514-4AA5-A8B3-828EFFB53B1D}" destId="{4BE87102-B9C7-475D-8E4E-C497F9D2398C}" srcOrd="0" destOrd="0" presId="urn:microsoft.com/office/officeart/2005/8/layout/hierarchy1"/>
    <dgm:cxn modelId="{1855462D-B7A6-4DDF-8320-B8663DD50809}" type="presParOf" srcId="{4BE87102-B9C7-475D-8E4E-C497F9D2398C}" destId="{0AE59E0E-8413-446E-A98A-E220B5C0366C}" srcOrd="0" destOrd="0" presId="urn:microsoft.com/office/officeart/2005/8/layout/hierarchy1"/>
    <dgm:cxn modelId="{8BFDF269-8045-494A-9301-576F5A5DE39B}" type="presParOf" srcId="{4BE87102-B9C7-475D-8E4E-C497F9D2398C}" destId="{889C170F-F599-443F-BE46-8781E00575B9}" srcOrd="1" destOrd="0" presId="urn:microsoft.com/office/officeart/2005/8/layout/hierarchy1"/>
    <dgm:cxn modelId="{CA12FAE4-58C2-4DE6-A0AB-2BB97528611F}" type="presParOf" srcId="{4903AE91-E514-4AA5-A8B3-828EFFB53B1D}" destId="{523B7F72-E464-4F8F-A92A-311CC5365D01}" srcOrd="1" destOrd="0" presId="urn:microsoft.com/office/officeart/2005/8/layout/hierarchy1"/>
    <dgm:cxn modelId="{5E5C6375-1076-47A6-AAE1-FBE974794BCC}" type="presParOf" srcId="{BAD20DF5-7624-4309-8D45-DED2A30E61AB}" destId="{4682F465-7E94-4043-A840-94AFB3BD9CAA}" srcOrd="2" destOrd="0" presId="urn:microsoft.com/office/officeart/2005/8/layout/hierarchy1"/>
    <dgm:cxn modelId="{31B105C7-9DBC-4727-AC7C-245A8C5754F5}" type="presParOf" srcId="{BAD20DF5-7624-4309-8D45-DED2A30E61AB}" destId="{CE04D417-1797-4A8A-9B48-B6CBAF05C0F7}" srcOrd="3" destOrd="0" presId="urn:microsoft.com/office/officeart/2005/8/layout/hierarchy1"/>
    <dgm:cxn modelId="{C5B5A340-A12D-44E7-B6ED-33C77319D0B3}" type="presParOf" srcId="{CE04D417-1797-4A8A-9B48-B6CBAF05C0F7}" destId="{55A60EFE-E12D-43F3-BFBE-52E439ECA669}" srcOrd="0" destOrd="0" presId="urn:microsoft.com/office/officeart/2005/8/layout/hierarchy1"/>
    <dgm:cxn modelId="{E8FABD73-E16A-4DCD-8F35-0307A2FABE1A}" type="presParOf" srcId="{55A60EFE-E12D-43F3-BFBE-52E439ECA669}" destId="{BE026110-09AB-4280-870B-D91BBDF40A81}" srcOrd="0" destOrd="0" presId="urn:microsoft.com/office/officeart/2005/8/layout/hierarchy1"/>
    <dgm:cxn modelId="{1C476FF9-179E-4092-B55F-8F71C3690376}" type="presParOf" srcId="{55A60EFE-E12D-43F3-BFBE-52E439ECA669}" destId="{EF613D98-CDCB-418C-ADE1-580474BA0C32}" srcOrd="1" destOrd="0" presId="urn:microsoft.com/office/officeart/2005/8/layout/hierarchy1"/>
    <dgm:cxn modelId="{1F9ED869-0B97-4B23-BD91-DF1C63AE4AF0}" type="presParOf" srcId="{CE04D417-1797-4A8A-9B48-B6CBAF05C0F7}" destId="{D1A6A0CF-8436-45E2-B92A-BFB139A57760}" srcOrd="1" destOrd="0" presId="urn:microsoft.com/office/officeart/2005/8/layout/hierarchy1"/>
    <dgm:cxn modelId="{BAC58A2D-588E-4AEE-93F6-719BBF55F94E}" type="presParOf" srcId="{D1A6A0CF-8436-45E2-B92A-BFB139A57760}" destId="{40BD08BF-E6D0-4C19-98EA-202B6FC90029}" srcOrd="0" destOrd="0" presId="urn:microsoft.com/office/officeart/2005/8/layout/hierarchy1"/>
    <dgm:cxn modelId="{B622E67E-E3EA-42BA-A038-D0921AB523E8}" type="presParOf" srcId="{D1A6A0CF-8436-45E2-B92A-BFB139A57760}" destId="{90292099-466C-42A1-955E-19A7B712CA6F}" srcOrd="1" destOrd="0" presId="urn:microsoft.com/office/officeart/2005/8/layout/hierarchy1"/>
    <dgm:cxn modelId="{A7E1C0AD-DBC2-4FA3-B8B3-8CD3C6B5EB45}" type="presParOf" srcId="{90292099-466C-42A1-955E-19A7B712CA6F}" destId="{5A466C6C-6E93-410D-A203-C0103A142E33}" srcOrd="0" destOrd="0" presId="urn:microsoft.com/office/officeart/2005/8/layout/hierarchy1"/>
    <dgm:cxn modelId="{ACE0F2ED-CD35-4A0E-A810-85D0487E293E}" type="presParOf" srcId="{5A466C6C-6E93-410D-A203-C0103A142E33}" destId="{135C2655-EB48-4A6E-9957-A44814FB0235}" srcOrd="0" destOrd="0" presId="urn:microsoft.com/office/officeart/2005/8/layout/hierarchy1"/>
    <dgm:cxn modelId="{826CE9CF-B625-4323-A0A8-94733449269F}" type="presParOf" srcId="{5A466C6C-6E93-410D-A203-C0103A142E33}" destId="{DE2ECA8F-84F2-4A74-8048-A79F1ABEE550}" srcOrd="1" destOrd="0" presId="urn:microsoft.com/office/officeart/2005/8/layout/hierarchy1"/>
    <dgm:cxn modelId="{B531F33A-F1AD-4947-B2A9-9326F628E764}" type="presParOf" srcId="{90292099-466C-42A1-955E-19A7B712CA6F}" destId="{3E6133A9-92F3-4455-AC05-EED810B0A4B0}" srcOrd="1" destOrd="0" presId="urn:microsoft.com/office/officeart/2005/8/layout/hierarchy1"/>
    <dgm:cxn modelId="{878F4522-586F-46C7-A6CE-CEC647F0EC91}" type="presParOf" srcId="{BAD20DF5-7624-4309-8D45-DED2A30E61AB}" destId="{2127B7FB-7081-4D72-A226-5F66F7D25B08}" srcOrd="4" destOrd="0" presId="urn:microsoft.com/office/officeart/2005/8/layout/hierarchy1"/>
    <dgm:cxn modelId="{6022364C-EAF8-4AB1-9EA5-72B1FBE5FBB5}" type="presParOf" srcId="{BAD20DF5-7624-4309-8D45-DED2A30E61AB}" destId="{5EB951A8-B800-4367-BD68-54517C64D494}" srcOrd="5" destOrd="0" presId="urn:microsoft.com/office/officeart/2005/8/layout/hierarchy1"/>
    <dgm:cxn modelId="{54D3F640-DD69-4384-AF76-058C3CFF0027}" type="presParOf" srcId="{5EB951A8-B800-4367-BD68-54517C64D494}" destId="{7D2B51B1-08E9-4048-811B-5742FB6A5072}" srcOrd="0" destOrd="0" presId="urn:microsoft.com/office/officeart/2005/8/layout/hierarchy1"/>
    <dgm:cxn modelId="{7B9FDF7B-B5D2-46BA-AA1C-107DB4851D2A}" type="presParOf" srcId="{7D2B51B1-08E9-4048-811B-5742FB6A5072}" destId="{5DFCBD09-EFCA-4BFA-B694-8D13542FAC8E}" srcOrd="0" destOrd="0" presId="urn:microsoft.com/office/officeart/2005/8/layout/hierarchy1"/>
    <dgm:cxn modelId="{CDFEFD07-F08D-43D9-9FA8-980A85055DBD}" type="presParOf" srcId="{7D2B51B1-08E9-4048-811B-5742FB6A5072}" destId="{FF088ADE-3F9C-46E6-B5BD-8869E16BB618}" srcOrd="1" destOrd="0" presId="urn:microsoft.com/office/officeart/2005/8/layout/hierarchy1"/>
    <dgm:cxn modelId="{942A4DC0-4DDF-42BD-8CE2-EFF4707A9AC0}" type="presParOf" srcId="{5EB951A8-B800-4367-BD68-54517C64D494}" destId="{1C2F98DF-ED23-4AF4-A8C6-2786329D4C63}" srcOrd="1" destOrd="0" presId="urn:microsoft.com/office/officeart/2005/8/layout/hierarchy1"/>
    <dgm:cxn modelId="{862E0853-7D2A-4F6E-AB4F-E7BFA6E6708A}" type="presParOf" srcId="{1C2F98DF-ED23-4AF4-A8C6-2786329D4C63}" destId="{1B19D0A3-D890-4948-BAC5-985CEAE6FC45}" srcOrd="0" destOrd="0" presId="urn:microsoft.com/office/officeart/2005/8/layout/hierarchy1"/>
    <dgm:cxn modelId="{3ABA275A-1A21-40B9-A86C-B11A55C73B4D}" type="presParOf" srcId="{1C2F98DF-ED23-4AF4-A8C6-2786329D4C63}" destId="{B5983CF4-C4FF-401F-B8E9-C33F5860BB85}" srcOrd="1" destOrd="0" presId="urn:microsoft.com/office/officeart/2005/8/layout/hierarchy1"/>
    <dgm:cxn modelId="{23A4FC13-2F30-4218-857B-EF96CAFC7302}" type="presParOf" srcId="{B5983CF4-C4FF-401F-B8E9-C33F5860BB85}" destId="{EF647D27-C350-4865-BCD9-56879C8610A3}" srcOrd="0" destOrd="0" presId="urn:microsoft.com/office/officeart/2005/8/layout/hierarchy1"/>
    <dgm:cxn modelId="{5BD5B7C7-9F3F-49BA-9E22-C255E63CC873}" type="presParOf" srcId="{EF647D27-C350-4865-BCD9-56879C8610A3}" destId="{637641C3-9657-4FC7-9941-D43C894D3C4E}" srcOrd="0" destOrd="0" presId="urn:microsoft.com/office/officeart/2005/8/layout/hierarchy1"/>
    <dgm:cxn modelId="{33FCC92D-0459-4FC4-A8D8-9D688FCDCD03}" type="presParOf" srcId="{EF647D27-C350-4865-BCD9-56879C8610A3}" destId="{21E6F39F-6520-441F-869E-051A359D167D}" srcOrd="1" destOrd="0" presId="urn:microsoft.com/office/officeart/2005/8/layout/hierarchy1"/>
    <dgm:cxn modelId="{C018B8D0-7D62-4A00-8270-EF16DEDFCA0C}" type="presParOf" srcId="{B5983CF4-C4FF-401F-B8E9-C33F5860BB85}" destId="{4AA6D85B-AC0F-4C01-8C78-782695F9F2E6}" srcOrd="1" destOrd="0" presId="urn:microsoft.com/office/officeart/2005/8/layout/hierarchy1"/>
  </dgm:cxnLst>
  <dgm:bg/>
  <dgm:whole>
    <a:ln>
      <a:solidFill>
        <a:schemeClr val="accent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9D0A3-D890-4948-BAC5-985CEAE6FC45}">
      <dsp:nvSpPr>
        <dsp:cNvPr id="0" name=""/>
        <dsp:cNvSpPr/>
      </dsp:nvSpPr>
      <dsp:spPr>
        <a:xfrm>
          <a:off x="3833266" y="3704547"/>
          <a:ext cx="91440" cy="1139332"/>
        </a:xfrm>
        <a:custGeom>
          <a:avLst/>
          <a:gdLst/>
          <a:ahLst/>
          <a:cxnLst/>
          <a:rect l="0" t="0" r="0" b="0"/>
          <a:pathLst>
            <a:path>
              <a:moveTo>
                <a:pt x="45720" y="0"/>
              </a:moveTo>
              <a:lnTo>
                <a:pt x="45720" y="927560"/>
              </a:lnTo>
              <a:lnTo>
                <a:pt x="51503" y="927560"/>
              </a:lnTo>
              <a:lnTo>
                <a:pt x="51503" y="1139332"/>
              </a:lnTo>
            </a:path>
          </a:pathLst>
        </a:custGeom>
        <a:noFill/>
        <a:ln w="15875"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127B7FB-7081-4D72-A226-5F66F7D25B08}">
      <dsp:nvSpPr>
        <dsp:cNvPr id="0" name=""/>
        <dsp:cNvSpPr/>
      </dsp:nvSpPr>
      <dsp:spPr>
        <a:xfrm>
          <a:off x="3821168" y="1348576"/>
          <a:ext cx="91440" cy="904360"/>
        </a:xfrm>
        <a:custGeom>
          <a:avLst/>
          <a:gdLst/>
          <a:ahLst/>
          <a:cxnLst/>
          <a:rect l="0" t="0" r="0" b="0"/>
          <a:pathLst>
            <a:path>
              <a:moveTo>
                <a:pt x="45720" y="0"/>
              </a:moveTo>
              <a:lnTo>
                <a:pt x="45720" y="692588"/>
              </a:lnTo>
              <a:lnTo>
                <a:pt x="57818" y="692588"/>
              </a:lnTo>
              <a:lnTo>
                <a:pt x="57818" y="904360"/>
              </a:lnTo>
            </a:path>
          </a:pathLst>
        </a:custGeom>
        <a:noFill/>
        <a:ln w="15875"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0BD08BF-E6D0-4C19-98EA-202B6FC90029}">
      <dsp:nvSpPr>
        <dsp:cNvPr id="0" name=""/>
        <dsp:cNvSpPr/>
      </dsp:nvSpPr>
      <dsp:spPr>
        <a:xfrm>
          <a:off x="6685274" y="3659039"/>
          <a:ext cx="91440" cy="1177640"/>
        </a:xfrm>
        <a:custGeom>
          <a:avLst/>
          <a:gdLst/>
          <a:ahLst/>
          <a:cxnLst/>
          <a:rect l="0" t="0" r="0" b="0"/>
          <a:pathLst>
            <a:path>
              <a:moveTo>
                <a:pt x="45725" y="0"/>
              </a:moveTo>
              <a:lnTo>
                <a:pt x="45725" y="965868"/>
              </a:lnTo>
              <a:lnTo>
                <a:pt x="45720" y="965868"/>
              </a:lnTo>
              <a:lnTo>
                <a:pt x="45720" y="1177640"/>
              </a:lnTo>
            </a:path>
          </a:pathLst>
        </a:custGeom>
        <a:noFill/>
        <a:ln w="15875"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682F465-7E94-4043-A840-94AFB3BD9CAA}">
      <dsp:nvSpPr>
        <dsp:cNvPr id="0" name=""/>
        <dsp:cNvSpPr/>
      </dsp:nvSpPr>
      <dsp:spPr>
        <a:xfrm>
          <a:off x="3866888" y="1348576"/>
          <a:ext cx="2864111" cy="858852"/>
        </a:xfrm>
        <a:custGeom>
          <a:avLst/>
          <a:gdLst/>
          <a:ahLst/>
          <a:cxnLst/>
          <a:rect l="0" t="0" r="0" b="0"/>
          <a:pathLst>
            <a:path>
              <a:moveTo>
                <a:pt x="0" y="0"/>
              </a:moveTo>
              <a:lnTo>
                <a:pt x="0" y="647080"/>
              </a:lnTo>
              <a:lnTo>
                <a:pt x="2864111" y="647080"/>
              </a:lnTo>
              <a:lnTo>
                <a:pt x="2864111" y="858852"/>
              </a:lnTo>
            </a:path>
          </a:pathLst>
        </a:custGeom>
        <a:noFill/>
        <a:ln w="15875"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14F249F-A082-4012-BF43-C3FA6C536B9B}">
      <dsp:nvSpPr>
        <dsp:cNvPr id="0" name=""/>
        <dsp:cNvSpPr/>
      </dsp:nvSpPr>
      <dsp:spPr>
        <a:xfrm>
          <a:off x="959182" y="3647150"/>
          <a:ext cx="91440" cy="964921"/>
        </a:xfrm>
        <a:custGeom>
          <a:avLst/>
          <a:gdLst/>
          <a:ahLst/>
          <a:cxnLst/>
          <a:rect l="0" t="0" r="0" b="0"/>
          <a:pathLst>
            <a:path>
              <a:moveTo>
                <a:pt x="45720" y="0"/>
              </a:moveTo>
              <a:lnTo>
                <a:pt x="45720" y="753149"/>
              </a:lnTo>
              <a:lnTo>
                <a:pt x="55024" y="753149"/>
              </a:lnTo>
              <a:lnTo>
                <a:pt x="55024" y="964921"/>
              </a:lnTo>
            </a:path>
          </a:pathLst>
        </a:custGeom>
        <a:noFill/>
        <a:ln w="15875"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5FA086B-6A6A-4F9B-A811-41EE6FEDD43C}">
      <dsp:nvSpPr>
        <dsp:cNvPr id="0" name=""/>
        <dsp:cNvSpPr/>
      </dsp:nvSpPr>
      <dsp:spPr>
        <a:xfrm>
          <a:off x="1004902" y="1348576"/>
          <a:ext cx="2861985" cy="846963"/>
        </a:xfrm>
        <a:custGeom>
          <a:avLst/>
          <a:gdLst/>
          <a:ahLst/>
          <a:cxnLst/>
          <a:rect l="0" t="0" r="0" b="0"/>
          <a:pathLst>
            <a:path>
              <a:moveTo>
                <a:pt x="2861985" y="0"/>
              </a:moveTo>
              <a:lnTo>
                <a:pt x="2861985" y="635191"/>
              </a:lnTo>
              <a:lnTo>
                <a:pt x="0" y="635191"/>
              </a:lnTo>
              <a:lnTo>
                <a:pt x="0" y="846963"/>
              </a:lnTo>
            </a:path>
          </a:pathLst>
        </a:custGeom>
        <a:noFill/>
        <a:ln w="15875"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6BA5728-173C-454A-9DDB-EC9324E0CAEB}">
      <dsp:nvSpPr>
        <dsp:cNvPr id="0" name=""/>
        <dsp:cNvSpPr/>
      </dsp:nvSpPr>
      <dsp:spPr>
        <a:xfrm>
          <a:off x="2723888" y="-103033"/>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02C044A0-8B9D-4C30-A3F8-E6EC2716CD85}">
      <dsp:nvSpPr>
        <dsp:cNvPr id="0" name=""/>
        <dsp:cNvSpPr/>
      </dsp:nvSpPr>
      <dsp:spPr>
        <a:xfrm>
          <a:off x="2977888" y="138266"/>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Hierarchia</a:t>
          </a:r>
          <a:endParaRPr lang="pl-PL" sz="1700" kern="1200" dirty="0"/>
        </a:p>
      </dsp:txBody>
      <dsp:txXfrm>
        <a:off x="3020404" y="180782"/>
        <a:ext cx="2200967" cy="1366577"/>
      </dsp:txXfrm>
    </dsp:sp>
    <dsp:sp modelId="{9F69D78A-CA7D-4099-A172-504B930035A4}">
      <dsp:nvSpPr>
        <dsp:cNvPr id="0" name=""/>
        <dsp:cNvSpPr/>
      </dsp:nvSpPr>
      <dsp:spPr>
        <a:xfrm>
          <a:off x="-138097" y="2195540"/>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A358176-A317-4117-9AA3-9D5EB21267E9}">
      <dsp:nvSpPr>
        <dsp:cNvPr id="0" name=""/>
        <dsp:cNvSpPr/>
      </dsp:nvSpPr>
      <dsp:spPr>
        <a:xfrm>
          <a:off x="115902" y="2436840"/>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Święceń</a:t>
          </a:r>
          <a:endParaRPr lang="pl-PL" sz="1700" kern="1200" dirty="0"/>
        </a:p>
      </dsp:txBody>
      <dsp:txXfrm>
        <a:off x="158418" y="2479356"/>
        <a:ext cx="2200967" cy="1366577"/>
      </dsp:txXfrm>
    </dsp:sp>
    <dsp:sp modelId="{0AE59E0E-8413-446E-A98A-E220B5C0366C}">
      <dsp:nvSpPr>
        <dsp:cNvPr id="0" name=""/>
        <dsp:cNvSpPr/>
      </dsp:nvSpPr>
      <dsp:spPr>
        <a:xfrm>
          <a:off x="-128793" y="4612072"/>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889C170F-F599-443F-BE46-8781E00575B9}">
      <dsp:nvSpPr>
        <dsp:cNvPr id="0" name=""/>
        <dsp:cNvSpPr/>
      </dsp:nvSpPr>
      <dsp:spPr>
        <a:xfrm>
          <a:off x="125206" y="4853372"/>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Biskup, prezbiter, diakon</a:t>
          </a:r>
          <a:endParaRPr lang="pl-PL" sz="1700" kern="1200" dirty="0"/>
        </a:p>
      </dsp:txBody>
      <dsp:txXfrm>
        <a:off x="167722" y="4895888"/>
        <a:ext cx="2200967" cy="1366577"/>
      </dsp:txXfrm>
    </dsp:sp>
    <dsp:sp modelId="{BE026110-09AB-4280-870B-D91BBDF40A81}">
      <dsp:nvSpPr>
        <dsp:cNvPr id="0" name=""/>
        <dsp:cNvSpPr/>
      </dsp:nvSpPr>
      <dsp:spPr>
        <a:xfrm>
          <a:off x="5588000" y="2207429"/>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EF613D98-CDCB-418C-ADE1-580474BA0C32}">
      <dsp:nvSpPr>
        <dsp:cNvPr id="0" name=""/>
        <dsp:cNvSpPr/>
      </dsp:nvSpPr>
      <dsp:spPr>
        <a:xfrm>
          <a:off x="5842000" y="2448729"/>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Władzy Administracyjnej</a:t>
          </a:r>
          <a:endParaRPr lang="pl-PL" sz="1700" kern="1200" dirty="0"/>
        </a:p>
      </dsp:txBody>
      <dsp:txXfrm>
        <a:off x="5884516" y="2491245"/>
        <a:ext cx="2200967" cy="1366577"/>
      </dsp:txXfrm>
    </dsp:sp>
    <dsp:sp modelId="{135C2655-EB48-4A6E-9957-A44814FB0235}">
      <dsp:nvSpPr>
        <dsp:cNvPr id="0" name=""/>
        <dsp:cNvSpPr/>
      </dsp:nvSpPr>
      <dsp:spPr>
        <a:xfrm>
          <a:off x="5587994" y="4836679"/>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DE2ECA8F-84F2-4A74-8048-A79F1ABEE550}">
      <dsp:nvSpPr>
        <dsp:cNvPr id="0" name=""/>
        <dsp:cNvSpPr/>
      </dsp:nvSpPr>
      <dsp:spPr>
        <a:xfrm>
          <a:off x="5841994" y="5077979"/>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Biskup(diecezja), dziekan(dekanat), proboszcz(parafia)</a:t>
          </a:r>
          <a:endParaRPr lang="pl-PL" sz="1700" kern="1200" dirty="0"/>
        </a:p>
      </dsp:txBody>
      <dsp:txXfrm>
        <a:off x="5884510" y="5120495"/>
        <a:ext cx="2200967" cy="1366577"/>
      </dsp:txXfrm>
    </dsp:sp>
    <dsp:sp modelId="{5DFCBD09-EFCA-4BFA-B694-8D13542FAC8E}">
      <dsp:nvSpPr>
        <dsp:cNvPr id="0" name=""/>
        <dsp:cNvSpPr/>
      </dsp:nvSpPr>
      <dsp:spPr>
        <a:xfrm>
          <a:off x="2735986" y="2252937"/>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FF088ADE-3F9C-46E6-B5BD-8869E16BB618}">
      <dsp:nvSpPr>
        <dsp:cNvPr id="0" name=""/>
        <dsp:cNvSpPr/>
      </dsp:nvSpPr>
      <dsp:spPr>
        <a:xfrm>
          <a:off x="2989986" y="2494237"/>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Władzy Pasterskiej</a:t>
          </a:r>
          <a:endParaRPr lang="pl-PL" sz="1700" kern="1200" dirty="0"/>
        </a:p>
      </dsp:txBody>
      <dsp:txXfrm>
        <a:off x="3032502" y="2536753"/>
        <a:ext cx="2200967" cy="1366577"/>
      </dsp:txXfrm>
    </dsp:sp>
    <dsp:sp modelId="{637641C3-9657-4FC7-9941-D43C894D3C4E}">
      <dsp:nvSpPr>
        <dsp:cNvPr id="0" name=""/>
        <dsp:cNvSpPr/>
      </dsp:nvSpPr>
      <dsp:spPr>
        <a:xfrm>
          <a:off x="2741769" y="4843879"/>
          <a:ext cx="2285999" cy="1451609"/>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21E6F39F-6520-441F-869E-051A359D167D}">
      <dsp:nvSpPr>
        <dsp:cNvPr id="0" name=""/>
        <dsp:cNvSpPr/>
      </dsp:nvSpPr>
      <dsp:spPr>
        <a:xfrm>
          <a:off x="2995769" y="5085179"/>
          <a:ext cx="2285999" cy="1451609"/>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dirty="0" smtClean="0"/>
            <a:t>Papież, kardynałowie, arcybiskupi i biskupi, proboszczowie </a:t>
          </a:r>
          <a:endParaRPr lang="pl-PL" sz="1700" kern="1200" dirty="0"/>
        </a:p>
      </dsp:txBody>
      <dsp:txXfrm>
        <a:off x="3038285" y="5127695"/>
        <a:ext cx="2200967" cy="136657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59181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384812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99177D-56A7-400E-B77A-C5C17A4E1E62}" type="slidenum">
              <a:rPr lang="pl-PL" smtClean="0"/>
              <a:t>‹#›</a:t>
            </a:fld>
            <a:endParaRPr lang="pl-P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2426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41872912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99177D-56A7-400E-B77A-C5C17A4E1E62}" type="slidenum">
              <a:rPr lang="pl-PL" smtClean="0"/>
              <a:t>‹#›</a:t>
            </a:fld>
            <a:endParaRPr lang="pl-P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09209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1523575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2316748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6075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2419192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3F749978-09C2-4541-AC9F-3BD314130C45}" type="datetimeFigureOut">
              <a:rPr lang="pl-PL" smtClean="0"/>
              <a:t>2014-11-09</a:t>
            </a:fld>
            <a:endParaRPr lang="pl-PL"/>
          </a:p>
        </p:txBody>
      </p:sp>
      <p:sp>
        <p:nvSpPr>
          <p:cNvPr id="5" name="Footer Placeholder 4"/>
          <p:cNvSpPr>
            <a:spLocks noGrp="1"/>
          </p:cNvSpPr>
          <p:nvPr>
            <p:ph type="ftr" sz="quarter" idx="11"/>
          </p:nvPr>
        </p:nvSpPr>
        <p:spPr/>
        <p:txBody>
          <a:bodyPr/>
          <a:lstStyle/>
          <a:p>
            <a:endParaRPr lang="pl-P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3309606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318458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F749978-09C2-4541-AC9F-3BD314130C45}" type="datetimeFigureOut">
              <a:rPr lang="pl-PL" smtClean="0"/>
              <a:t>2014-11-09</a:t>
            </a:fld>
            <a:endParaRPr lang="pl-PL"/>
          </a:p>
        </p:txBody>
      </p:sp>
      <p:sp>
        <p:nvSpPr>
          <p:cNvPr id="8" name="Footer Placeholder 7"/>
          <p:cNvSpPr>
            <a:spLocks noGrp="1"/>
          </p:cNvSpPr>
          <p:nvPr>
            <p:ph type="ftr" sz="quarter" idx="11"/>
          </p:nvPr>
        </p:nvSpPr>
        <p:spPr/>
        <p:txBody>
          <a:bodyPr/>
          <a:lstStyle/>
          <a:p>
            <a:endParaRPr lang="pl-P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2529083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3F749978-09C2-4541-AC9F-3BD314130C45}" type="datetimeFigureOut">
              <a:rPr lang="pl-PL" smtClean="0"/>
              <a:t>2014-11-09</a:t>
            </a:fld>
            <a:endParaRPr lang="pl-PL"/>
          </a:p>
        </p:txBody>
      </p:sp>
      <p:sp>
        <p:nvSpPr>
          <p:cNvPr id="4" name="Footer Placeholder 3"/>
          <p:cNvSpPr>
            <a:spLocks noGrp="1"/>
          </p:cNvSpPr>
          <p:nvPr>
            <p:ph type="ftr" sz="quarter" idx="11"/>
          </p:nvPr>
        </p:nvSpPr>
        <p:spPr/>
        <p:txBody>
          <a:bodyPr/>
          <a:lstStyle/>
          <a:p>
            <a:endParaRPr lang="pl-P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1013370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49978-09C2-4541-AC9F-3BD314130C45}" type="datetimeFigureOut">
              <a:rPr lang="pl-PL" smtClean="0"/>
              <a:t>2014-11-09</a:t>
            </a:fld>
            <a:endParaRPr lang="pl-PL"/>
          </a:p>
        </p:txBody>
      </p:sp>
      <p:sp>
        <p:nvSpPr>
          <p:cNvPr id="3" name="Footer Placeholder 2"/>
          <p:cNvSpPr>
            <a:spLocks noGrp="1"/>
          </p:cNvSpPr>
          <p:nvPr>
            <p:ph type="ftr" sz="quarter" idx="11"/>
          </p:nvPr>
        </p:nvSpPr>
        <p:spPr/>
        <p:txBody>
          <a:bodyPr/>
          <a:lstStyle/>
          <a:p>
            <a:endParaRPr lang="pl-P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306361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89232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3F749978-09C2-4541-AC9F-3BD314130C45}" type="datetimeFigureOut">
              <a:rPr lang="pl-PL" smtClean="0"/>
              <a:t>2014-11-09</a:t>
            </a:fld>
            <a:endParaRPr lang="pl-PL"/>
          </a:p>
        </p:txBody>
      </p:sp>
      <p:sp>
        <p:nvSpPr>
          <p:cNvPr id="6" name="Footer Placeholder 5"/>
          <p:cNvSpPr>
            <a:spLocks noGrp="1"/>
          </p:cNvSpPr>
          <p:nvPr>
            <p:ph type="ftr" sz="quarter" idx="11"/>
          </p:nvPr>
        </p:nvSpPr>
        <p:spPr/>
        <p:txBody>
          <a:bodyPr/>
          <a:lstStyle/>
          <a:p>
            <a:endParaRPr lang="pl-P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799177D-56A7-400E-B77A-C5C17A4E1E62}" type="slidenum">
              <a:rPr lang="pl-PL" smtClean="0"/>
              <a:t>‹#›</a:t>
            </a:fld>
            <a:endParaRPr lang="pl-PL"/>
          </a:p>
        </p:txBody>
      </p:sp>
    </p:spTree>
    <p:extLst>
      <p:ext uri="{BB962C8B-B14F-4D97-AF65-F5344CB8AC3E}">
        <p14:creationId xmlns:p14="http://schemas.microsoft.com/office/powerpoint/2010/main" val="1239893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749978-09C2-4541-AC9F-3BD314130C45}" type="datetimeFigureOut">
              <a:rPr lang="pl-PL" smtClean="0"/>
              <a:t>2014-11-09</a:t>
            </a:fld>
            <a:endParaRPr lang="pl-P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799177D-56A7-400E-B77A-C5C17A4E1E62}" type="slidenum">
              <a:rPr lang="pl-PL" smtClean="0"/>
              <a:t>‹#›</a:t>
            </a:fld>
            <a:endParaRPr lang="pl-PL"/>
          </a:p>
        </p:txBody>
      </p:sp>
    </p:spTree>
    <p:extLst>
      <p:ext uri="{BB962C8B-B14F-4D97-AF65-F5344CB8AC3E}">
        <p14:creationId xmlns:p14="http://schemas.microsoft.com/office/powerpoint/2010/main" val="876612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Hierarchia Kościoła Katolickiego</a:t>
            </a:r>
            <a:endParaRPr lang="pl-PL" dirty="0"/>
          </a:p>
        </p:txBody>
      </p:sp>
      <p:sp>
        <p:nvSpPr>
          <p:cNvPr id="3" name="Podtytuł 2"/>
          <p:cNvSpPr>
            <a:spLocks noGrp="1"/>
          </p:cNvSpPr>
          <p:nvPr>
            <p:ph type="subTitle" idx="1"/>
          </p:nvPr>
        </p:nvSpPr>
        <p:spPr/>
        <p:txBody>
          <a:bodyPr/>
          <a:lstStyle/>
          <a:p>
            <a:r>
              <a:rPr lang="pl-PL" dirty="0" smtClean="0"/>
              <a:t>Piotr Koźmiński</a:t>
            </a:r>
            <a:endParaRPr lang="pl-PL" dirty="0"/>
          </a:p>
        </p:txBody>
      </p:sp>
    </p:spTree>
    <p:extLst>
      <p:ext uri="{BB962C8B-B14F-4D97-AF65-F5344CB8AC3E}">
        <p14:creationId xmlns:p14="http://schemas.microsoft.com/office/powerpoint/2010/main" val="2106989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93349663"/>
              </p:ext>
            </p:extLst>
          </p:nvPr>
        </p:nvGraphicFramePr>
        <p:xfrm>
          <a:off x="2032000" y="103031"/>
          <a:ext cx="8128000" cy="6606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452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828800" y="862885"/>
            <a:ext cx="8976575" cy="2308324"/>
          </a:xfrm>
          <a:prstGeom prst="rect">
            <a:avLst/>
          </a:prstGeom>
          <a:noFill/>
        </p:spPr>
        <p:txBody>
          <a:bodyPr wrap="square" rtlCol="0">
            <a:spAutoFit/>
          </a:bodyPr>
          <a:lstStyle/>
          <a:p>
            <a:r>
              <a:rPr lang="pl-PL" sz="4800" dirty="0" smtClean="0"/>
              <a:t>Dziękuję</a:t>
            </a:r>
          </a:p>
          <a:p>
            <a:r>
              <a:rPr lang="pl-PL" sz="4800" dirty="0" smtClean="0"/>
              <a:t>Za</a:t>
            </a:r>
          </a:p>
          <a:p>
            <a:r>
              <a:rPr lang="pl-PL" sz="4800" dirty="0"/>
              <a:t>U</a:t>
            </a:r>
            <a:r>
              <a:rPr lang="pl-PL" sz="4800" dirty="0" smtClean="0"/>
              <a:t>wagę</a:t>
            </a:r>
            <a:endParaRPr lang="pl-PL" sz="4800" dirty="0"/>
          </a:p>
        </p:txBody>
      </p:sp>
    </p:spTree>
    <p:extLst>
      <p:ext uri="{BB962C8B-B14F-4D97-AF65-F5344CB8AC3E}">
        <p14:creationId xmlns:p14="http://schemas.microsoft.com/office/powerpoint/2010/main" val="1721609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060620" y="656823"/>
            <a:ext cx="9813701" cy="3693319"/>
          </a:xfrm>
          <a:prstGeom prst="rect">
            <a:avLst/>
          </a:prstGeom>
          <a:noFill/>
        </p:spPr>
        <p:txBody>
          <a:bodyPr wrap="square" rtlCol="0">
            <a:spAutoFit/>
          </a:bodyPr>
          <a:lstStyle/>
          <a:p>
            <a:r>
              <a:rPr lang="pl-PL" smtClean="0"/>
              <a:t>Najmniejszą organizacyjną jednostką Kościoła jest parafia. Kieruje nią proboszcz. Pomagają mu: wikariusz, ewentualnie diakon, kościelny i organista. Większe parafie posiadają często specjalnych katechetów do nauczania wiary. Niejednokrotnie też parafie dysponują swoim przedszkolem lub podobną placówką, kierowaną zazwyczaj przez siostry zakonne. </a:t>
            </a:r>
          </a:p>
          <a:p>
            <a:endParaRPr lang="pl-PL" smtClean="0"/>
          </a:p>
          <a:p>
            <a:r>
              <a:rPr lang="pl-PL" smtClean="0"/>
              <a:t>W parafii, gdzie kwitnie życie religijne, oprócz stałych pracowników działają również osoby spełniające swe zadania honorowo. Rada parafialna i komitet kościelny dzielą między siebie rozmaite zadania wewnątrzparafialne, a także służą proboszczowi radą. Widzialnym ośrodkiem parafii jest kościół parafialny z ołtarzem i amboną, tabernakulum, chrzcielnicą i konfesjonałem. Inne budynki i pomieszczenia (dom parafialny, sale katechetyczne, przedszkole) świadczą o tym, że we wspólnocie Jezusa Chrystusa ważne są nie tylko nabożeństwa. </a:t>
            </a:r>
            <a:endParaRPr lang="pl-PL" dirty="0"/>
          </a:p>
        </p:txBody>
      </p:sp>
    </p:spTree>
    <p:extLst>
      <p:ext uri="{BB962C8B-B14F-4D97-AF65-F5344CB8AC3E}">
        <p14:creationId xmlns:p14="http://schemas.microsoft.com/office/powerpoint/2010/main" val="1808309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77285" y="231820"/>
            <a:ext cx="10187188" cy="4247317"/>
          </a:xfrm>
          <a:prstGeom prst="rect">
            <a:avLst/>
          </a:prstGeom>
          <a:noFill/>
        </p:spPr>
        <p:txBody>
          <a:bodyPr wrap="square" rtlCol="0">
            <a:spAutoFit/>
          </a:bodyPr>
          <a:lstStyle/>
          <a:p>
            <a:r>
              <a:rPr lang="pl-PL" dirty="0" smtClean="0"/>
              <a:t>Kilka parafii tworzy dekanat, na czele którego stoi dziekan. Najstarszą i najważniejszą jednostką Kościoła jest biskupstwo (diecezja), kierowane przez biskupa. Biskupim urzędem do kierowania diecezją jest kuria. </a:t>
            </a:r>
          </a:p>
          <a:p>
            <a:r>
              <a:rPr lang="pl-PL" dirty="0" smtClean="0"/>
              <a:t>Kilka biskupstw tworzy prowincję kościelną, na czele której stoi arcybiskup (metropolita). Biskupi danego kraju tworzą konferencję episkopatu. </a:t>
            </a:r>
          </a:p>
          <a:p>
            <a:r>
              <a:rPr lang="pl-PL" dirty="0" smtClean="0"/>
              <a:t>Na czele wszystkich biskupów stoi biskup Rzymu, papież. Jest on następcą św. Piotra             i widzialną głową Kościoła powszechnego. Wspomaga go Kuria Rzymska, która spełnia wszystkie zadania administracji kościelnej. Mniej więcej co trzy lata zbiera się w Rzymie synod biskupów. Biorą w nim udział przedstawiciele konferencji episkopatów. Synod biskupów służy papieżowi radą w kierowaniu Kościołem. </a:t>
            </a:r>
          </a:p>
          <a:p>
            <a:r>
              <a:rPr lang="pl-PL" dirty="0" smtClean="0"/>
              <a:t>Specjalne zadania spełniają kardynałowie. Mianuje ich papież. Pomagają mu - o ile są    w Rzymie - w kierowaniu Kościołem. Inni kardynałowie są zarazem biskupami w rozmaitych diecezjach świata. Wszyscy razem tworzą oni kolegium kardynalskie. Po śmierci papieża kolegium zbiera się w Rzymie i wybiera jego następcę. Zostało to uregulowane prawem   w 1059 r. </a:t>
            </a:r>
            <a:endParaRPr lang="pl-PL" dirty="0"/>
          </a:p>
        </p:txBody>
      </p:sp>
    </p:spTree>
    <p:extLst>
      <p:ext uri="{BB962C8B-B14F-4D97-AF65-F5344CB8AC3E}">
        <p14:creationId xmlns:p14="http://schemas.microsoft.com/office/powerpoint/2010/main" val="1162256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87887" y="1596981"/>
            <a:ext cx="8435661" cy="2385596"/>
          </a:xfrm>
          <a:prstGeom prst="rect">
            <a:avLst/>
          </a:prstGeom>
        </p:spPr>
        <p:txBody>
          <a:bodyPr wrap="square">
            <a:spAutoFit/>
          </a:bodyPr>
          <a:lstStyle/>
          <a:p>
            <a:r>
              <a:rPr lang="pl-PL" b="1" dirty="0" smtClean="0"/>
              <a:t>Parafia - wspólnota parafialna:</a:t>
            </a:r>
            <a:r>
              <a:rPr lang="pl-PL" dirty="0" smtClean="0"/>
              <a:t> Wspólnota katolików, zamieszkujących określony obszar (wieś, dzielnicę, miasto). </a:t>
            </a:r>
          </a:p>
          <a:p>
            <a:r>
              <a:rPr lang="pl-PL" b="1" dirty="0" smtClean="0"/>
              <a:t>Proboszcz:</a:t>
            </a:r>
            <a:r>
              <a:rPr lang="pl-PL" dirty="0" smtClean="0"/>
              <a:t> Zwierzchnik wspólnoty parafialnej (parafii). Zadanie to spełnia kapłan wyznaczony przez biskupa. Zazwyczaj posiada on swoich współpracowników. </a:t>
            </a:r>
          </a:p>
          <a:p>
            <a:r>
              <a:rPr lang="pl-PL" b="1" dirty="0" smtClean="0"/>
              <a:t>Diakon</a:t>
            </a:r>
            <a:r>
              <a:rPr lang="pl-PL" dirty="0" smtClean="0"/>
              <a:t> (grec. = sługa): Osoba wyznaczona przez biskupa, na podstawie święceń diakonatu, do sprawowania określonych posług w Kościele. Urząd diakona istniał już w pierwszych wiekach Kościoła. </a:t>
            </a:r>
            <a:endParaRPr lang="pl-PL" dirty="0"/>
          </a:p>
        </p:txBody>
      </p:sp>
      <p:sp>
        <p:nvSpPr>
          <p:cNvPr id="3" name="Prostokąt 2"/>
          <p:cNvSpPr/>
          <p:nvPr/>
        </p:nvSpPr>
        <p:spPr>
          <a:xfrm>
            <a:off x="1287887" y="3737878"/>
            <a:ext cx="7856113" cy="1754326"/>
          </a:xfrm>
          <a:prstGeom prst="rect">
            <a:avLst/>
          </a:prstGeom>
        </p:spPr>
        <p:txBody>
          <a:bodyPr wrap="square">
            <a:spAutoFit/>
          </a:bodyPr>
          <a:lstStyle/>
          <a:p>
            <a:r>
              <a:rPr lang="pl-PL" b="1" dirty="0" smtClean="0"/>
              <a:t>Dziekan</a:t>
            </a:r>
            <a:r>
              <a:rPr lang="pl-PL" dirty="0" smtClean="0"/>
              <a:t> (łac. </a:t>
            </a:r>
            <a:r>
              <a:rPr lang="pl-PL" i="1" dirty="0" err="1" smtClean="0"/>
              <a:t>decem</a:t>
            </a:r>
            <a:r>
              <a:rPr lang="pl-PL" dirty="0" smtClean="0"/>
              <a:t> = dziesięć): Kilka parafii (początkowo dziesięć) tworzy dekanat. Dziekana wybierają spośród siebie proboszczowie. Wybór musi być zatwierdzony przez biskupa. </a:t>
            </a:r>
          </a:p>
          <a:p>
            <a:r>
              <a:rPr lang="pl-PL" b="1" dirty="0" smtClean="0"/>
              <a:t>Diecezja</a:t>
            </a:r>
            <a:r>
              <a:rPr lang="pl-PL" dirty="0" smtClean="0"/>
              <a:t> (zwana także biskupstwem): Podział na diecezje jest najstarszą i najważniejszą formą organizacyjną Kościoła katolickiego. Na czele każdej diecezji stoi biskup diecezjalny. </a:t>
            </a:r>
            <a:endParaRPr lang="pl-PL" dirty="0"/>
          </a:p>
        </p:txBody>
      </p:sp>
    </p:spTree>
    <p:extLst>
      <p:ext uri="{BB962C8B-B14F-4D97-AF65-F5344CB8AC3E}">
        <p14:creationId xmlns:p14="http://schemas.microsoft.com/office/powerpoint/2010/main" val="89676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1000"/>
                                        <p:tgtEl>
                                          <p:spTgt spid="3">
                                            <p:txEl>
                                              <p:pRg st="0" end="0"/>
                                            </p:txEl>
                                          </p:spTgt>
                                        </p:tgtEl>
                                      </p:cBhvr>
                                    </p:animEffect>
                                    <p:anim calcmode="lin" valueType="num">
                                      <p:cBhvr>
                                        <p:cTn id="2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animEffect transition="in" filter="fade">
                                      <p:cBhvr>
                                        <p:cTn id="35" dur="1000"/>
                                        <p:tgtEl>
                                          <p:spTgt spid="3">
                                            <p:txEl>
                                              <p:pRg st="1" end="1"/>
                                            </p:txEl>
                                          </p:spTgt>
                                        </p:tgtEl>
                                      </p:cBhvr>
                                    </p:animEffect>
                                    <p:anim calcmode="lin" valueType="num">
                                      <p:cBhvr>
                                        <p:cTn id="3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90163" y="785612"/>
            <a:ext cx="7147775" cy="4524315"/>
          </a:xfrm>
          <a:prstGeom prst="rect">
            <a:avLst/>
          </a:prstGeom>
        </p:spPr>
        <p:txBody>
          <a:bodyPr wrap="square">
            <a:spAutoFit/>
          </a:bodyPr>
          <a:lstStyle/>
          <a:p>
            <a:r>
              <a:rPr lang="pl-PL" b="1" dirty="0" smtClean="0"/>
              <a:t>Wikariusz generalny:</a:t>
            </a:r>
            <a:r>
              <a:rPr lang="pl-PL" dirty="0" smtClean="0"/>
              <a:t> Pełnomocny, osobisty zastępca biskupa diecezjalnego i przez niego mianowany. Wikariuszowi generalnemu przysługuje władza wykonawcza do podejmowania aktów administracyjnych. </a:t>
            </a:r>
          </a:p>
          <a:p>
            <a:r>
              <a:rPr lang="pl-PL" b="1" dirty="0" smtClean="0"/>
              <a:t>Prawo kościelne:</a:t>
            </a:r>
            <a:r>
              <a:rPr lang="pl-PL" dirty="0" smtClean="0"/>
              <a:t> Przepisy obowiązujące w Kościele katolickim, regulujące życie wspólnoty kościelnej, np. prawa i obowiązki proboszczów, biskupów itd., zebrane są w Kodeksie prawa kanonicznego. Obecny Kodeks prawa kanonicznego obowiązuje od pierwszej niedzieli Adwentu 1983 r. Ogłosił go papież Jan Paweł II. </a:t>
            </a:r>
          </a:p>
          <a:p>
            <a:r>
              <a:rPr lang="pl-PL" b="1" dirty="0" smtClean="0"/>
              <a:t>Kuria</a:t>
            </a:r>
            <a:r>
              <a:rPr lang="pl-PL" dirty="0" smtClean="0"/>
              <a:t> (łac. = dwór): W diecezji - kościelny urząd administracyjny wspierający biskupa diecezjalnego w zarządzaniu diecezją. Sprawy Kościoła powszechnego załatwia, w imieniu papieża oraz jego autorytetem, Kuria Rzymska; obejmuje ona: Papieski Sekretariat Stanu, Radę Publicznych Spraw Kościoła, Kongregacje, Trybunały. </a:t>
            </a:r>
            <a:endParaRPr lang="pl-PL" dirty="0"/>
          </a:p>
        </p:txBody>
      </p:sp>
    </p:spTree>
    <p:extLst>
      <p:ext uri="{BB962C8B-B14F-4D97-AF65-F5344CB8AC3E}">
        <p14:creationId xmlns:p14="http://schemas.microsoft.com/office/powerpoint/2010/main" val="1654048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61375" y="721217"/>
            <a:ext cx="7482625" cy="4247317"/>
          </a:xfrm>
          <a:prstGeom prst="rect">
            <a:avLst/>
          </a:prstGeom>
        </p:spPr>
        <p:txBody>
          <a:bodyPr wrap="square">
            <a:spAutoFit/>
          </a:bodyPr>
          <a:lstStyle/>
          <a:p>
            <a:r>
              <a:rPr lang="pl-PL" b="1" dirty="0" smtClean="0"/>
              <a:t>Biskup pomocniczy</a:t>
            </a:r>
            <a:r>
              <a:rPr lang="pl-PL" dirty="0" smtClean="0"/>
              <a:t> (dawniejsza nazwa „sufragan”): Wspomaga biskupa diecezjalnego w zarządzaniu diecezją, w wykonywaniu czynności sakralnych i zastępuje go w razie potrzeby. Niekiedy biskup diecezjalny powierza biskupowi pomocniczemu kierownictwo nad pracą duszpasterską w jakimś rejonie diecezji. </a:t>
            </a:r>
          </a:p>
          <a:p>
            <a:r>
              <a:rPr lang="pl-PL" b="1" dirty="0" smtClean="0"/>
              <a:t>Konferencja Episkopatu:</a:t>
            </a:r>
            <a:r>
              <a:rPr lang="pl-PL" dirty="0" smtClean="0"/>
              <a:t> Zgromadzenie biskupów z jednej lub kilku prowincji kościelnych (czasem również całego kontynentu) pod kierownictwem przewodniczącego konferencji. Zajmuje się problemami duszpasterskimi, liturgią, a także problemami Kościoła powszechnego i sytuacją społeczną. Podejmuje działalność na terenie odnośnych diecezji. </a:t>
            </a:r>
          </a:p>
          <a:p>
            <a:r>
              <a:rPr lang="pl-PL" b="1" dirty="0" smtClean="0"/>
              <a:t>Kapituła katedralna:</a:t>
            </a:r>
            <a:r>
              <a:rPr lang="pl-PL" dirty="0" smtClean="0"/>
              <a:t> Kolegium kapłanów, powołane przez biskupa przy kościele biskupa (katedrze). Kapituła katedralna służy radą biskupowi oraz administruje diecezją w razie jego śmierci. </a:t>
            </a:r>
            <a:endParaRPr lang="pl-PL" dirty="0"/>
          </a:p>
        </p:txBody>
      </p:sp>
    </p:spTree>
    <p:extLst>
      <p:ext uri="{BB962C8B-B14F-4D97-AF65-F5344CB8AC3E}">
        <p14:creationId xmlns:p14="http://schemas.microsoft.com/office/powerpoint/2010/main" val="314565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957589" y="759854"/>
            <a:ext cx="7186411" cy="3693319"/>
          </a:xfrm>
          <a:prstGeom prst="rect">
            <a:avLst/>
          </a:prstGeom>
        </p:spPr>
        <p:txBody>
          <a:bodyPr wrap="square">
            <a:spAutoFit/>
          </a:bodyPr>
          <a:lstStyle/>
          <a:p>
            <a:r>
              <a:rPr lang="pl-PL" b="1" dirty="0" smtClean="0"/>
              <a:t>Kolegium biskupów:</a:t>
            </a:r>
            <a:r>
              <a:rPr lang="pl-PL" dirty="0" smtClean="0"/>
              <a:t> Ogół wszystkich biskupów pod przewodnictwem papieża. Najbardziej widocznym znakiem tej wspólnoty jest sobór, czyli zebranie wszystkich biskupów. Sobór może być zwołany tylko przez papieża. </a:t>
            </a:r>
          </a:p>
          <a:p>
            <a:r>
              <a:rPr lang="pl-PL" b="1" dirty="0" smtClean="0"/>
              <a:t>Kardynał:</a:t>
            </a:r>
            <a:r>
              <a:rPr lang="pl-PL" dirty="0" smtClean="0"/>
              <a:t> Najwyższa po papieżu godność w Kościele katolickim. Kardynałowie mianowani są przez papieża. Kierują, jako biskupi, diecezjami lub piastują urzędy w Kurii Rzymskiej (kardynałowie kurialni). Od XI wieku kardynałowie wybierają papieża. </a:t>
            </a:r>
          </a:p>
          <a:p>
            <a:r>
              <a:rPr lang="pl-PL" b="1" dirty="0" smtClean="0"/>
              <a:t>Papież</a:t>
            </a:r>
            <a:r>
              <a:rPr lang="pl-PL" dirty="0" smtClean="0"/>
              <a:t> (łac. </a:t>
            </a:r>
            <a:r>
              <a:rPr lang="pl-PL" i="1" dirty="0" smtClean="0"/>
              <a:t>papa</a:t>
            </a:r>
            <a:r>
              <a:rPr lang="pl-PL" dirty="0" smtClean="0"/>
              <a:t> = ojciec): Biskup Rzymu, a tym samym następca św. Piotra i rządca Kościoła powszechnego. Jest on w szczególny sposób znakiem i stróżem jedności Kościoła katolickiego. </a:t>
            </a:r>
            <a:endParaRPr lang="pl-PL" dirty="0"/>
          </a:p>
        </p:txBody>
      </p:sp>
    </p:spTree>
    <p:extLst>
      <p:ext uri="{BB962C8B-B14F-4D97-AF65-F5344CB8AC3E}">
        <p14:creationId xmlns:p14="http://schemas.microsoft.com/office/powerpoint/2010/main" val="203960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622738" y="721217"/>
            <a:ext cx="7521262" cy="4801314"/>
          </a:xfrm>
          <a:prstGeom prst="rect">
            <a:avLst/>
          </a:prstGeom>
        </p:spPr>
        <p:txBody>
          <a:bodyPr wrap="square">
            <a:spAutoFit/>
          </a:bodyPr>
          <a:lstStyle/>
          <a:p>
            <a:r>
              <a:rPr lang="pl-PL" b="1" dirty="0" smtClean="0"/>
              <a:t>Stolica Apostolska:</a:t>
            </a:r>
            <a:r>
              <a:rPr lang="pl-PL" dirty="0" smtClean="0"/>
              <a:t> Stolica następcy św. Piotra i papieża; nazwa ta obejmuje także instytucje Kurii Rzymskiej. </a:t>
            </a:r>
          </a:p>
          <a:p>
            <a:r>
              <a:rPr lang="pl-PL" b="1" dirty="0" smtClean="0"/>
              <a:t>Hierarchia kościelna:</a:t>
            </a:r>
            <a:r>
              <a:rPr lang="pl-PL" dirty="0" smtClean="0"/>
              <a:t> Ustopniowany układ władzy i stanowisk kościelnych. </a:t>
            </a:r>
          </a:p>
          <a:p>
            <a:r>
              <a:rPr lang="pl-PL" b="1" dirty="0" smtClean="0"/>
              <a:t>Patriarcha:</a:t>
            </a:r>
            <a:r>
              <a:rPr lang="pl-PL" dirty="0" smtClean="0"/>
              <a:t> Niektóre siedziby biskupów cieszyły się już w pierwszych wiekach chrześcijaństwa dużą popularnością i wywierały na życie Kościoła duży wpływ (Antiochia, Aleksandria, a także Jerozolima). Wymienić tu należy również obie stolice: Konstantynopol i Rzym. Na Zachodzie tylko Rzym dorównywał rangą stolicom patriarszym Wschodu. W czasie, gdy Kościół wschodni stanowi! jedność z Kościołem zachodnim, patriarchowie tych miast stanowili najwyższą władzę w Kościele. Aż do rozdziału Kościoła patriarchowie Wschodu uznawali prymat biskupa Rzymu. W Kościołach wschodnich do dnia dzisiejszego tytuł patriarchy zachował znaczenie. Na Zachodzie tytuł ten posiada mniejsze znaczenie (chociaż jako tytuł honorowy istnieje do dzisiaj, np. patriarcha Wenecji). Patriarchą Zachodu jest sam papież. </a:t>
            </a:r>
            <a:endParaRPr lang="pl-PL" dirty="0"/>
          </a:p>
        </p:txBody>
      </p:sp>
    </p:spTree>
    <p:extLst>
      <p:ext uri="{BB962C8B-B14F-4D97-AF65-F5344CB8AC3E}">
        <p14:creationId xmlns:p14="http://schemas.microsoft.com/office/powerpoint/2010/main" val="235053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738648" y="721217"/>
            <a:ext cx="7405352" cy="3970318"/>
          </a:xfrm>
          <a:prstGeom prst="rect">
            <a:avLst/>
          </a:prstGeom>
        </p:spPr>
        <p:txBody>
          <a:bodyPr wrap="square">
            <a:spAutoFit/>
          </a:bodyPr>
          <a:lstStyle/>
          <a:p>
            <a:r>
              <a:rPr lang="pl-PL" b="1" dirty="0" smtClean="0"/>
              <a:t>Watykan:</a:t>
            </a:r>
            <a:r>
              <a:rPr lang="pl-PL" dirty="0" smtClean="0"/>
              <a:t> Od XIV w. siedziba papieża wraz z pomieszczeniami urzędowymi Kurii Rzymskiej. Sławna jest kaplica Sykstyńska (miejsce wyboru papieża - konklawe) oraz muzea watykańskie. </a:t>
            </a:r>
          </a:p>
          <a:p>
            <a:r>
              <a:rPr lang="pl-PL" b="1" dirty="0" smtClean="0"/>
              <a:t>Konklawe</a:t>
            </a:r>
            <a:r>
              <a:rPr lang="pl-PL" dirty="0" smtClean="0"/>
              <a:t> (łac. </a:t>
            </a:r>
            <a:r>
              <a:rPr lang="pl-PL" i="1" dirty="0" err="1" smtClean="0"/>
              <a:t>conclave</a:t>
            </a:r>
            <a:r>
              <a:rPr lang="pl-PL" dirty="0" smtClean="0"/>
              <a:t> = pomieszczenie zamknięte); Zebranie kardynałów w celu wyboru papieża, odbywające się przy zupełnym wyłączeniu osób zewnętrznych. Wybór papieża winien się odbywać bez jakichkolwiek zewnętrznych wpływów; takie prawo obowiązuje od roku 1274. </a:t>
            </a:r>
          </a:p>
          <a:p>
            <a:r>
              <a:rPr lang="pl-PL" b="1" dirty="0" smtClean="0"/>
              <a:t>Państwo Watykańskie</a:t>
            </a:r>
            <a:r>
              <a:rPr lang="pl-PL" dirty="0" smtClean="0"/>
              <a:t> (albo Miasto Watykańskie): Jego dzisiejszy kształt ustalony został na mocy układów laterańskich w roku 1929. Samodzielne miasto-państwo w zachodniej części Rzymu (0,44 km</a:t>
            </a:r>
            <a:r>
              <a:rPr lang="pl-PL" baseline="30000" dirty="0" smtClean="0"/>
              <a:t>2</a:t>
            </a:r>
            <a:r>
              <a:rPr lang="pl-PL" dirty="0" smtClean="0"/>
              <a:t> terytorium, z bazyliką i placem św. Piotra oraz pałacem apostolskim i ogrodami). Decyzje papieża jako głowy państwa są również niezależne. </a:t>
            </a:r>
            <a:endParaRPr lang="pl-PL" dirty="0"/>
          </a:p>
        </p:txBody>
      </p:sp>
    </p:spTree>
    <p:extLst>
      <p:ext uri="{BB962C8B-B14F-4D97-AF65-F5344CB8AC3E}">
        <p14:creationId xmlns:p14="http://schemas.microsoft.com/office/powerpoint/2010/main" val="156598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TotalTime>
  <Words>1090</Words>
  <Application>Microsoft Office PowerPoint</Application>
  <PresentationFormat>Panoramiczny</PresentationFormat>
  <Paragraphs>39</Paragraphs>
  <Slides>11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11</vt:i4>
      </vt:variant>
    </vt:vector>
  </HeadingPairs>
  <TitlesOfParts>
    <vt:vector size="15" baseType="lpstr">
      <vt:lpstr>Arial</vt:lpstr>
      <vt:lpstr>Century Gothic</vt:lpstr>
      <vt:lpstr>Wingdings 3</vt:lpstr>
      <vt:lpstr>Smuga</vt:lpstr>
      <vt:lpstr>Hierarchia Kościoła Katolickiego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Hierarchia Kościoła</dc:title>
  <dc:creator>Piotr Koźmiński</dc:creator>
  <cp:lastModifiedBy>Piotr Koźmiński</cp:lastModifiedBy>
  <cp:revision>8</cp:revision>
  <dcterms:created xsi:type="dcterms:W3CDTF">2014-11-08T19:48:36Z</dcterms:created>
  <dcterms:modified xsi:type="dcterms:W3CDTF">2014-11-09T16:24:48Z</dcterms:modified>
</cp:coreProperties>
</file>