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366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49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76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48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36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51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13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76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821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87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9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DE6D2-9B33-4917-BEF3-F6889FB0041D}" type="datetimeFigureOut">
              <a:rPr lang="pl-PL" smtClean="0"/>
              <a:t>2014-02-10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88768-6DFA-4F86-B97C-F4C7CDD6EC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99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08520" y="2420888"/>
            <a:ext cx="9144000" cy="1470025"/>
          </a:xfrm>
        </p:spPr>
        <p:txBody>
          <a:bodyPr/>
          <a:lstStyle/>
          <a:p>
            <a:r>
              <a:rPr lang="pl-PL" b="1" dirty="0" smtClean="0"/>
              <a:t>Gra Ekonomiczno</a:t>
            </a:r>
            <a:r>
              <a:rPr lang="pl-PL" b="1" dirty="0"/>
              <a:t>-</a:t>
            </a:r>
            <a:r>
              <a:rPr lang="pl-PL" b="1" dirty="0" smtClean="0"/>
              <a:t>Strategiczna</a:t>
            </a:r>
            <a:br>
              <a:rPr lang="pl-PL" b="1" dirty="0" smtClean="0"/>
            </a:br>
            <a:r>
              <a:rPr lang="pl-PL" b="1" dirty="0" smtClean="0"/>
              <a:t>„Wyspa”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608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l-PL" sz="6600" b="1" dirty="0" smtClean="0"/>
              <a:t>Plany na Przyszłość</a:t>
            </a:r>
            <a:endParaRPr lang="pl-PL" sz="6600" b="1" dirty="0"/>
          </a:p>
        </p:txBody>
      </p:sp>
    </p:spTree>
    <p:extLst>
      <p:ext uri="{BB962C8B-B14F-4D97-AF65-F5344CB8AC3E}">
        <p14:creationId xmlns:p14="http://schemas.microsoft.com/office/powerpoint/2010/main" val="20981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l-PL" sz="8000" dirty="0" smtClean="0">
                <a:solidFill>
                  <a:schemeClr val="bg1"/>
                </a:solidFill>
              </a:rPr>
              <a:t>Dziękujemy za Uwagę</a:t>
            </a:r>
            <a:br>
              <a:rPr lang="pl-PL" sz="8000" dirty="0" smtClean="0">
                <a:solidFill>
                  <a:schemeClr val="bg1"/>
                </a:solidFill>
              </a:rPr>
            </a:br>
            <a:r>
              <a:rPr lang="pl-PL" sz="80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pl-PL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9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pl-PL" b="1" dirty="0" smtClean="0"/>
              <a:t>Ogólne Zasady Gry (Edycja 2.0)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0" y="1511235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l-PL" sz="2400" dirty="0" smtClean="0"/>
              <a:t>Gra podzielona jest na tury </a:t>
            </a:r>
          </a:p>
          <a:p>
            <a:pPr marL="457200" indent="-457200">
              <a:buFontTx/>
              <a:buChar char="-"/>
            </a:pPr>
            <a:r>
              <a:rPr lang="pl-PL" sz="2400" dirty="0" smtClean="0"/>
              <a:t>Mapa składa się z 60 prowincji (dzieli się je równo między graczy)</a:t>
            </a:r>
          </a:p>
          <a:p>
            <a:pPr marL="457200" indent="-457200">
              <a:buFontTx/>
              <a:buChar char="-"/>
            </a:pPr>
            <a:r>
              <a:rPr lang="pl-PL" sz="2400" dirty="0" smtClean="0"/>
              <a:t>Tury dzielą się na fazy:</a:t>
            </a:r>
          </a:p>
          <a:p>
            <a:r>
              <a:rPr lang="pl-PL" sz="2400" dirty="0"/>
              <a:t>	</a:t>
            </a:r>
            <a:r>
              <a:rPr lang="pl-PL" sz="2400" dirty="0" smtClean="0"/>
              <a:t>1. Przydziału surowców (oraz odliczenia kosztów)</a:t>
            </a:r>
          </a:p>
          <a:p>
            <a:r>
              <a:rPr lang="pl-PL" sz="2400" dirty="0"/>
              <a:t>	</a:t>
            </a:r>
            <a:r>
              <a:rPr lang="pl-PL" sz="2400" dirty="0" smtClean="0"/>
              <a:t>2. Budowy </a:t>
            </a:r>
          </a:p>
          <a:p>
            <a:r>
              <a:rPr lang="pl-PL" sz="2400" dirty="0"/>
              <a:t>	</a:t>
            </a:r>
            <a:r>
              <a:rPr lang="pl-PL" sz="2400" dirty="0" smtClean="0"/>
              <a:t>3. Wymiany surowców z innymi graczami</a:t>
            </a:r>
          </a:p>
          <a:p>
            <a:pPr marL="457200" indent="-457200">
              <a:buFontTx/>
              <a:buChar char="-"/>
            </a:pPr>
            <a:r>
              <a:rPr lang="pl-PL" sz="2400" dirty="0" smtClean="0"/>
              <a:t>Na początku gry każdy gracz losuje kostką sześcienną stopień zalesienia swoich prowincji do wyniku dodaje 11 tyle drewna będzie otrzymywał co turę</a:t>
            </a:r>
          </a:p>
          <a:p>
            <a:pPr marL="342900" indent="-342900">
              <a:buFontTx/>
              <a:buChar char="-"/>
            </a:pPr>
            <a:r>
              <a:rPr lang="pl-PL" sz="2400" dirty="0" smtClean="0"/>
              <a:t>Zasady zwycięstwa mogą być różne (wygrywać może osoba, która  zbankrutuje najpóźniej, pierwsza zbuduje budynek/budynki lub 	po   upływie danego czasu zdobędzie najwięcej surowców itp.)</a:t>
            </a:r>
          </a:p>
          <a:p>
            <a:pPr marL="342900" indent="-342900">
              <a:buFontTx/>
              <a:buChar char="-"/>
            </a:pPr>
            <a:r>
              <a:rPr lang="pl-PL" sz="2400" dirty="0" smtClean="0"/>
              <a:t>Gra przeznaczona jest dla 2-6 osób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2733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Budowanie 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35427" y="1628800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 	W fazie budowania można jak sama nazwa wskazuje stawiać budowle (lista na następnych slajdach). Zależnie od liczby osób oraz czasu na grę można wprowadzić różne ograniczenia co do budowania (np. x budynków na turę lub x budynków na prowincję na turę). Domyślnym ograniczeniem jest możliwość postawienia maksymalnie 5 budynków w jednej prowincji. Aby cokolwiek skonstruować musimy posiadać odpowiednią ilość surowców, a później </a:t>
            </a:r>
            <a:r>
              <a:rPr lang="pl-PL" sz="2800" dirty="0" smtClean="0"/>
              <a:t>utrzymywać </a:t>
            </a:r>
            <a:r>
              <a:rPr lang="pl-PL" sz="2800" dirty="0" smtClean="0"/>
              <a:t>budynek (inaczej zostanie wyburzony).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912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pl-PL" b="1" dirty="0" smtClean="0"/>
              <a:t>Lista Budynków	</a:t>
            </a:r>
            <a:endParaRPr lang="pl-PL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503707"/>
              </p:ext>
            </p:extLst>
          </p:nvPr>
        </p:nvGraphicFramePr>
        <p:xfrm>
          <a:off x="1403648" y="1340768"/>
          <a:ext cx="6264696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69269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Koszt Budowy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Koszt Stały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Przychód/Efekt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Chata Zbieracza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 Jednostek drewna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5 jednostek pożywienia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Chata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Garncarza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jednostek drewna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 jednostka pożywienia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4 jednostki gliny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Chata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Kowala</a:t>
                      </a:r>
                      <a:endParaRPr lang="pl-PL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9 jednostek gliny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 jednostki pożywienia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3 jednostki żelaza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Kamieniołom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20 jednostek gliny, 10 jednostek żelaza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10 jednostek pożywienia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5 jednostek kamienia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Sklep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15 jednostek kamienia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 jednostka pożywienia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2jednostki złota (możliwość wymiany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towarowej z innymi graczami)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9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pl-PL" b="1" dirty="0" smtClean="0"/>
              <a:t>Lista Budynków cz.2</a:t>
            </a:r>
            <a:endParaRPr lang="pl-PL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2511"/>
              </p:ext>
            </p:extLst>
          </p:nvPr>
        </p:nvGraphicFramePr>
        <p:xfrm>
          <a:off x="1475656" y="1268760"/>
          <a:ext cx="6264696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69269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Koszt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Koszt stały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Przychód/</a:t>
                      </a:r>
                      <a:r>
                        <a:rPr lang="pl-PL" baseline="0" dirty="0" smtClean="0"/>
                        <a:t> Efekt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Warsztat Papierniczy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jednostek drewna, 4 jednostki żelaza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3 jednostki pożywienia, 1 jednostka żelaza,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3 jednostki drewna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3 jednostki papieru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Pracownia Skryby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10 jednostek kamienia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 jednostki pożywienia,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2 jednostki papieru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 książka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Warsztat Szklarza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8 jednostek kamienia, 3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jednostki żelaza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5 jednostek gliny, 3 jednostki pożywienia, 2 jednostki drewna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 jednostki szkła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60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pl-PL" b="1" dirty="0" smtClean="0"/>
              <a:t>Lista Budynków cz.3</a:t>
            </a:r>
            <a:endParaRPr lang="pl-PL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6742"/>
              </p:ext>
            </p:extLst>
          </p:nvPr>
        </p:nvGraphicFramePr>
        <p:xfrm>
          <a:off x="1619672" y="1340768"/>
          <a:ext cx="6264696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69269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Koszt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Koszt Stały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Przychód/Efekt</a:t>
                      </a:r>
                      <a:endParaRPr lang="pl-PL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Uniwersytet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50 jednostek kamienia,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10 jednostek drewna, 10 jednostek szkła, 20 książek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20 jednostek pożywienia, 5 książek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+1/3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szansy na znalezienie nowych złóż (losowanie co turę)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Kanał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100 jednostek kamienia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Obrona przed suszą i pożarem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Pomnik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10 jednostek złota, 20 jednostek kamienia, 15 jednostek żelaza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5 jednostek złota, 5 jednostek kamienia, 5 jednostek żelaza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Zwiększa o 15 produkcję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każdego surowca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5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Lista Budynków cz.4</a:t>
            </a:r>
            <a:endParaRPr lang="pl-PL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56633"/>
              </p:ext>
            </p:extLst>
          </p:nvPr>
        </p:nvGraphicFramePr>
        <p:xfrm>
          <a:off x="1115616" y="1484784"/>
          <a:ext cx="6696744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364432"/>
                <a:gridCol w="1152128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Nazwa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Koszt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Koszt Stały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Przychód/Efekt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Mennica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12 jednostek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kamienia, 6 jednostek żelaza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5 jednostek złota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 monety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Spichlerz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20 jednostek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drewna, 5 jednostek kamienia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Obrona przed szarańczą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Kantor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8 jednostek kamienia, 6 jednostek szkła,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3 książki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Umożliwia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wymianę monet na dobra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Ambasada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30 jednostek kamienia, 10 jednostek drewna, 10 jednostek żelaza, 10 jednostek marmuru, 20 jednostek szkła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25 jednostek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złota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możliwia unie monetarną z innym państwem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9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pl-PL" b="1" dirty="0" smtClean="0"/>
              <a:t>Wydarzenia losowe</a:t>
            </a:r>
            <a:endParaRPr lang="pl-PL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0408"/>
              </p:ext>
            </p:extLst>
          </p:nvPr>
        </p:nvGraphicFramePr>
        <p:xfrm>
          <a:off x="1524000" y="1397000"/>
          <a:ext cx="60960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Efekt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Susza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Gracz nie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otrzyma pożywienia, drewna ani gliny w następnej turze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Pożar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Gracz traci wszystkie zapasy drewna,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książek i papieru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Szarańcza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Gracz nie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otrzyma pożywienia w następnej turze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Urodzaj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Gracz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otrzyma podwójną liczbę pożywienia, drewna i gliny w następnej turze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Święto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Gracz otrzyma potrójną liczbę złota i monet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w następnej turze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9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pl-PL" b="1" dirty="0" smtClean="0"/>
              <a:t>Złoża (surowce)</a:t>
            </a:r>
            <a:endParaRPr lang="pl-PL" b="1" dirty="0"/>
          </a:p>
        </p:txBody>
      </p:sp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88840"/>
            <a:ext cx="719455" cy="71945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314" y="3140968"/>
            <a:ext cx="71913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861" y="4155073"/>
            <a:ext cx="71913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30" y="3068638"/>
            <a:ext cx="71913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05064"/>
            <a:ext cx="7127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49" y="1950547"/>
            <a:ext cx="715962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16563"/>
            <a:ext cx="79216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516563"/>
            <a:ext cx="715962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1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404</Words>
  <Application>Microsoft Office PowerPoint</Application>
  <PresentationFormat>Pokaz na ekranie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Gra Ekonomiczno-Strategiczna „Wyspa”</vt:lpstr>
      <vt:lpstr>Ogólne Zasady Gry (Edycja 2.0)</vt:lpstr>
      <vt:lpstr>Budowanie </vt:lpstr>
      <vt:lpstr>Lista Budynków </vt:lpstr>
      <vt:lpstr>Lista Budynków cz.2</vt:lpstr>
      <vt:lpstr>Lista Budynków cz.3</vt:lpstr>
      <vt:lpstr>Lista Budynków cz.4</vt:lpstr>
      <vt:lpstr>Wydarzenia losowe</vt:lpstr>
      <vt:lpstr>Złoża (surowce)</vt:lpstr>
      <vt:lpstr>Plany na Przyszłość</vt:lpstr>
      <vt:lpstr>Dziękujemy za Uwagę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 Ekonomiczno-Strategiczna „Wyspa”</dc:title>
  <dc:creator>USER</dc:creator>
  <cp:lastModifiedBy>USER</cp:lastModifiedBy>
  <cp:revision>13</cp:revision>
  <dcterms:created xsi:type="dcterms:W3CDTF">2014-02-09T18:50:23Z</dcterms:created>
  <dcterms:modified xsi:type="dcterms:W3CDTF">2014-02-10T19:12:53Z</dcterms:modified>
</cp:coreProperties>
</file>