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1577F1-3CA8-4ADF-A158-B88130AB786B}" type="datetimeFigureOut">
              <a:rPr lang="pl-PL" smtClean="0"/>
              <a:t>2014-02-09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0BCF31-24D6-4BAD-8C6B-A1432BBEB9AE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Fashion</a:t>
            </a:r>
            <a:r>
              <a:rPr lang="pl-PL" dirty="0" smtClean="0"/>
              <a:t> of </a:t>
            </a:r>
            <a:r>
              <a:rPr lang="pl-PL" dirty="0" err="1" smtClean="0"/>
              <a:t>eighties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1506" name="AutoShape 2" descr="data:image/jpeg;base64,/9j/4AAQSkZJRgABAQAAAQABAAD/2wCEAAkGBhQSEBUUEhQUFRQVFxcVFBUWFhcXFRgUFRUVFBgYGhYXGyYgFxskGRcWHy8gIycpLSwsFR4yNTAqNSYrLCkBCQoKDgwOGg8PGikkHCQpLCksLCwsKSwsKSwpKSksLCksLCwpKSwsKSwsKSkpKSwpLCkpLCwsLCkpKSwpLCwpKf/AABEIALcBEwMBIgACEQEDEQH/xAAcAAABBAMBAAAAAAAAAAAAAAAAAgQFBgEDBwj/xAA9EAABAwIEBAQDBgUDBAMAAAABAAIRAyEEBRIxBkFRYRMicYEyQpEHUqGx0fAUI2LB4TNyghWSssJjc6L/xAAaAQACAwEBAAAAAAAAAAAAAAAAAgEDBAUG/8QAJBEAAgICAwACAwEBAQAAAAAAAAECEQMhBBIxQVETIjJhcSP/2gAMAwEAAhEDEQA/AOHIQhMAIQswgBTVtY1a2hOKbUoGxrUsMWWNUrlmVuq2be+27rjkOaaKvwhKyJ0JBarq/wCznEml4lMMqgfEKbpe31YYcPoq3Vyt7TDmkeoKZqhurIzQsFimxw9UIlo1f7ZcReLxtdLzHhavhw016T2B12lwgOETZ2xPZJZPVlfLFjQnzsC7cXtJAuQO4Fwt+ByvUSXkMY343OMH/a0c3dkAotsjAxLDFKYXJ3VXxTgyYElrTfbyuM3kD1KkncC4sNDjh6rQTA1MIv7/AFUg4srGlYLVI47LnUqjmOEFpLT6gwmj6aBRq5q1OCcPatDggDWVhKKSgAQhCABCEIAEIQgAQhCABCEIACsLJWEoAhCEAZQhKTAYhZCFkIAWwJ5RYm9JqlaGBdAJEAwRPOTy6pWAp2Dc0gEQSA4eh2Pur39nnBtSvUDw5rQPMA4EzeJItA5AgySLbGJrg/hWliWCqKTnyIcDpOh4DWkQ6JBMum9rLp+S5CKAgAAdIi3oLCOwS/krSLOqQ9o4JlNsAARaYvHqVEZhSw1QzWpU3Fplri0EiNjO6fZpjoHl+m3v6KmY7GhzvNrB9Nhz6FaccbX7GrBhclsk3YfCtbDGNsZbY6elgbSkjWAWTLOYsdLhv5dJDgejh9VTM4zU0bg6+fm3Pb26pnhOM3VQYcQ4C3WW3F+c3HrCJQg9Gx8SNE1nPAWDLtbAR95tN2gNg6iQ18gztpmBO6a5nwnTNB5oEOrPqDTpaWvMu1Elwm8E35/gmWW8StqPpmt8xMuI2guaW2gTYXtymecpnfE7G4Euw72NMBoBgVPOSJB3sNR7QoUKVlccKijTkGD/AOn1B45cHOPlljGwYJJAMw0wIMz1XScuzhtQNAIIIkGORsOXquLZ3X14bDO1F4e2C43LIcZFhJk9d7BPMmzp1OqBD43m7ZG7otttbumpeFrwQnDfp0HPOC2Y51UClRp8mVTTDnEgXdZwgXgR3JXPOM/sup4Ki14rOe6f5ghrQG6S60nrA91e8g4s1QZdJNhy2P1/xyViz7h+lmFDw6riAQD5TcOFxv0VMo9do52XE8b34eU8RTANjI6xH5pm9qu/GXAdfBVHSxzqYJioAS3TykxA/wAKm1WpE7Mz0NXBJKW9IKcgwhCEACEIQAIQhAAhCEACEIQAFCEKGBhCEKAFBZWAFlMALLVgJbQoAcUApzJcI1zpdsOkyT0kA6RHOCojDsXSODsrbQYypWZL6rg2jTF6jh1LZlrCYjYu6hoJNWSfVDRVsvnATq5bTIAbTa19JrGiGMf5XBzp8xc7clyumJxTqTBs55F5MT1KaZRh306cvhr3EBtOQWsB2EC07kwmHE2IcxhLTc/ORJk8m9fYKiFN2ascFOSQxzPPDJkiekj9P3CoOf5o6p8LjExpAsZ79Uzzc1A53jVWMJ31P830aCfw6qGzHiACm2hQ+AXc4A6nPO7i4wfQRAW9ZNHQ7QxukJxFeoRZ0EbAnkI2CxSnD1Ga7bVABBN4PLcfqo3BVtdem17gGkgS67QTYF4G4mJ7LTmviNrPZVMvY4sMGwLTp8sWAtaOSRP5ZTk5erXo/wAxx0NhpGjVIixaemmZb6dgo2tiHPAb3tfkm7y47ye53WrVcJm7MDyyZIDNamnwtR0fdNxN4Mdbn6rfVxoa/TTuIAkbkxe/9lFeLAgiZ5/RbG1W3Ec7Ebx9b3hRZessmqsuuRZ0AWtqHyM+t4kTJldZyDNSaPljznykEiAANyZuLXXBstBDxzBjdtvYrrHCmfljWCmJ1CC2LAjoOR9O0prckdDr+XF/wiOP8fjsPq89Tw3gOk+bSdrSfJPb8NlyHFElxJ3Jk7D8BsvTGeZMcRhmscQA4QSGzpJMjym0bg9vReccyoaXubGxI+hI5rPBq2jj5Y0RLwta3VAtJVqKRKFkhYUgCEIQAIQhAAhCEACEIQAIKEKGBhCyhQApZAWEpMBhLYkpbFDAmsmFLWPGnRIDg3fTzI5ey7ZwZgMJSAdQxFN9apqHiuDjUnaKbHCRALZeSemy4Rhl2L7NeEAxzMTUqiNJcGNncDVBOziNy0TECbwsXJS67ZZBnVKFFg0yZtuTM8tzvMe6rnFWYFzXBm0G43j+ydYTFHEO8XSWsu1oJgwLSRyPLtPJRnEGKZTaZvYw0duv6qzBFKOjoceCUrezj+YYQF9nAyTJ6Rf3UFijE9zHpCtmMoHQXuEAEudygSCGiO7h9FXMRhpa42ku/D9x9UyZOfbZowWVPfB0mJVsocFGrqfVc5znQR1iIuSLmALqwZDgmtossLNCnKICV5GZljRz7FcEuaJChcZkIYJkE9Oi67iGAthQGOylh5X/AH1UqbDqjl9XBENki30+iZNF1ZeIsne0+QEg9B+5VbqUyDe3rZWpiNEvga4sNR1DYi3t+iuPCucFpEjzSJcZ22knmfVUCg6TAEm0RurHlOMNOo2bEG4IP4g8lKlTOnxpp+ndMBR8SiSXEggeWIAc06gWncXAXLvtP4Zb/E+JdjqrQdvI6psdhALrT3O110nhbFOcyC2G7gb297p/xDlTKtItqgGk+A9rhIuQBHQ95UZKW/kxZ4rs0zyjXYmxCtnHPC78FiX03i3xMIMhzDsQY7GfdVRwUxlaMLVCFhKWCnIEoSkIAShZIWEACEIQAIQhAAhCFDAwhCFAGwLKFkBMAAJbAkrZTCgB7h11/wCzPDVq7AJLaIDqb6kidBEhjG7X5uA5Bcly4N1t1Tpkao3jnHeF27LM+bNHDYRgZrZTL3uI1Na8E06TQbA+H5jybLjc78/mTpJUPBbsvjcpbToCnSGlrGw3mZ6yeffuuV8RVXPr1mOdpZTOmBuYYSL8zI/LmuuMIZSAEAAdz+dyuecU5aCPFa0gugvH3g11z6ifxWTFyHLR0uJJptM59nWNhjWH4ZLnDqQNp6CQojLi00n6iLPEf8rE/gE+zDCOedreaOm4t9IVfDtBI3abH9/Rb4NSRGdNSOnZDiwaLbja8FTVOqAuTYbB1AXFstAANiQS13MDmIV64bxD6lKKnxASD279CplGtlKleiWx+fUaY89RoPSb/QKu4ji5hJ8NhcPvEho/FRWN4dJc55v5jYCTHXumj8he9+mk2qRy1DTBPU7GFZHqwdof0s+8R+ksidryo3inBWDuatOW8Oii2X3fz7eih+IIdYIVXothBS0Q3CNM/wAS0TEgiYuJH4Xi6nM7wP8AMpgAyR5j6uMSfYqS4eAo0RVLWhrmNa4gS6Glxcf6ZOkey0U64r1i9pOiwE2kNg+xuT7pG3dlmFJPqdA4NxGhjWkk7Bp/D9VdcQ0OGl0kFsO6GbXVF4SwemAZ+KWyIh25B+iuj8ypwWzEnSQbGYkR1tf2WPNyFHTE5i/fRyj7VcsnCmoHNqeDU8pLRLaTwGGmZ5teGn/mSuK1Rddy46xrcPSxLgQS6pGgyAS91J3X+h1wefZcWx+LD3OIaIJkEwXj1cANR7kK/hTbi7+zBlSTGSEIW4qMQsJSxCYDCSlFYKAMIQhAAhCEACChBSgCwhCANoSgFgJbQmAA1LphZDUprUEWOqBXYeCHtFQVquhtR7iaYcdOimWNYKgbck6QGtHQ91x2irjw+0VnsNZxLNWqs525OoeUE/E4tYLDYdFzuZC4elkPT0BhiarQ4WbALRuZ7kWPsmGa5YNBkbCxHW9o7ynWVYgljYaWjTqi3lnYG+8J3iWamG++0LziyJL9TVGTizk2NygNcQCIE8rbSR/+QqBmeEIqOBETNvebLrfF2AIrBwFoDT6mSfeI+qoucYOQ61zE9QTtvyJXS4mdOn9myS7qzZk2Ao4ijTc5o1sAbPdtv36qew9EMdAEDSVU+H3vpVNNy0k8ul5/VW6piIh0TIIj1XUtMoSSEYOo3UASPQqVFAASDbooCngnOc0uAb5p03JtyJ2Us90NiUIJUR2bYs7BVHHEmT0BVpxrJVbzyq1jC0blWIeEkmacqx7q9JtFx8rSGsa1p1OJJiYubxte9lYsjw+nWyAA17iB/RqPW8wOd7XVeyl2ikwtY0kO1EkuuWmZMXiBFiPqpvI3EudUNmnYAyN3XE/uCqcktC4o3MvWRY+NjI3YN5I/x+acZtmLKbfEqE6XaDpiYdB26m9x2PvE8M4UvrNIBDQdU7ASCAPcwq99qONfSc+kXljXss0sltQNN2zeHCQZ6Ft+vJywWfIoofktRf8ApSeLc6OL85IGn4T5vOJAIk/MJBFvhPZVEpzVrGIkxMxNpGx/EpsvQYoKEaXhy5St2YhELICzCsFEwsQlwsQpoDWQklbCklSAhCEIAEIQgAQhChgCwhCgBw0LaxiTTapHLsufWqNp02l73mGtAkknkmAahiUGLpdH7EsSQJrYdrubS5xj3a0hYxP2JYwNlj6FQ/da8gn0Lmgfippg1XpzqmFb+FnM/iKIcdZ/1HF12ti4aATG0En2HeLzHhPFYf8A1aFVgHMsOn/uFvxTOjULRYxO8fl9eSz58TyRcQi6PQHBubCvhtYdre5wD5sQC47+xIA7BS2Iztoq6BBuG7gXJgx6c1xrgbi5uDdU1zFUtFtmkajrPW8COkq7cMY5mJxZrtqM8M+bwyQKlOod26eYkk6h1PNeT5PFnilKvDZBqWyzZzhC8tFtyf3+Cq3EmVhkGL6rHmA0K6VqgBaTtMT2Kj89ohwFp3H/ACcLLD+eWNo1Yn8HO6WVuY01BY7TY2cC2bpnm73hh8J92m5Hbp7XXRcO1rKb21tIaAAJ6EfqVzvPMYxmJhnmBDRJ2mwIB2PULq8DlTyZGmtFkkvSGp5tXLrVDPQRH0VjwD6umargSeQG3unGEdTAkgTz2TfM85pMFiOwm/0Xeuyqck/EN80zEMbJ9lXP4N1U+JU+H5Qef+FLZdlb8Q/xawIYPgaefc9k7zilAgIcq0hY0QtGo/yU2gXMRMHzu5AiDz2J3UplVJ9OWPA8z7NB1VLkgANaCG7/ADELOBow8EAvNvIDBj5o5ayJa08pPMhWDIuLMBQfVc8lwOnTqALyNJIO8OOmAdjLRImVVllFQpRtlcu+PJfwWLNA3CYN5LZLmjxGASQC0ibbQYM9lxLP+LK2IBbUdqBLXGQJ1MbokHlN5je07WvfHn2m4XEUzTo0C9ws2s8lumRDoaLnluuTVCk4XH63OS2UZcjkaXlIhbIWQ1dNGcQGJWlbAxZ0JkBpLUksTjQsFikgakJDgnDmLS4KLJNRWEshIUgCEIQAIQhQwMIWUKAJTB4Vz3NawS5xDWjqSYA+q6ZwPkrsO0vcNNZ4Lb7sZ07F35AdVRMgw4L5Li0/CwxbUeckgWH5roGDdWo0gXCkGU/ifJALesRa3K6huvC3G+uy108Q5qksHnThAJj1XOMv46FV+lzNJnykbRNpHJWGln9P4XEA9JEpY5pweyXBTRfmZvbzWHUG3uo/G4TDadb8PReHbu8OmT7+VQGGzC8scD2MwQVq/wCpinLXO0tftPwmeR6GVe+RFrwSPHaHIw1BhPh0abN/hpNBjuSLKLzDMKTfM4O6mADHsBZGY16rCHNd5ebTBB9Hbg/VGFxQe3UWtcNjALXg9Cufkff03xfVGMPx80gtbWa4HdtVu5Ijc3Vf4i44qh5p06gLRDvKSduUnpusZ3wsyuXOo2d02M9CP7qk43CVKDzTqNIcIPt27Efks0eLilO2iJ5ZQL/lObuxY11HklpiJ+kj0T3EYVj/AIgDGxIuFReF8WadcN2D/LHfl+avv8A4mQU0sKg6Q8cndbHGGw45gH1unLMBTGzGA9mtH9k2o0nhO2ViN1MUIzL6UKDxdLU5WJ1UEKH0Q42TIIpvwXkWBmsD0MpHG/2ZGo12JwYl3xVKI3J+9TH1Jb9Oim8gw/mJKsWdZ03B4R1YkEizW/eedh6cz2C6OLH/AOZbyFcUmeaMRSLXFrgQRuCCD9CmxCuuLzPxnudiWirrJJmxaXX1McDY7W2TrB/Z/TxAFVlVtGj82rzOtuGtB3mLExex5JMi/H/Xn2YJYJJlBbTW1tBdWwmVZXhD5meK8fNXfb2ptgfWVJ4XjihOhngNaPhaKTAB2FkdoosXHk/Tm+RcC4vFn+TRdH33eRn/AHOsfaVNP+xzMQY8Fp7irTj/AMl1nB5lWqMD50t2Be0M+mq8J1T4raxwYCXk2L/lnn7J00RLjteHIKX2LZiTBpMb3NVkfgSnmJ+wjGtaC11B55tD3A/VzYK7LXz+m1uovbHUEFQ2L40Y3Zzipa+2IsEmcOzz7Mcfhm6qmHeW/eZFQD10EkfRU2tThelMV9o7WMc57YaB9ey4fxjkvhOp1W/BXZrA3LXfM0nnEg8t0aatMJYWlZVCtcLa5ayoKDCEIUgCEIQAIQhKB0fB8OVmN/0qWIp03DUxhJd5mgl8iC2IEzYdLlauJqtKnTaygazXOJFWk9xcGaSPL5mi4cCLSIG6ZUsfoqMaCWaDqc4P1Na6ZDhAMtmHFsmZWzEspYis9w1kmC2L66jy3yecy0TrBeC6TFhKZibsa5W0MGt5AgGoJvqc0HQzaZ1EGOiYh5cSSZJuT1PX6q71qDKuHLntoBzmeG0yKfmpB+kukgU6oAa2ObQZ80ptwDw74tTxnj+XTILZ2dUFx7Dc+yphUpNmiGNyqKJLK+HatBrNb3B726nM5MBNgf6ouekwpjF0NbNLwCDYE/kf1T2o4vdJSi2xkeqzSds2fzpETlzXNd4TyNQuyfhe3of6h15hZxbHU366Yvs9h2Lf06HknNXLwd9UWIc27mx0HON/qt1VxNMF9nNBM7bTy5SLx3UfJF0c04mz4/xWqi5zdIDehnnbnvCjMJiHVq2qo4uc4EFznXktcBcg/l0ATDF1i57nHdxJPuZT3J3QdQJs6m62vbVp3Ybb9j0WlRRjbbY5ZVFOrSf/APW/aNjDtySdtzuutU6ogEbbj0N1yPFUrDkW+II8oMtfzE6jY/Ne1phdJ4ZxfiYWkeYbpPq3y/2CTItWW4yZFcHkkVbpOhYLSqS5CGtK3MYeizSoyt9KnBTJFsIuxWGrllohUj7ROInVqzKLfhpDUbW1G5JjoAPqrpmuNbTpOc7YC57C5XIauJ8aq6o6Brdz0yGi/MjkAFsg34Tmn8D7wfLpEh8NgGBL38uu0HZRn8dW1ub4jmi8gEgSBERyNh3snL674tqv5iPPGp8tbY6h8P7soQkzH1/cLRJqSqRjyTd2StBxc8NpgOcfmJkk9STt6K95D4OEYalVrX1/le6IYf6Qd3d/oqvwVhnONQtIENaC6J5zAVjq4RrZJkn70ane3RY8maSbS8L4NVv024niHEYhwAJjbW/k3qG81sxufU6LNJLT951y936BRpqPMhnkbzLru9hy91EDKqhdU0PAqBhcwOsXx8QB216SSBz5XVEbb2XSkq0Sxz4uuxjizkbAHvcrVUzYm7muDQJsHGQeci0WN+yqozQFzvEY3zETpEAEHkwQG2tYbDaU+xuZeIW0GtFGk3YF2ppbYzqIl3zRf5lZ0p0ZJZrJl+OZWIc9rxSZ5mN8N38x0fEbRA6LbnLmYnD1WMaC4EOYRe4jqRp1WHeU24fY+q94pt0htI1GBoe1z3wSGeUhkmHbi+kgSbLVi8/fSaHFrKrHixcKdQB8NJY7VTmWyAeXQlaIKMSvHma0/GUfMMsqUj/MYW9jYqPcFYuIM78cCaVJrh87A6dImG/GWx2Asq84KXRXNJPQhCEIEBCEJQBCEIA6TnPA5pYfUxzqj9Uua1tiCTcDcQm2Q4HTWaxzJ8pc4VIDWnRq1TtYXjcwr7mOJgKGqZQKtNhBDRVLzWeIkUmw1tId3O1H2CzTna6/Zpji+UQPD2SV8c5viPf4NKxe4zG3lbPzEAelp5LolPSymKVFmhjbCOg5zzndM8O2GNYwBjGiGtb/AHPzHuU78QNanc0lUS+NQWvRbRCa4rER8N0ipjJTSrVKzyVCWb8LmgJgiD0KM7xoZhqrulN0Xi5BA/EqvY7MmagL6uRG6Y8UZsRhCx27ntB7gS7+w+imPoS8KFUcJ7J1h3CHG3wcyNwW/e59h7KPc663YXEadW/maW2Mb/n6LWZEyec8FxALAPEeImnHnp3+FpEW329FI8KcR+D/AC6n+m7zA76Tty5KLo1Haphx/mTu8H+XTvtG31Tc0NpDgdAN9zrdYgGDEHlKhqyyL3aOu4bFBwBBBB2IMhPGlc0ybFVsO/VTBq0w4tLRNyBJ8vxNgTeOSuuH4uw1RoOsMP3XW/HYql42tmvpcbJtjui3MYVBjizDM3rM2m0n8gq7xLxuarTSw8sa4wahsSOgG4HfdTCNlsZJK2zVx/xIHk0KbrD/AFCOx+Gfz9FXRSLW2LhAazZ+9TzO5WsAITMUdyeYBE25x8xCdVCG38pGs/cOwHIEH8Vpgij22zRXri+1i53y/K3SPlUZhxY77d+aTicQZi4sR83UnmUrC8z6HpuR+qeTMvsjpnBODDcLq5vcT7Dyj8lIYxqZcM4kDB0/+X/kUYrMNTtDQXOPILDL00RNTU2x+G1N7qWwmXO3cI7brdXwdoSXskoGdVGQZYDPz38RrwDLSZ8zSSCJExZacuxVNxpipLjTJN2tI8PfSZcJgyRO3pZTmeZQYJaPXuq9hGMNamwNLHOcGOOvy+Yhsw4W36rSpJq2UZI7Lfw5mzKdF7q3iCm2W4eqXDUXNcH6LG1y17TcNfzIK1Z9mrS97KNNjNcmqxrQ91V51DUNJhrIcXCY0l5AkAKs5jgmNJYwOe5riJDSA6HabtJJmxtZbKlKqdLKg8JhuWUwNUASS5gOqe7lYo3tFDVOjThcsa4PBAc8CwBLi24EANtJJAufxhV3EUi1xBBBBIIO4I5HuukcN4im0DwWsFyTrIIbAs+qTd/UU2gN/wB2yp/GDW/xdQsDw1xDh4lnO1NDtccg4nUByBCtktJmmcf0TK+hCEhmBCEKABCFhQB2XO8UYK25HTPhNk9SB0kyo3Mf5jwwfMY9uansMyAAsTZ0V4PA6AtNSTutgSX1ITCmkiAoTNMwgED8E7zDGwFUs2zjQC75yD4Y6f8AyH/1735CYavwNJWM84x/hzTbBfI1v3g76GnlHM9bckzzrM/FpUpN/Nq9RA/JRT6i1udKvhjqjLLJdiY7rLxH0E2hKZT1E+0W3JMegSxRMch8R3ANres9ldQhnD14PLYjYHf15qcEO2J0F7GiYFmNnmSyfcKGbhRJEt3bB1CLxO4W7C40sIjqYOx207j8lDRKLFlmYmmWm/lbULbuBDnmAQRDh9XBPc6aHtFzDQykwfyXQNGp3wwZkm8epsq2zFgttyaByF9Um159oT9+OkNDjManGS3cuA+cTNucovR0Mc04NMb1Q0g7bOIs0HcNAjV7xHPmlEQbk/E0Xn5W8yYHPr/nT48U3X+RgA84mXk2gAcucjpdNq+bkkloDfM8zGo+e0anXMDrsoRkc6ZtOMDR5ebRMHodXIf3t1KRVxzniCSRIdBJIk77jsmRYf77jntZbGExzFh1/sroEqTYl9KTy59P1WKVj9AlVwfz/cFIYf7SPb8EsyKLRk+ZPcxtFtomXdBMq1ZW+mywFzu43JPcrm+ExvhyQbkK38PZiKrYO4399vXosWTSssVeWXSlUWXlNMM9OoVSHGWLoAhU3OcuNOo2q1oJY4OgiWkgzBHMdu6vVVllD5nh5BTpkFNx2K0vcKTnPY6+to0EuLRIsCdAdIDTGyfZHwzUqj+YTTYb7w53+PVSnDWDGutTc6GuAe0GI8VrgAb7+VzhHdWDC0wDB5K5ZeqKp4JPbGFDIaYLWNpsLR94Wte/Nwm56qicdYV7MbV8QlxJDg482kDTEWAAtHKF1Gq6CCqt9p+C10qVcbiabvQ+Zv8A7BWwl2VFyx3ha+jmJWEpwSUyMLBCFhBAIQhQB2DKWa6jn8h5W+u5P5KZ1whCyfJ0F4IOKUfjMfCEKyhSrZrnIFzcXDW/eI6n7ot3KqeLxTnuLnGSd0ITY18lGV7obFywhCtKjZS9ee2+0n0S6lIxts0HlsT2QhMMloc0A5tLX5oNQRBaRLRJ8p5xHZNn76js4uMCx36bfRCFLERllRSeEJLajhqs1okOAA1PG8gmLckIVbLYsj8XVl1uUAbnb/ddImQOt/fmOyEJkVs21abg3axa0mQ3a8R2/FIpugQeW9gfxlCEyHib/GDh7d+vQpu6xWEIkXS/k1tN1IZZj3UnhzeW46g7j99kIVUlejP4zpOU5gKjARzg/VS9F6yhZKNnwKeEwxTLLCEEFexlLmNxceouprL8Rra13UIQlZY/5H9V1lGZ/S8TA1mnk3WPVh1fqhC04XsbB8r/AA5BU3SEIV6OY/QWEIQyDMIQhS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1508" name="AutoShape 4" descr="data:image/jpeg;base64,/9j/4AAQSkZJRgABAQAAAQABAAD/2wCEAAkGBhQSEBUUEhQUFRQVFxcVFBUWFhcXFRgUFRUVFBgYGhYXGyYgFxskGRcWHy8gIycpLSwsFR4yNTAqNSYrLCkBCQoKDgwOGg8PGikkHCQpLCksLCwsKSwsKSwpKSksLCksLCwpKSwsKSwsKSkpKSwpLCkpLCwsLCkpKSwpLCwpKf/AABEIALcBEwMBIgACEQEDEQH/xAAcAAABBAMBAAAAAAAAAAAAAAAAAgQFBgEDBwj/xAA9EAABAwIEBAQDBgUDBAMAAAABAAIRAyEEBRIxBkFRYRMicYEyQpEHUqGx0fAUI2LB4TNyghWSssJjc6L/xAAaAQACAwEBAAAAAAAAAAAAAAAAAgEDBAUG/8QAJBEAAgICAwACAwEBAQAAAAAAAAECEQMhBBIxQVETIjJhcSP/2gAMAwEAAhEDEQA/AOHIQhMAIQswgBTVtY1a2hOKbUoGxrUsMWWNUrlmVuq2be+27rjkOaaKvwhKyJ0JBarq/wCznEml4lMMqgfEKbpe31YYcPoq3Vyt7TDmkeoKZqhurIzQsFimxw9UIlo1f7ZcReLxtdLzHhavhw016T2B12lwgOETZ2xPZJZPVlfLFjQnzsC7cXtJAuQO4Fwt+ByvUSXkMY343OMH/a0c3dkAotsjAxLDFKYXJ3VXxTgyYElrTfbyuM3kD1KkncC4sNDjh6rQTA1MIv7/AFUg4srGlYLVI47LnUqjmOEFpLT6gwmj6aBRq5q1OCcPatDggDWVhKKSgAQhCABCEIAEIQgAQhCABCEIACsLJWEoAhCEAZQhKTAYhZCFkIAWwJ5RYm9JqlaGBdAJEAwRPOTy6pWAp2Dc0gEQSA4eh2Pur39nnBtSvUDw5rQPMA4EzeJItA5AgySLbGJrg/hWliWCqKTnyIcDpOh4DWkQ6JBMum9rLp+S5CKAgAAdIi3oLCOwS/krSLOqQ9o4JlNsAARaYvHqVEZhSw1QzWpU3Fplri0EiNjO6fZpjoHl+m3v6KmY7GhzvNrB9Nhz6FaccbX7GrBhclsk3YfCtbDGNsZbY6elgbSkjWAWTLOYsdLhv5dJDgejh9VTM4zU0bg6+fm3Pb26pnhOM3VQYcQ4C3WW3F+c3HrCJQg9Gx8SNE1nPAWDLtbAR95tN2gNg6iQ18gztpmBO6a5nwnTNB5oEOrPqDTpaWvMu1Elwm8E35/gmWW8StqPpmt8xMuI2guaW2gTYXtymecpnfE7G4Euw72NMBoBgVPOSJB3sNR7QoUKVlccKijTkGD/AOn1B45cHOPlljGwYJJAMw0wIMz1XScuzhtQNAIIIkGORsOXquLZ3X14bDO1F4e2C43LIcZFhJk9d7BPMmzp1OqBD43m7ZG7otttbumpeFrwQnDfp0HPOC2Y51UClRp8mVTTDnEgXdZwgXgR3JXPOM/sup4Ki14rOe6f5ghrQG6S60nrA91e8g4s1QZdJNhy2P1/xyViz7h+lmFDw6riAQD5TcOFxv0VMo9do52XE8b34eU8RTANjI6xH5pm9qu/GXAdfBVHSxzqYJioAS3TykxA/wAKm1WpE7Mz0NXBJKW9IKcgwhCEACEIQAIQhAAhCEACEIQAFCEKGBhCEKAFBZWAFlMALLVgJbQoAcUApzJcI1zpdsOkyT0kA6RHOCojDsXSODsrbQYypWZL6rg2jTF6jh1LZlrCYjYu6hoJNWSfVDRVsvnATq5bTIAbTa19JrGiGMf5XBzp8xc7clyumJxTqTBs55F5MT1KaZRh306cvhr3EBtOQWsB2EC07kwmHE2IcxhLTc/ORJk8m9fYKiFN2ascFOSQxzPPDJkiekj9P3CoOf5o6p8LjExpAsZ79Uzzc1A53jVWMJ31P830aCfw6qGzHiACm2hQ+AXc4A6nPO7i4wfQRAW9ZNHQ7QxukJxFeoRZ0EbAnkI2CxSnD1Ga7bVABBN4PLcfqo3BVtdem17gGkgS67QTYF4G4mJ7LTmviNrPZVMvY4sMGwLTp8sWAtaOSRP5ZTk5erXo/wAxx0NhpGjVIixaemmZb6dgo2tiHPAb3tfkm7y47ye53WrVcJm7MDyyZIDNamnwtR0fdNxN4Mdbn6rfVxoa/TTuIAkbkxe/9lFeLAgiZ5/RbG1W3Ec7Ebx9b3hRZessmqsuuRZ0AWtqHyM+t4kTJldZyDNSaPljznykEiAANyZuLXXBstBDxzBjdtvYrrHCmfljWCmJ1CC2LAjoOR9O0prckdDr+XF/wiOP8fjsPq89Tw3gOk+bSdrSfJPb8NlyHFElxJ3Jk7D8BsvTGeZMcRhmscQA4QSGzpJMjym0bg9vReccyoaXubGxI+hI5rPBq2jj5Y0RLwta3VAtJVqKRKFkhYUgCEIQAIQhAAhCEACEIQAIKEKGBhCyhQApZAWEpMBhLYkpbFDAmsmFLWPGnRIDg3fTzI5ey7ZwZgMJSAdQxFN9apqHiuDjUnaKbHCRALZeSemy4Rhl2L7NeEAxzMTUqiNJcGNncDVBOziNy0TECbwsXJS67ZZBnVKFFg0yZtuTM8tzvMe6rnFWYFzXBm0G43j+ydYTFHEO8XSWsu1oJgwLSRyPLtPJRnEGKZTaZvYw0duv6qzBFKOjoceCUrezj+YYQF9nAyTJ6Rf3UFijE9zHpCtmMoHQXuEAEudygSCGiO7h9FXMRhpa42ku/D9x9UyZOfbZowWVPfB0mJVsocFGrqfVc5znQR1iIuSLmALqwZDgmtossLNCnKICV5GZljRz7FcEuaJChcZkIYJkE9Oi67iGAthQGOylh5X/AH1UqbDqjl9XBENki30+iZNF1ZeIsne0+QEg9B+5VbqUyDe3rZWpiNEvga4sNR1DYi3t+iuPCucFpEjzSJcZ22knmfVUCg6TAEm0RurHlOMNOo2bEG4IP4g8lKlTOnxpp+ndMBR8SiSXEggeWIAc06gWncXAXLvtP4Zb/E+JdjqrQdvI6psdhALrT3O110nhbFOcyC2G7gb297p/xDlTKtItqgGk+A9rhIuQBHQ95UZKW/kxZ4rs0zyjXYmxCtnHPC78FiX03i3xMIMhzDsQY7GfdVRwUxlaMLVCFhKWCnIEoSkIAShZIWEACEIQAIQhAAhCFDAwhCFAGwLKFkBMAAJbAkrZTCgB7h11/wCzPDVq7AJLaIDqb6kidBEhjG7X5uA5Bcly4N1t1Tpkao3jnHeF27LM+bNHDYRgZrZTL3uI1Na8E06TQbA+H5jybLjc78/mTpJUPBbsvjcpbToCnSGlrGw3mZ6yeffuuV8RVXPr1mOdpZTOmBuYYSL8zI/LmuuMIZSAEAAdz+dyuecU5aCPFa0gugvH3g11z6ifxWTFyHLR0uJJptM59nWNhjWH4ZLnDqQNp6CQojLi00n6iLPEf8rE/gE+zDCOedreaOm4t9IVfDtBI3abH9/Rb4NSRGdNSOnZDiwaLbja8FTVOqAuTYbB1AXFstAANiQS13MDmIV64bxD6lKKnxASD279CplGtlKleiWx+fUaY89RoPSb/QKu4ji5hJ8NhcPvEho/FRWN4dJc55v5jYCTHXumj8he9+mk2qRy1DTBPU7GFZHqwdof0s+8R+ksidryo3inBWDuatOW8Oii2X3fz7eih+IIdYIVXothBS0Q3CNM/wAS0TEgiYuJH4Xi6nM7wP8AMpgAyR5j6uMSfYqS4eAo0RVLWhrmNa4gS6Glxcf6ZOkey0U64r1i9pOiwE2kNg+xuT7pG3dlmFJPqdA4NxGhjWkk7Bp/D9VdcQ0OGl0kFsO6GbXVF4SwemAZ+KWyIh25B+iuj8ypwWzEnSQbGYkR1tf2WPNyFHTE5i/fRyj7VcsnCmoHNqeDU8pLRLaTwGGmZ5teGn/mSuK1Rddy46xrcPSxLgQS6pGgyAS91J3X+h1wefZcWx+LD3OIaIJkEwXj1cANR7kK/hTbi7+zBlSTGSEIW4qMQsJSxCYDCSlFYKAMIQhAAhCEACChBSgCwhCANoSgFgJbQmAA1LphZDUprUEWOqBXYeCHtFQVquhtR7iaYcdOimWNYKgbck6QGtHQ91x2irjw+0VnsNZxLNWqs525OoeUE/E4tYLDYdFzuZC4elkPT0BhiarQ4WbALRuZ7kWPsmGa5YNBkbCxHW9o7ynWVYgljYaWjTqi3lnYG+8J3iWamG++0LziyJL9TVGTizk2NygNcQCIE8rbSR/+QqBmeEIqOBETNvebLrfF2AIrBwFoDT6mSfeI+qoucYOQ61zE9QTtvyJXS4mdOn9myS7qzZk2Ao4ijTc5o1sAbPdtv36qew9EMdAEDSVU+H3vpVNNy0k8ul5/VW6piIh0TIIj1XUtMoSSEYOo3UASPQqVFAASDbooCngnOc0uAb5p03JtyJ2Us90NiUIJUR2bYs7BVHHEmT0BVpxrJVbzyq1jC0blWIeEkmacqx7q9JtFx8rSGsa1p1OJJiYubxte9lYsjw+nWyAA17iB/RqPW8wOd7XVeyl2ikwtY0kO1EkuuWmZMXiBFiPqpvI3EudUNmnYAyN3XE/uCqcktC4o3MvWRY+NjI3YN5I/x+acZtmLKbfEqE6XaDpiYdB26m9x2PvE8M4UvrNIBDQdU7ASCAPcwq99qONfSc+kXljXss0sltQNN2zeHCQZ6Ft+vJywWfIoofktRf8ApSeLc6OL85IGn4T5vOJAIk/MJBFvhPZVEpzVrGIkxMxNpGx/EpsvQYoKEaXhy5St2YhELICzCsFEwsQlwsQpoDWQklbCklSAhCEIAEIQgAQhChgCwhCgBw0LaxiTTapHLsufWqNp02l73mGtAkknkmAahiUGLpdH7EsSQJrYdrubS5xj3a0hYxP2JYwNlj6FQ/da8gn0Lmgfippg1XpzqmFb+FnM/iKIcdZ/1HF12ti4aATG0En2HeLzHhPFYf8A1aFVgHMsOn/uFvxTOjULRYxO8fl9eSz58TyRcQi6PQHBubCvhtYdre5wD5sQC47+xIA7BS2Iztoq6BBuG7gXJgx6c1xrgbi5uDdU1zFUtFtmkajrPW8COkq7cMY5mJxZrtqM8M+bwyQKlOod26eYkk6h1PNeT5PFnilKvDZBqWyzZzhC8tFtyf3+Cq3EmVhkGL6rHmA0K6VqgBaTtMT2Kj89ohwFp3H/ACcLLD+eWNo1Yn8HO6WVuY01BY7TY2cC2bpnm73hh8J92m5Hbp7XXRcO1rKb21tIaAAJ6EfqVzvPMYxmJhnmBDRJ2mwIB2PULq8DlTyZGmtFkkvSGp5tXLrVDPQRH0VjwD6umargSeQG3unGEdTAkgTz2TfM85pMFiOwm/0Xeuyqck/EN80zEMbJ9lXP4N1U+JU+H5Qef+FLZdlb8Q/xawIYPgaefc9k7zilAgIcq0hY0QtGo/yU2gXMRMHzu5AiDz2J3UplVJ9OWPA8z7NB1VLkgANaCG7/ADELOBow8EAvNvIDBj5o5ayJa08pPMhWDIuLMBQfVc8lwOnTqALyNJIO8OOmAdjLRImVVllFQpRtlcu+PJfwWLNA3CYN5LZLmjxGASQC0ibbQYM9lxLP+LK2IBbUdqBLXGQJ1MbokHlN5je07WvfHn2m4XEUzTo0C9ws2s8lumRDoaLnluuTVCk4XH63OS2UZcjkaXlIhbIWQ1dNGcQGJWlbAxZ0JkBpLUksTjQsFikgakJDgnDmLS4KLJNRWEshIUgCEIQAIQhQwMIWUKAJTB4Vz3NawS5xDWjqSYA+q6ZwPkrsO0vcNNZ4Lb7sZ07F35AdVRMgw4L5Li0/CwxbUeckgWH5roGDdWo0gXCkGU/ifJALesRa3K6huvC3G+uy108Q5qksHnThAJj1XOMv46FV+lzNJnykbRNpHJWGln9P4XEA9JEpY5pweyXBTRfmZvbzWHUG3uo/G4TDadb8PReHbu8OmT7+VQGGzC8scD2MwQVq/wCpinLXO0tftPwmeR6GVe+RFrwSPHaHIw1BhPh0abN/hpNBjuSLKLzDMKTfM4O6mADHsBZGY16rCHNd5ebTBB9Hbg/VGFxQe3UWtcNjALXg9Cufkff03xfVGMPx80gtbWa4HdtVu5Ijc3Vf4i44qh5p06gLRDvKSduUnpusZ3wsyuXOo2d02M9CP7qk43CVKDzTqNIcIPt27Efks0eLilO2iJ5ZQL/lObuxY11HklpiJ+kj0T3EYVj/AIgDGxIuFReF8WadcN2D/LHfl+avv8A4mQU0sKg6Q8cndbHGGw45gH1unLMBTGzGA9mtH9k2o0nhO2ViN1MUIzL6UKDxdLU5WJ1UEKH0Q42TIIpvwXkWBmsD0MpHG/2ZGo12JwYl3xVKI3J+9TH1Jb9Oim8gw/mJKsWdZ03B4R1YkEizW/eedh6cz2C6OLH/AOZbyFcUmeaMRSLXFrgQRuCCD9CmxCuuLzPxnudiWirrJJmxaXX1McDY7W2TrB/Z/TxAFVlVtGj82rzOtuGtB3mLExex5JMi/H/Xn2YJYJJlBbTW1tBdWwmVZXhD5meK8fNXfb2ptgfWVJ4XjihOhngNaPhaKTAB2FkdoosXHk/Tm+RcC4vFn+TRdH33eRn/AHOsfaVNP+xzMQY8Fp7irTj/AMl1nB5lWqMD50t2Be0M+mq8J1T4raxwYCXk2L/lnn7J00RLjteHIKX2LZiTBpMb3NVkfgSnmJ+wjGtaC11B55tD3A/VzYK7LXz+m1uovbHUEFQ2L40Y3Zzipa+2IsEmcOzz7Mcfhm6qmHeW/eZFQD10EkfRU2tThelMV9o7WMc57YaB9ey4fxjkvhOp1W/BXZrA3LXfM0nnEg8t0aatMJYWlZVCtcLa5ayoKDCEIUgCEIQAIQhKB0fB8OVmN/0qWIp03DUxhJd5mgl8iC2IEzYdLlauJqtKnTaygazXOJFWk9xcGaSPL5mi4cCLSIG6ZUsfoqMaCWaDqc4P1Na6ZDhAMtmHFsmZWzEspYis9w1kmC2L66jy3yecy0TrBeC6TFhKZibsa5W0MGt5AgGoJvqc0HQzaZ1EGOiYh5cSSZJuT1PX6q71qDKuHLntoBzmeG0yKfmpB+kukgU6oAa2ObQZ80ptwDw74tTxnj+XTILZ2dUFx7Dc+yphUpNmiGNyqKJLK+HatBrNb3B726nM5MBNgf6ouekwpjF0NbNLwCDYE/kf1T2o4vdJSi2xkeqzSds2fzpETlzXNd4TyNQuyfhe3of6h15hZxbHU366Yvs9h2Lf06HknNXLwd9UWIc27mx0HON/qt1VxNMF9nNBM7bTy5SLx3UfJF0c04mz4/xWqi5zdIDehnnbnvCjMJiHVq2qo4uc4EFznXktcBcg/l0ATDF1i57nHdxJPuZT3J3QdQJs6m62vbVp3Ybb9j0WlRRjbbY5ZVFOrSf/APW/aNjDtySdtzuutU6ogEbbj0N1yPFUrDkW+II8oMtfzE6jY/Ne1phdJ4ZxfiYWkeYbpPq3y/2CTItWW4yZFcHkkVbpOhYLSqS5CGtK3MYeizSoyt9KnBTJFsIuxWGrllohUj7ROInVqzKLfhpDUbW1G5JjoAPqrpmuNbTpOc7YC57C5XIauJ8aq6o6Brdz0yGi/MjkAFsg34Tmn8D7wfLpEh8NgGBL38uu0HZRn8dW1ub4jmi8gEgSBERyNh3snL674tqv5iPPGp8tbY6h8P7soQkzH1/cLRJqSqRjyTd2StBxc8NpgOcfmJkk9STt6K95D4OEYalVrX1/le6IYf6Qd3d/oqvwVhnONQtIENaC6J5zAVjq4RrZJkn70ane3RY8maSbS8L4NVv024niHEYhwAJjbW/k3qG81sxufU6LNJLT951y936BRpqPMhnkbzLru9hy91EDKqhdU0PAqBhcwOsXx8QB216SSBz5XVEbb2XSkq0Sxz4uuxjizkbAHvcrVUzYm7muDQJsHGQeci0WN+yqozQFzvEY3zETpEAEHkwQG2tYbDaU+xuZeIW0GtFGk3YF2ppbYzqIl3zRf5lZ0p0ZJZrJl+OZWIc9rxSZ5mN8N38x0fEbRA6LbnLmYnD1WMaC4EOYRe4jqRp1WHeU24fY+q94pt0htI1GBoe1z3wSGeUhkmHbi+kgSbLVi8/fSaHFrKrHixcKdQB8NJY7VTmWyAeXQlaIKMSvHma0/GUfMMsqUj/MYW9jYqPcFYuIM78cCaVJrh87A6dImG/GWx2Asq84KXRXNJPQhCEIEBCEJQBCEIA6TnPA5pYfUxzqj9Uua1tiCTcDcQm2Q4HTWaxzJ8pc4VIDWnRq1TtYXjcwr7mOJgKGqZQKtNhBDRVLzWeIkUmw1tId3O1H2CzTna6/Zpji+UQPD2SV8c5viPf4NKxe4zG3lbPzEAelp5LolPSymKVFmhjbCOg5zzndM8O2GNYwBjGiGtb/AHPzHuU78QNanc0lUS+NQWvRbRCa4rER8N0ipjJTSrVKzyVCWb8LmgJgiD0KM7xoZhqrulN0Xi5BA/EqvY7MmagL6uRG6Y8UZsRhCx27ntB7gS7+w+imPoS8KFUcJ7J1h3CHG3wcyNwW/e59h7KPc663YXEadW/maW2Mb/n6LWZEyec8FxALAPEeImnHnp3+FpEW329FI8KcR+D/AC6n+m7zA76Tty5KLo1Haphx/mTu8H+XTvtG31Tc0NpDgdAN9zrdYgGDEHlKhqyyL3aOu4bFBwBBBB2IMhPGlc0ybFVsO/VTBq0w4tLRNyBJ8vxNgTeOSuuH4uw1RoOsMP3XW/HYql42tmvpcbJtjui3MYVBjizDM3rM2m0n8gq7xLxuarTSw8sa4wahsSOgG4HfdTCNlsZJK2zVx/xIHk0KbrD/AFCOx+Gfz9FXRSLW2LhAazZ+9TzO5WsAITMUdyeYBE25x8xCdVCG38pGs/cOwHIEH8Vpgij22zRXri+1i53y/K3SPlUZhxY77d+aTicQZi4sR83UnmUrC8z6HpuR+qeTMvsjpnBODDcLq5vcT7Dyj8lIYxqZcM4kDB0/+X/kUYrMNTtDQXOPILDL00RNTU2x+G1N7qWwmXO3cI7brdXwdoSXskoGdVGQZYDPz38RrwDLSZ8zSSCJExZacuxVNxpipLjTJN2tI8PfSZcJgyRO3pZTmeZQYJaPXuq9hGMNamwNLHOcGOOvy+Yhsw4W36rSpJq2UZI7Lfw5mzKdF7q3iCm2W4eqXDUXNcH6LG1y17TcNfzIK1Z9mrS97KNNjNcmqxrQ91V51DUNJhrIcXCY0l5AkAKs5jgmNJYwOe5riJDSA6HabtJJmxtZbKlKqdLKg8JhuWUwNUASS5gOqe7lYo3tFDVOjThcsa4PBAc8CwBLi24EANtJJAufxhV3EUi1xBBBBIIO4I5HuukcN4im0DwWsFyTrIIbAs+qTd/UU2gN/wB2yp/GDW/xdQsDw1xDh4lnO1NDtccg4nUByBCtktJmmcf0TK+hCEhmBCEKABCFhQB2XO8UYK25HTPhNk9SB0kyo3Mf5jwwfMY9uansMyAAsTZ0V4PA6AtNSTutgSX1ITCmkiAoTNMwgED8E7zDGwFUs2zjQC75yD4Y6f8AyH/1735CYavwNJWM84x/hzTbBfI1v3g76GnlHM9bckzzrM/FpUpN/Nq9RA/JRT6i1udKvhjqjLLJdiY7rLxH0E2hKZT1E+0W3JMegSxRMch8R3ANres9ldQhnD14PLYjYHf15qcEO2J0F7GiYFmNnmSyfcKGbhRJEt3bB1CLxO4W7C40sIjqYOx207j8lDRKLFlmYmmWm/lbULbuBDnmAQRDh9XBPc6aHtFzDQykwfyXQNGp3wwZkm8epsq2zFgttyaByF9Um159oT9+OkNDjManGS3cuA+cTNucovR0Mc04NMb1Q0g7bOIs0HcNAjV7xHPmlEQbk/E0Xn5W8yYHPr/nT48U3X+RgA84mXk2gAcucjpdNq+bkkloDfM8zGo+e0anXMDrsoRkc6ZtOMDR5ebRMHodXIf3t1KRVxzniCSRIdBJIk77jsmRYf77jntZbGExzFh1/sroEqTYl9KTy59P1WKVj9AlVwfz/cFIYf7SPb8EsyKLRk+ZPcxtFtomXdBMq1ZW+mywFzu43JPcrm+ExvhyQbkK38PZiKrYO4399vXosWTSssVeWXSlUWXlNMM9OoVSHGWLoAhU3OcuNOo2q1oJY4OgiWkgzBHMdu6vVVllD5nh5BTpkFNx2K0vcKTnPY6+to0EuLRIsCdAdIDTGyfZHwzUqj+YTTYb7w53+PVSnDWDGutTc6GuAe0GI8VrgAb7+VzhHdWDC0wDB5K5ZeqKp4JPbGFDIaYLWNpsLR94Wte/Nwm56qicdYV7MbV8QlxJDg482kDTEWAAtHKF1Gq6CCqt9p+C10qVcbiabvQ+Zv8A7BWwl2VFyx3ha+jmJWEpwSUyMLBCFhBAIQhQB2DKWa6jn8h5W+u5P5KZ1whCyfJ0F4IOKUfjMfCEKyhSrZrnIFzcXDW/eI6n7ot3KqeLxTnuLnGSd0ITY18lGV7obFywhCtKjZS9ee2+0n0S6lIxts0HlsT2QhMMloc0A5tLX5oNQRBaRLRJ8p5xHZNn76js4uMCx36bfRCFLERllRSeEJLajhqs1okOAA1PG8gmLckIVbLYsj8XVl1uUAbnb/ddImQOt/fmOyEJkVs21abg3axa0mQ3a8R2/FIpugQeW9gfxlCEyHib/GDh7d+vQpu6xWEIkXS/k1tN1IZZj3UnhzeW46g7j99kIVUlejP4zpOU5gKjARzg/VS9F6yhZKNnwKeEwxTLLCEEFexlLmNxceouprL8Rra13UIQlZY/5H9V1lGZ/S8TA1mnk3WPVh1fqhC04XsbB8r/AA5BU3SEIV6OY/QWEIQyDMIQhSB//9k="/>
          <p:cNvSpPr>
            <a:spLocks noChangeAspect="1" noChangeArrowheads="1"/>
          </p:cNvSpPr>
          <p:nvPr/>
        </p:nvSpPr>
        <p:spPr bwMode="auto">
          <a:xfrm>
            <a:off x="155575" y="-1211263"/>
            <a:ext cx="3810000" cy="2533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1510" name="Picture 6" descr="http://i.pinger.pl/pgr270/c3cb8b66000a336f4ca3b9f2/madonna_kicz2_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84576" cy="3447744"/>
          </a:xfrm>
          <a:prstGeom prst="rect">
            <a:avLst/>
          </a:prstGeom>
          <a:noFill/>
        </p:spPr>
      </p:pic>
      <p:pic>
        <p:nvPicPr>
          <p:cNvPr id="21512" name="Picture 8" descr="http://bi.gazeta.pl/im/f7/a4/c5/z12952823Q,michael-jack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79316"/>
            <a:ext cx="5184576" cy="3478684"/>
          </a:xfrm>
          <a:prstGeom prst="rect">
            <a:avLst/>
          </a:prstGeom>
          <a:noFill/>
        </p:spPr>
      </p:pic>
      <p:pic>
        <p:nvPicPr>
          <p:cNvPr id="21514" name="Picture 10" descr="http://www.bbc.co.uk/southerncounties/content/images/2007/03/22/brex_limahl80s120x16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0"/>
            <a:ext cx="3851920" cy="67706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Clothes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 smtClean="0"/>
              <a:t>People</a:t>
            </a:r>
            <a:r>
              <a:rPr lang="pl-PL" dirty="0" smtClean="0"/>
              <a:t> </a:t>
            </a:r>
            <a:r>
              <a:rPr lang="pl-PL" dirty="0" err="1" smtClean="0"/>
              <a:t>wore</a:t>
            </a:r>
            <a:r>
              <a:rPr lang="pl-PL" dirty="0" smtClean="0"/>
              <a:t> </a:t>
            </a:r>
            <a:r>
              <a:rPr lang="pl-PL" dirty="0" err="1" smtClean="0"/>
              <a:t>colorful</a:t>
            </a:r>
            <a:r>
              <a:rPr lang="pl-PL" dirty="0" smtClean="0"/>
              <a:t> </a:t>
            </a:r>
            <a:r>
              <a:rPr lang="pl-PL" dirty="0" err="1" smtClean="0"/>
              <a:t>clothes</a:t>
            </a:r>
            <a:r>
              <a:rPr lang="pl-PL" dirty="0" smtClean="0"/>
              <a:t>. </a:t>
            </a:r>
            <a:r>
              <a:rPr lang="pl-PL" dirty="0" err="1" smtClean="0"/>
              <a:t>They</a:t>
            </a:r>
            <a:r>
              <a:rPr lang="pl-PL" dirty="0"/>
              <a:t> </a:t>
            </a:r>
            <a:r>
              <a:rPr lang="pl-PL" dirty="0" err="1" smtClean="0"/>
              <a:t>wore</a:t>
            </a:r>
            <a:r>
              <a:rPr lang="pl-PL" dirty="0" smtClean="0"/>
              <a:t> </a:t>
            </a:r>
            <a:r>
              <a:rPr lang="pl-PL" dirty="0" err="1" smtClean="0"/>
              <a:t>thin</a:t>
            </a:r>
            <a:r>
              <a:rPr lang="pl-PL" dirty="0" smtClean="0"/>
              <a:t> </a:t>
            </a:r>
            <a:r>
              <a:rPr lang="pl-PL" dirty="0" err="1" smtClean="0"/>
              <a:t>trousers</a:t>
            </a:r>
            <a:r>
              <a:rPr lang="pl-PL" dirty="0" smtClean="0"/>
              <a:t> </a:t>
            </a:r>
            <a:r>
              <a:rPr lang="pl-PL" dirty="0" err="1" smtClean="0"/>
              <a:t>like</a:t>
            </a:r>
            <a:r>
              <a:rPr lang="pl-PL" dirty="0" smtClean="0"/>
              <a:t> </a:t>
            </a:r>
            <a:r>
              <a:rPr lang="pl-PL" dirty="0" err="1" smtClean="0"/>
              <a:t>leggins</a:t>
            </a:r>
            <a:r>
              <a:rPr lang="pl-PL" dirty="0" smtClean="0"/>
              <a:t>,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were</a:t>
            </a:r>
            <a:r>
              <a:rPr lang="pl-PL" dirty="0" smtClean="0"/>
              <a:t> </a:t>
            </a:r>
            <a:r>
              <a:rPr lang="pl-PL" dirty="0" err="1" smtClean="0"/>
              <a:t>mixed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skirts</a:t>
            </a:r>
            <a:r>
              <a:rPr lang="pl-PL" dirty="0" smtClean="0"/>
              <a:t>.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also</a:t>
            </a:r>
            <a:r>
              <a:rPr lang="pl-PL" dirty="0" smtClean="0"/>
              <a:t> </a:t>
            </a:r>
            <a:r>
              <a:rPr lang="pl-PL" dirty="0" err="1" smtClean="0"/>
              <a:t>wore</a:t>
            </a:r>
            <a:r>
              <a:rPr lang="pl-PL" dirty="0" smtClean="0"/>
              <a:t> mini </a:t>
            </a:r>
            <a:r>
              <a:rPr lang="pl-PL" dirty="0" err="1" smtClean="0"/>
              <a:t>skirts</a:t>
            </a:r>
            <a:r>
              <a:rPr lang="pl-PL" dirty="0"/>
              <a:t> </a:t>
            </a:r>
            <a:r>
              <a:rPr lang="pl-PL" dirty="0" smtClean="0"/>
              <a:t>and jeans. </a:t>
            </a:r>
            <a:r>
              <a:rPr lang="pl-PL" dirty="0" err="1" smtClean="0"/>
              <a:t>Skirts</a:t>
            </a:r>
            <a:r>
              <a:rPr lang="pl-PL" dirty="0" smtClean="0"/>
              <a:t>, </a:t>
            </a:r>
            <a:r>
              <a:rPr lang="pl-PL" dirty="0" err="1" smtClean="0"/>
              <a:t>dresses</a:t>
            </a:r>
            <a:r>
              <a:rPr lang="pl-PL" dirty="0" smtClean="0"/>
              <a:t> </a:t>
            </a:r>
            <a:r>
              <a:rPr lang="pl-PL" dirty="0" err="1" smtClean="0"/>
              <a:t>were</a:t>
            </a:r>
            <a:r>
              <a:rPr lang="pl-PL" dirty="0" smtClean="0"/>
              <a:t> </a:t>
            </a:r>
            <a:r>
              <a:rPr lang="pl-PL" dirty="0" err="1" smtClean="0"/>
              <a:t>made</a:t>
            </a:r>
            <a:r>
              <a:rPr lang="pl-PL" dirty="0" smtClean="0"/>
              <a:t> </a:t>
            </a:r>
            <a:r>
              <a:rPr lang="pl-PL" dirty="0" err="1" smtClean="0"/>
              <a:t>from</a:t>
            </a:r>
            <a:r>
              <a:rPr lang="pl-PL" dirty="0" smtClean="0"/>
              <a:t> denim and </a:t>
            </a:r>
            <a:r>
              <a:rPr lang="pl-PL" dirty="0" err="1" smtClean="0"/>
              <a:t>bright</a:t>
            </a:r>
            <a:r>
              <a:rPr lang="pl-PL" dirty="0" smtClean="0"/>
              <a:t> </a:t>
            </a:r>
            <a:r>
              <a:rPr lang="pl-PL" dirty="0" err="1" smtClean="0"/>
              <a:t>coloured</a:t>
            </a:r>
            <a:r>
              <a:rPr lang="pl-PL" dirty="0" smtClean="0"/>
              <a:t> materials. </a:t>
            </a:r>
            <a:r>
              <a:rPr lang="pl-PL" dirty="0" err="1" smtClean="0"/>
              <a:t>Women</a:t>
            </a:r>
            <a:r>
              <a:rPr lang="pl-PL" dirty="0" smtClean="0"/>
              <a:t> </a:t>
            </a:r>
            <a:r>
              <a:rPr lang="pl-PL" dirty="0" err="1" smtClean="0"/>
              <a:t>loved</a:t>
            </a:r>
            <a:r>
              <a:rPr lang="pl-PL" dirty="0" smtClean="0"/>
              <a:t> </a:t>
            </a:r>
            <a:r>
              <a:rPr lang="pl-PL" dirty="0" err="1" smtClean="0"/>
              <a:t>spottet</a:t>
            </a:r>
            <a:r>
              <a:rPr lang="pl-PL" dirty="0" smtClean="0"/>
              <a:t> and </a:t>
            </a:r>
            <a:r>
              <a:rPr lang="pl-PL" dirty="0" err="1" smtClean="0"/>
              <a:t>striped</a:t>
            </a:r>
            <a:r>
              <a:rPr lang="pl-PL" dirty="0" smtClean="0"/>
              <a:t> </a:t>
            </a:r>
            <a:r>
              <a:rPr lang="pl-PL" dirty="0" err="1" smtClean="0"/>
              <a:t>trousers</a:t>
            </a:r>
            <a:r>
              <a:rPr lang="pl-PL" dirty="0" smtClean="0"/>
              <a:t>. We </a:t>
            </a:r>
            <a:r>
              <a:rPr lang="pl-PL" dirty="0" err="1" smtClean="0"/>
              <a:t>can’t</a:t>
            </a:r>
            <a:r>
              <a:rPr lang="pl-PL" dirty="0" smtClean="0"/>
              <a:t> </a:t>
            </a:r>
            <a:r>
              <a:rPr lang="pl-PL" dirty="0" err="1" smtClean="0"/>
              <a:t>forget</a:t>
            </a:r>
            <a:r>
              <a:rPr lang="pl-PL" dirty="0" smtClean="0"/>
              <a:t> </a:t>
            </a:r>
            <a:r>
              <a:rPr lang="pl-PL" dirty="0" err="1" smtClean="0"/>
              <a:t>about</a:t>
            </a:r>
            <a:r>
              <a:rPr lang="pl-PL" dirty="0" smtClean="0"/>
              <a:t> </a:t>
            </a:r>
            <a:r>
              <a:rPr lang="pl-PL" dirty="0" err="1" smtClean="0"/>
              <a:t>thin</a:t>
            </a:r>
            <a:r>
              <a:rPr lang="pl-PL" dirty="0" smtClean="0"/>
              <a:t> </a:t>
            </a:r>
            <a:r>
              <a:rPr lang="pl-PL" dirty="0" err="1" smtClean="0"/>
              <a:t>trousers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crease</a:t>
            </a:r>
            <a:r>
              <a:rPr lang="pl-PL" dirty="0" smtClean="0"/>
              <a:t>.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wore</a:t>
            </a:r>
            <a:r>
              <a:rPr lang="pl-PL" dirty="0" smtClean="0"/>
              <a:t> </a:t>
            </a:r>
            <a:r>
              <a:rPr lang="pl-PL" dirty="0" err="1" smtClean="0"/>
              <a:t>wide</a:t>
            </a:r>
            <a:r>
              <a:rPr lang="pl-PL" dirty="0" smtClean="0"/>
              <a:t> </a:t>
            </a:r>
            <a:r>
              <a:rPr lang="pl-PL" dirty="0" err="1" smtClean="0"/>
              <a:t>tops</a:t>
            </a:r>
            <a:r>
              <a:rPr lang="pl-PL" dirty="0" smtClean="0"/>
              <a:t> and </a:t>
            </a:r>
            <a:r>
              <a:rPr lang="pl-PL" dirty="0" err="1" smtClean="0"/>
              <a:t>T-shirts</a:t>
            </a:r>
            <a:r>
              <a:rPr lang="pl-PL" dirty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printed</a:t>
            </a:r>
            <a:r>
              <a:rPr lang="pl-PL" dirty="0" smtClean="0"/>
              <a:t> design.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http://img.pakamera.pl/i1/5/697/inne-12101563_6043830697.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104456" cy="6142027"/>
          </a:xfrm>
          <a:prstGeom prst="rect">
            <a:avLst/>
          </a:prstGeom>
          <a:noFill/>
        </p:spPr>
      </p:pic>
      <p:pic>
        <p:nvPicPr>
          <p:cNvPr id="1028" name="Picture 4" descr="http://p.alejka.pl/i2/p_new/10/36/kostium-ikona-lat-80-meski-m_0_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88640"/>
            <a:ext cx="4716016" cy="62930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6386" name="Picture 2" descr="https://encrypted-tbn1.gstatic.com/images?q=tbn:ANd9GcSfITm0-bR7mL2QvuKFCK3iSQ0FiEOp9Y_lHa0PJpQbivZqHNy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4408395" cy="5832648"/>
          </a:xfrm>
          <a:prstGeom prst="rect">
            <a:avLst/>
          </a:prstGeom>
          <a:noFill/>
        </p:spPr>
      </p:pic>
      <p:pic>
        <p:nvPicPr>
          <p:cNvPr id="16388" name="Picture 4" descr="https://encrypted-tbn1.gstatic.com/images?q=tbn:ANd9GcTV6nUzYAm3ADH-CUpPaW0jPwu9eWWMHL6JUyjQUtThJSJvMZ2DL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04664"/>
            <a:ext cx="4569672" cy="5832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Gadgets</a:t>
            </a:r>
            <a:r>
              <a:rPr lang="pl-PL" dirty="0" smtClean="0"/>
              <a:t> and </a:t>
            </a:r>
            <a:r>
              <a:rPr lang="pl-PL" dirty="0" err="1" smtClean="0"/>
              <a:t>shoes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Bracelets</a:t>
            </a:r>
            <a:r>
              <a:rPr lang="pl-PL" dirty="0" smtClean="0"/>
              <a:t>, </a:t>
            </a:r>
            <a:r>
              <a:rPr lang="pl-PL" dirty="0" err="1" smtClean="0"/>
              <a:t>earrings</a:t>
            </a:r>
            <a:r>
              <a:rPr lang="pl-PL" dirty="0" smtClean="0"/>
              <a:t>, </a:t>
            </a:r>
            <a:r>
              <a:rPr lang="pl-PL" dirty="0" err="1" smtClean="0"/>
              <a:t>necklace</a:t>
            </a:r>
            <a:r>
              <a:rPr lang="pl-PL" dirty="0" smtClean="0"/>
              <a:t>, big </a:t>
            </a:r>
            <a:r>
              <a:rPr lang="pl-PL" dirty="0" err="1" smtClean="0"/>
              <a:t>bandages</a:t>
            </a:r>
            <a:r>
              <a:rPr lang="pl-PL" dirty="0" smtClean="0"/>
              <a:t>, </a:t>
            </a:r>
            <a:r>
              <a:rPr lang="pl-PL" dirty="0" err="1" smtClean="0"/>
              <a:t>bows</a:t>
            </a:r>
            <a:r>
              <a:rPr lang="pl-PL" dirty="0" smtClean="0"/>
              <a:t>, and </a:t>
            </a:r>
            <a:r>
              <a:rPr lang="pl-PL" dirty="0" err="1" smtClean="0"/>
              <a:t>gloves</a:t>
            </a:r>
            <a:r>
              <a:rPr lang="pl-PL" dirty="0" smtClean="0"/>
              <a:t>. All of </a:t>
            </a:r>
            <a:r>
              <a:rPr lang="pl-PL" dirty="0" err="1" smtClean="0"/>
              <a:t>them</a:t>
            </a:r>
            <a:r>
              <a:rPr lang="pl-PL" dirty="0" smtClean="0"/>
              <a:t> </a:t>
            </a:r>
            <a:r>
              <a:rPr lang="pl-PL" dirty="0" err="1" smtClean="0"/>
              <a:t>were</a:t>
            </a:r>
            <a:r>
              <a:rPr lang="pl-PL" dirty="0" smtClean="0"/>
              <a:t> </a:t>
            </a:r>
            <a:r>
              <a:rPr lang="pl-PL" dirty="0" err="1" smtClean="0"/>
              <a:t>very</a:t>
            </a:r>
            <a:r>
              <a:rPr lang="pl-PL" dirty="0" smtClean="0"/>
              <a:t> popular. </a:t>
            </a:r>
            <a:r>
              <a:rPr lang="pl-PL" dirty="0" err="1" smtClean="0"/>
              <a:t>People</a:t>
            </a:r>
            <a:r>
              <a:rPr lang="pl-PL" dirty="0" smtClean="0"/>
              <a:t> </a:t>
            </a:r>
            <a:r>
              <a:rPr lang="pl-PL" dirty="0" err="1" smtClean="0"/>
              <a:t>prefered</a:t>
            </a:r>
            <a:r>
              <a:rPr lang="pl-PL" dirty="0" smtClean="0"/>
              <a:t> </a:t>
            </a:r>
            <a:r>
              <a:rPr lang="pl-PL" dirty="0" err="1" smtClean="0"/>
              <a:t>black</a:t>
            </a:r>
            <a:r>
              <a:rPr lang="pl-PL" dirty="0" smtClean="0"/>
              <a:t> </a:t>
            </a:r>
            <a:r>
              <a:rPr lang="pl-PL" dirty="0" err="1" smtClean="0"/>
              <a:t>crosses</a:t>
            </a:r>
            <a:r>
              <a:rPr lang="pl-PL" dirty="0"/>
              <a:t> </a:t>
            </a:r>
            <a:r>
              <a:rPr lang="pl-PL" dirty="0" smtClean="0"/>
              <a:t>and </a:t>
            </a:r>
            <a:r>
              <a:rPr lang="pl-PL" dirty="0" err="1" smtClean="0"/>
              <a:t>habnails</a:t>
            </a:r>
            <a:r>
              <a:rPr lang="pl-PL" dirty="0" smtClean="0"/>
              <a:t>.  </a:t>
            </a:r>
          </a:p>
          <a:p>
            <a:r>
              <a:rPr lang="pl-PL" dirty="0" err="1" smtClean="0"/>
              <a:t>People</a:t>
            </a:r>
            <a:r>
              <a:rPr lang="pl-PL" dirty="0" smtClean="0"/>
              <a:t> </a:t>
            </a:r>
            <a:r>
              <a:rPr lang="pl-PL" dirty="0" err="1" smtClean="0"/>
              <a:t>wore</a:t>
            </a:r>
            <a:r>
              <a:rPr lang="pl-PL" dirty="0" smtClean="0"/>
              <a:t> </a:t>
            </a:r>
            <a:r>
              <a:rPr lang="pl-PL" dirty="0" err="1" smtClean="0"/>
              <a:t>colorful</a:t>
            </a:r>
            <a:r>
              <a:rPr lang="pl-PL" dirty="0" smtClean="0"/>
              <a:t> </a:t>
            </a:r>
            <a:r>
              <a:rPr lang="pl-PL" dirty="0" err="1" smtClean="0"/>
              <a:t>shoes</a:t>
            </a:r>
            <a:r>
              <a:rPr lang="pl-PL" dirty="0" smtClean="0"/>
              <a:t>. </a:t>
            </a:r>
            <a:r>
              <a:rPr lang="pl-PL" dirty="0" err="1" smtClean="0"/>
              <a:t>Painted</a:t>
            </a:r>
            <a:r>
              <a:rPr lang="pl-PL" dirty="0" smtClean="0"/>
              <a:t> </a:t>
            </a:r>
            <a:r>
              <a:rPr lang="pl-PL" dirty="0" err="1" smtClean="0"/>
              <a:t>high-heeled</a:t>
            </a:r>
            <a:r>
              <a:rPr lang="pl-PL" dirty="0" smtClean="0"/>
              <a:t> </a:t>
            </a:r>
            <a:r>
              <a:rPr lang="pl-PL" dirty="0" err="1" smtClean="0"/>
              <a:t>shoes</a:t>
            </a:r>
            <a:r>
              <a:rPr lang="pl-PL" dirty="0" smtClean="0"/>
              <a:t>, </a:t>
            </a:r>
            <a:r>
              <a:rPr lang="pl-PL" dirty="0" err="1" smtClean="0"/>
              <a:t>flat</a:t>
            </a:r>
            <a:r>
              <a:rPr lang="pl-PL" dirty="0" smtClean="0"/>
              <a:t> </a:t>
            </a:r>
            <a:r>
              <a:rPr lang="pl-PL" dirty="0" err="1" smtClean="0"/>
              <a:t>parameciums</a:t>
            </a:r>
            <a:r>
              <a:rPr lang="pl-PL" dirty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asymmetrically</a:t>
            </a:r>
            <a:r>
              <a:rPr lang="pl-PL" dirty="0" smtClean="0"/>
              <a:t> </a:t>
            </a:r>
            <a:r>
              <a:rPr lang="pl-PL" dirty="0" err="1" smtClean="0"/>
              <a:t>patterns</a:t>
            </a:r>
            <a:r>
              <a:rPr lang="pl-PL" dirty="0" smtClean="0"/>
              <a:t>, </a:t>
            </a:r>
            <a:r>
              <a:rPr lang="pl-PL" dirty="0" err="1" smtClean="0"/>
              <a:t>plimsolls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7410" name="Picture 2" descr="https://encrypted-tbn3.gstatic.com/images?q=tbn:ANd9GcSOEBcylcy98vcP24D3rsb6KyhRByUerdHSyNVLxtnRZ0f_Ky7P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32656"/>
            <a:ext cx="4464496" cy="5983348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QTEhUUExQWFhUXGBgYGBgYGBcXGhoYHB0XGBgYFxwZHCggGB4lHRgXITEhJSkrLi4uFx8zODMsNygtLisBCgoKDg0OGxAQGywkHyQsLCwsLCwsLCwsLCwsLCwsLCwsLCwsLCwsLCwsLCwsLCwsLCwsLCwsLCwsLCwsLCwsLP/AABEIAMIBAwMBIgACEQEDEQH/xAAcAAACAwEBAQEAAAAAAAAAAAAEBQIDBgABBwj/xAA/EAABAwIEAwYFAgMHBAMBAAABAAIRAyEEEjFBBVFhBiJxgZGhEzKx0fDB4RRCUgcjYoKSwvEzcqKyFWPDJP/EABkBAAMBAQEAAAAAAAAAAAAAAAECAwAEBf/EACkRAAICAgICAQMEAwEAAAAAAAABAhEDIRIxBEFRE2FxIjIzgULB0RT/2gAMAwEAAhEDEQA/APkTGq9jLKLWoimueTOuKItpr0M5+32RDWqfw7KTkWUCgNUfhojIp0qJJAF55peQ/EDup5FosP2Zc8kCqyQA6LmxJAv4tKDxXAqzXfKHf9hn2MH0TOMvgVTh8inINCoPEaeiNq4Oo2c1KoPFjh9QhHGUFd7GdNaKRMgc1c7uOAGp2VjsOLCYOxVbKeU6T4I8kxeDRLE0mgC+w2j6qrBVIKvzE2FgRvbxUv4TKCXEgdL+MpbVUxq3aDabgTCpq1QTYWXOrNJB0EWG59FS+xUFEvaL2MB1Xopxof1+qjSKubdB2gtIiW+B9lEsHL86I3B4Ko/5GOf4AmPE7eac4TspVdeoW0x/qPoLe6aMZS6ROU4x7ZmCCND63H3UQ938zfRbQdmaLTDnOd7D0F/dFMwLWiKbA0nRwbJF9DOs6XOq6I+NN9nPLyYLozeE4A97M57reRu70280rx+D+G6D4g8wt5hqGR+UkltQ3JP8wnI49CO6fBsJJ2+wednxAIghrY/mdewjXqqvx48ddkl5MuW+jIPcF61qS/GIMGx6pphsTZQnicUXx5lNhDqSoqUkbTcCF4QoqTRdxTF3wfBVPppk5ipfTVY5CUsQucxeNci6lL3VTqSspJkJQaISF4p5eg914iLTCmMVop2XUwevmJ+iIZHn0/PukbKpFbWqxpVjW/n7faF78IJGUTPAAnnZPBB9eSJDBPnoP1SUMWx4JSNLCPqx3nAkH2YPCSP9S2ONyBklUBlwTC92rWJkVnuyt2axhc1keIGbzROGwILsxiPzdF4bDinSZRaSGtaG6g2Hup0gSIEAD8su04CmqJsNBvZIsZgKdQnMxh8Wgn9inFd5IdsBYnnvZQw+B3NrT+5QCtGVxXZikZjM0Rsbf+UpPW7Ovbem8Hxka7A3X0SthgWTNum87qt3DwWja4hI4RHWWS9mJwPYXE1e84saOZdJ8g0fWEfiOw7mgtGJzOAktLNto76+jYamGMEHXbohO0GAFRoO4BBcLW3GunTRb6cfYHml6PkmI4PkkuqtscpgSQZjSeaY4jsqWa1ZMAnuRrt82qcdrKIyPIGhzAjXXOPFMxSc8fEqdxpy/NZ0xvOnmt9OPsP1proRcL7JZwCahg7BoB9STHotFgezdCncszci/vT4izfbkmuDYwUS6IAMTcFxtGUdUU9xDWiNTv1TRxQXoWWacvZViGENhpaABpa3RCjEEthvh4xqicWZa4AAQYgc4m5/RBU8QC1uWNDteedlZIiQrsmxFxuPZetYWguBEjWVJ1aMsDa5sNRJsbyhmUyLEiTM979T57LWagjH4YPZ0cJEbc46ggEeSGxbBUoAizriP6SCQWt5kaW1V9DFhwIJkMANgRp8194E7bBK8BWjElpn4VQSCN3NLQROsFpBjoeqk9Oh1tWfPe1/DSypnDSARe3lm5gbXhKsA8TC+xdpOFNuIEOMX3aRBaeW5XyHi2AdhqzmGbHunmNkso2qKQlTsY/B5LwF3j7/ALr3B1swCIyhec206Z6apq0DOd0IUXO1uinMVL2fllk0ZpgtW50UIRJp8j63UXg7j0VVJEnH5B8oXimfD2K5PbJ0G0gig1dTar2sQGB30911Odle4gaqieQI8vssFh3DMEatQNFtyRsBqeq0/HqZ/hhQph0l9NjQAdA5riZjQBpuu7I4EsZ8Qi7x6N2i+pmfRaTGPc1vdjaToY9F0Y4UjkzTt0d3BAc4GABqQTtoLBSEbE/ngqKXwWDN8zuR1n7JmysMohouE7TIpoXOw0iJtIJtCJpNMHSSIU8Xiy0TZDvxVQRA8J3WoNlnwSA1sWb1F1W/D9zJf5s0weei8cKz9beHJE4bh8Alzj1vojRrLqrZDBcgXdbWNAvXtBpuEGT02VuHwDYDgCZv3ifuiAwSYAkWvzP2WoUxnbCkDSqkafDJ/wDAEed0NwvEiuzDPN8glwgmXgRyO8FM+1BJzsIGUtAzAOJMjLoGws92Gouo0ZedQHNbEkDUG+kzPojGNmk6NazvNAhxGfP/AEx0vHJQxlRwF43IJPWeR+qT4niT3OySSToBPWULxZrmASSZGn0uqqFE+Q2+KHAiZME2FvPMSJt7JQeIvIlp0t6eCp4VVeGmZ73t0U6OBImSBmM8o8FRQQrkz04lzjJcYtYeuynTI8+epUKLGA5QZ3CJbEQGnNrITUkCwhmKA+UDQ66C0GPEFUYMDNm/mEQXEuIBtAnTwEK4Mc67mkb6R7DVHUMABGgka62uQeWyk+PsdNksbjg8HuSBckwB4r5n22wj3FrhJa2bxz1vylfUGYZpJy982u6zR+dJQXFOCshvxO8CHy0WBF+V+szsFN10h0/k+M8OrQYT5rZ2SvtBwh2FrEasN2O5jWD1CJwGKzCD+64PJxv9yPQ8bJriwvJ1VRadx6fuifz85qB/Oa5EzqBz4/n6qBYicoI5/nJVZE6YCmOgXKcHkFyYUYNEBRZJ5+6nSYd1aynGitdEUittFGcNwfxKjWAakT4an2lQ0T3sqyS950ADfW5+g9VorlIM3xi2aVtGIgERyttpa0LzGYwgFtjI3t7qyiSXZhumj8IHNNrjfyj88l1Xs88xlGuCXEg2gXuNYWk4fWJAaBBaBfpsl38GG1GmIAPeA84PUpjlmWgiXRNr2tA6fdPKVoVIJNDM4T8ovfcot1MOg8kPJk7X2uABt9VUcUb2/mgagxzSoYvxNGWkdJB5dUhbjXkZXOJH55p1iXOczLMCLnf20SzE8MLASHNM6zt6q+Nr2TlfofcOxzDTAJggAQbenPwU2mOpJslmEwgyglt9TN9dE8wdANAm7oCSVXoZfcVcaw9rndh99Ssfw5uWnRaAXOLGzveAJK3HF6ndfqSGg+hP3WcxWLLLAQxrBJ/7SWfVoWhOjSjYn4HSe7FuMG0huw6n9EyxeGdVc8GIYdZtPlrpohmF76k0dxObQC37rU8PoU2Um0pkmSSNS7U380/NiuBlX4d85Gd4xNrx9kS7ghyAud3jqSbNHJOK9YMAAAY3SRBJEAgn6JYwVHZu6463MgT5/USjyZuKOw2DptGaMzhItax6nW26jUx3ytECW2DNZGnjzXpoNLg3MXksBIGgjYxrrrZEGmykKbu60iZ0vM2JOun0S02HSIjDVHCQMoBOpvcaRqR0MLyhTDSM/fiBfQHaBvHM9V5U4q2I0nYTJ8AL+aQ8a4s5rZpAZi0w58FzSN40boeeuy1UA1dB4c+3nH16WursRkmM0z4X28B4L592X/iH1HOqZiH5hLjElveYSdCYFS/QLXuota1rs8uMGBG3Xa30RST2K3QF2g7NivTfTN7EtdydzXxthdTeWusWkgjqLL7xSxD3kZRobxe3VfKv7TOGiliy5ulQZv8AMLH9FOcPkrjn8FWFrSAiISPhVfYpzTqLycsOMqPWxy5Rs5wB8VScw3nofuiSwG4sfzVQPI6pExmDfH6O9lyu+H1XJ7QoxYFYAh6QB0RGU6i6sxEdA5rZcEwWXDtgfN3jbnp7QshSbLg2LkgDxNlrcVjqtHL8hZGUAbAWHXRUxdkfIf6UjR8OpjKD+Sp8UxOQJNw/HElt5AcYFtbA79SV7x3NWLdWhpiAAZJB/wAQV3o41skamZ3jf1/afVF8Nwpz/EOgED7oPBvDZB2mSQLRebOJIsmFDFktMAWzCxEAjle8xCJrDXNtA3uhcQW5n2+VrZ6nb1VdbHBru+CI2IcJiJ20uvK+JnvAWhp0cQQTA20smTQoRVpEBon5oJB9b/my9ogVRUaCCAWgnnrYeQUauIJLnRy52ETu3dBcOxQp1HZzAccx02gHzWtG2MK1ExAtJG50aBIj81TCi45jeAGwJgySbz6QgcZxCjUgtqC3ykGTe2mqO4dVbUBLSCMtiNDqPqEE0w012L+JvcQ5si9EkzY3I9EgaQ6kcwAzOrMOpEtqVCCB5p8MKSMxsHUmtn+lze6fIjL7rNcUijhXFveeaj2sBvJc9x0iDbnOhRSDYqbjSHUw0EmGtc0D+cFsCBYSBF+a0FXM1sFwaczngC5h0TfQQDG6UcGwR+E2tUMlwBa0HKBFwALCbeyHx/Ew4tiWkG0kb7HKTH7KySXbJtt9Gjw/E6YtlvpfXnYn9EPjeLlohjQXOdF9LlLqmAzXLoIIBDQT3tR80b/VEVS3M0kXa+LuAgi0xBsqfpEtivGcXOHa4vzfELnE5QBFuZNgBeIK5nE2mmHCATGXdxBvqdDc6BFYjDsfDnU2uLgCZa5+/W2g5boXOWtLLtMmAMrLSYs1Km+hiNJrstmkd5zgXS2zosZ7x9lKmxstEtJ/lIbN5i1oBk+PVWNwdQtq1W05aymJiJNwJbmIveT0Uez1MYvMRLfhmLmTfXSI0KHJJ0anVhDKF/mdIIOjR1Au7y8yvMfi9AwAZhJJ70HNEQLCxndO2cGpSM7nRI3GnpJOyz2GxBp8RqYRzqVVrQ9ocxtsw7wHekgiIIBieaWUxoxCKxrUwDTLrS8QA1pLQXwY1ENOvNLf7TOCudR+NMxDudjqT5Fb3FMbYAAhzYHQOEeSAqgVqIab5mNN9CcokJE+w/FnwTCVIctBhzJ6RdIsfhTSquYdnGPCbFNMNUlo5b/ZcfkxvZ3+LLtBlN/LyVkSIQVCpfl5Lm1HH5fVcrhs6y85uftK5CFrua5NxFofUW8leEO2nef2+itptI/dUYiG3AKOasyRZsu/0gn6wmPEsNVcHl3yxMA6DUKrsp81R0RDA2ernNH6FabE0wQGxA0vyXRhfFHF5W5UYnitV9CiKjajWnMAxrgHF57xfG7Q0ZTJt3gNStX2fq/GoMe/K55EmGgQTt5aKjizvhsbSZElwAMc9/daHBUWsaA0QBE9balUlt2QWkJeP0zQoOcH06cknM6890xTAFyXGPAZibBU9jcccRTc6rTp90lrYHm7cgzIunNfEZ3QNj+6rfTcGn4bREEkjWfBBR2Zy0ecLa2oSwNa15kAmSw93+YToI18Up7NcY/iXVKLqbWimIkVHPBgwL7iTMyqKhyzc5XNIImJBtB6FH9m8PSZenTDXaOjeTI+3kqThWxYys0NSh3XZLuMBoJLczrNa2TIEmADpdZTg/FP4usaeR1M0w/NLg65gEaDn7LXU8GHtdTeTD3XglpgGbEXGio4VwLD4Z7vhMylzYnM42ta5SDo9q0oaNABLpI5X28FZ2awppUaLTr8MF3/AHOl7vdxSjidfK2u1riQW1AAdWuLT7SVpGYhmYBpmBGmwsn40xb0A4k3c3YOPuCf0WSo0Pi1nAmG0X2ANzmYz6HNfqtrj8Pcu2JE+/3SfhWBD3VzJDs45aFrR/tKaLSewSutCLDVwKTgCBkqWHINgifFL8aM5fTYyILgOQuQ0mBJT6jw6mzFhpBLXgyJ352TXD4fJWcGgAFoJjmO4Y/0A/5lRzTE4tGY4yKtHBDEgsnOGva+Q4mBlyCe9oZG0TzRHBMGauGp16jsrXX7oiDJb6EI/A4ClUqVKdVjagbUJbmEwHAOgTbVOuL4ZoomkwBrS0gAAACegU+T7HpUYjtTwqs5tL+HzuBLw6CRs3KSZ5zY9U47H8CfSwzDWHfJMzc7b+U+aYcBrzSDT8zbHxFvzxTtjdAEPdmb1RkOJYlxqPoFxY2oHMcRAOVzYME76jmu4Dwelh2OFIOEkTLiSY01RXaLCd8OHzD7yvMLWkB3qmSBs9pCY5hw9JBROGw7WQGta0SRAaB9EHicWxhkkAW/IUqXGqLwbm15g662R4toCewitUDXNEfyN9i77ITBvAosGgaMpPUW/wBo9ELiOIvc1rQ0aPvuP5hHqqMA0FpzGO9U/wDd0QhGPyGTMV/aXw5vcrs0nKfDUT7hZPA1bQvr/anhLX4SowXJkgnYjRfGMKSHX5qWSOqL4Z00xs48rn2VjHEABu+pVFC/LU+CJDxpJPhb9FwS1o9SLtWWfw3Vco5gP5T6rkmxho2eZ+v0VzfFQa9W5+Y/VVIpG07G4ScPUdAkutb+iCD4yT5hNHkyAeRj0VvZ+jkwlMD+Zs/6jP0KGp1DLC6bjl0PJdEdHBldybE/GiS9p/pv+y0mHqzTkcln+KuaC47kAfnqjOEYruBpJ9/t0VUSoNwLfmMb+9k1cIbcIDAloJJI2Phqp1sQ2buAuBqOQ/ZYAI3hQBl19YGwEo/D0mtuGgcjH5yXlTEA6EX6+sKvGVgBZwtA1WbsKQfgakvny+5V3E2vuWdfHyQdE5SCCE0zSPP7IoBj8W/OQ3KWuL2B09HsJ9gU/wCExmI3j89/0Q1fBF+Jpg7HMeoDag+pamrsGwPBAg8wT4qrkqE2E4tvd82pBw5+WvXb/hpH3rD7J/ih3fNv1CzgcBiahNv7tk+Tqn3UfY/oh2jpZa1Gptp6ptXZJDwdQR/qAP8As90v7R1adSlAJJFxAKFwfGg+gJBkCDtcDN7xH+ZPxYvJFuDbD3u5wR/lIB/T1TfjAJolw1iyyb+NXDWDUkaXvEe4COxWKcW5XOkjYHpuBp+6ZQfsVyKcLiWMce8Mxg2vdNafG2hohpMaddFjuIjK4GIvuQpMxjstgNNSSPaE3FI3Jj3jGKe4tLQ0AE63mRt4H6JDUJDiC8wdWiwV1eoXtGYu8AB58/cod+Hk3J8P0Tr7A/J4aTAYttrf80U88ghrT5A76LjR5EjXl9kfh8JUc3+aBt8o5LNs2gfFfEywAG6SXEA3sbDwRvCqdL4cuJJzOMAQLkmOe6q/+EcXaAaSdYFpjrfmnnA8GxuYRJDxc6xkb+oKRySG7BnnOHNywLka/VfE+1GD+DingWBOYef7yv0VVZqvjv8Aa3w3LUp1RvLT9R9CpyaZSGjPYdwc0THt/wAr2phgNCRKA4ZW2THOTv8ARebNOMqPVxtSjZQ6k9cr5PM+y8Q5P7D8RwxhhSa08lBrfBMODYfPXpN5vbvtIn2VF2TukfSsW40qTQBIaGiPCAsvVxb+62COpMzAMgLU8TrxNptAAE3WLLv7wtkk53CCNDJC7MaTPLk9jLiQkiXWJmbaFTwVOXxJj/iNEHjqBpsMk225jZHcCZmfP8sR+yHsPodANi7RPW480HWBzWOURMai1udkdVGkC3pp+vVA1KoBMm/+Lnr5wmSEsiHdxznXygRNxOxjRG4Wg0gCYm9pH7JU3ETlDTb8/RNMJU7+Ucusym40bkF4jUC0W1AP0Kuw1MxdrdrIYy4kDmBfqDCYVadgI0/dK0ayvCMBrTAGWntr33Dp/wDWUZXsW+KHwFzUPIsb4w3N/wDoisQyQ09UDHlSpLHbiFmMcz++deAaRM+Dmx9fdaD4hII/wmfz0SXFUwa8GYNKrpae9QuPVMuwWCF1OL5nSOgH6pLUxppv7jQAZ66XAk+CZU6Ls+UAuj7x7qHEeDPN7DxPNWbRJWAUsNZ4AENOYHW3zCNhKaNPyy430i3T9kfw/gQgEuJ7g5AHL3fHTL6o7AYWmIholt7308eqHKIaZieM4RwIcGk3ufuUdQ4Q9wk5Y9duQWj4tD5jkSlPBa9y07GPol57G46Kxw/KAc0ibgBS/hmEgtuLWJ3+myaV8PZ2s+fT9kuwjQBlO9ud9j6rcmGkSpU2g2Hp/wAXRdHlIAm1ktrVIYdDpf6/VXcNxwdOb0/PNYwc9xuG6xtpqFdwxsPqD/Cx3qagP/qhW4jU2jXlz+ypwXEGh7zFy1oj/NVKRptjWh+sb/anw34uDc4CSw5vIa+yd0cZUfZo315eKO4lSD6BBvIg+dksotGjLZ+beHtLnhrYkyb2EAFx9gU2pgkfN7BUVuHuw7qjnNcGjPTYYgOc4FhgnYNcT4gKOGxEgBQzxvaO7x5VphwYOnqVyrBHT2XLko7Bu0DVaLsPQzYpp/pa53tl/wByzlJwGq2nYCkf76odAA0GPEn6BdEOznyOoM0bquao7/DZKcfRl4IF2vJPWbx/5InhlTNUef6nH0VeOcczgNRkd75P9vurpnAxd2gBeKcfzEfnuj+Euy13tG4nzQzQBUBd08Bzj2XYGRjHDk0n7fVEw/p35Wn9UHxOiHB3MXHREYYzdXuwud0aT9OieL2IzO0wAADqmWBwxDxeJEi5UuI4EAgCZP5fl+6uFOKjQTcNBiT4KrlomlsaUXiOsgflkVVI5mYJHt9krwVXukkamTf80ROKxAYHEkENbOt7S6fRSY6LcCTlnm5x8QSQ3/xDUwdBbCUVMUKTWM37rf8ATAd+dUxqOgFA1lGGZOebQDPifyUuxfdxA5ClVjl81BOKLCA525bcdeaUcWafi5te4dtnGnP/AKrGI4V/94eUfgRlbvApKccxjyC4RA63RQ4m2LSbcrJkmwNpBuGccuU2jfobH3ynyVgIbnPhH56pPU4rJsABvvY2PtdCcS4s/vNPdlu3SQfcplBg5IbNcCJSXENyEkc58kNhK7y27jEHc+H6ofEM9wE3A3I0lLijXMBHegJNj+IAEiJvbQQNlHhVqJ6E+mqB4mNCOeqbiqBy2EVMYSekX31/5QTGuFQNE/pZWh3dadiJOyhia7c1NzXxIMmMznXA7o52d0jkjoGw2qQQ0ZrHLLRrrdW8OrNZVfAsAIzHk54k87pCce1oyvIbm7zWXcQDta7z6DTayR1O0zhnFNhBkCSBALfWBM2A9EkpxW2PHHKWkj6DS4yGuzF/cFjyvp4+UpT2h/tKpsZkoszu2vDY5yNR4LA4x1TEjv1Dn3YTDHDXu8j0NuXJR4hh2inSYB36YdnMEXcZAvrGkqEs0e0dMPGl0yPE+Mvrua+q0P5tNm3NwI06HUW1Q2LwHwi0tOZjwHMO+UzZ3JwIIPUKxj4FwfSforcVXljGSCGkkcxmiR4WmOp5rmeVvR1rCltAORciMo5rknMrwQ4atJwLihdSNE2a1pMjlIkRvqTPRZuk4A3E/nQhNGcVawtNOk0ARmE3cRe52E3hNGVbJTjyVUOuE4k0a3fd3IkBxg3EieR+6acRxWeCIIIvEEFuonfncLFM43iGvc9tQtLjJsLnwIKlU45inG9U8rBgmedk6yxIPx5D6hiWgCCQZ0N4G1iJTDgr5qZzBe4PkA3yiIsfVZ+lxHIXGrFRzh8rTDW7ySN5vAsjqmLpU2Z6ji+o8SxoAYQY0bAIjrP2VFOLJvFNGq4fUG5iZIm37JjTqQQeZhZjg9dr2/EDi2O5AncGQQ602G3K90VVxTg8NaGl5aHBgOU5QbkGQHG2lvJOvsScWux1jHjOSbBu+iXOrf3mcNJiJ0i5tc+SLwL21QHNc24kDV1oBsb6jmqHNZnAJJjY+OyorE0SZVgj5YPQnXW9htp1QvaCk6pRc0AB0GHukBsiHE6T3ZiJElTGJa1xLQNQOtp1XtCia0l/yg6c+UpX2H0C4ZhfluTGpPVa3huFfq907xb3KDoYBuSAACND16pth3w0c7JnK0Io7J1RqOizfH2y8X1Y+3nTj9fVaYN3KyPa3FfDqUyRaHSeQmiL+qWPYWtGLqVCyo4O5+/4U44XXzAR4IvG8Gc8khhIIjSBNriUmxvC6uHIcCIOytySJU2N6lODI0Av4dPVBY8OcRbaHEEgnmBHMAGfHxTrglAYhk5wCNRH51RlfgrWNkuMabALOSMk0ZjDyIEkc7jTwdG4UK+bLJ5N21JOgym9vy6Kx/EG0ASCA4aE3EZgPLXU2WW472r+K2KLXCpeXAyQAbObG8SNN3LN0Mk2ajDF0Ed0GCbgtmIMCT19lRxEE2OWWEmxJmADERvPsUnp459TEMoFsBhGeoNWNk9+SO6JDpvJjlCXdr8fVoVG4cvmxcKmac8/IZFmCPHnMaTeTZWOIbcU4xQw4kkPINmmCXWHdy6N/JSzh+MZiG1i/NSaO/Iju3F4A+XUEDZxIEpHjCKnwbXYHB28uJmQZMiAFYyoWtcG2ztLTN7HWPK3mVy5PI3SO7F4erYVVqOoCDeq8f8AUIkNYTm/ujo7U32gchFNOkAAG6dFOjxOG/DqjNTgtjkdczTs4SfoqMLhmFzga4a0XBLKnoMoKhK5nTGKh6JVKVtVTU5zMCB4clLGVmsdFN5qN/qLCz2JlVGuDqPRT4tFLTK3tUHGbK6eRBVbhNwmQGeCmuXZuYErlrYKQxDlMPBXnwjynw/dQI9eqViovBXoKoaVNtRLY6L2uTYYcV6TCQ7NSmCwB5yHYsBBMG8axcTeEgcr8PiHMOZroI3CMZ12aUbWjR43GmhQNV1Qvc7K1gLXMjckMeInu6jkeqX8L4ySM1ZjX6Zc2fO2LghwdYzJ8Sl+Kqmo7M8lzuZv6cvJUB4T/WroVYb/AHG24VxgfO4EHLIgZtXmmZgSJgb773TPGYUFgzOPxHQW0wYdHXQ6bdFjuH9o6lGmGUnBsE3gGQZmZ5G4SqpWc95c9xeT8xcSSfPbpyhdH/r0c0vDTejSFxBFIvyVInIXB7gJAGbKSAe8LdD4orh/GXsOV9vFZzgVFrKmZuXNeMxhwzAi090gk3MzEwE0oU3k1G1myWQ6e8LuGYNk3byI2JiLhVhmUuyGXx+PR9D4Ziw9oITvCstOyxlL/wDmptNOLQaoEvN4nKDvceUGLwnFfiwbSaRJY+LzYT1VeNnK3XZoGVQ6YsAs12wwBqYd+Rpc4MIAFye8wnx+WfJdSxTgSM3dN9PonDicoy6gZh4jXy+6ElRouzKdmO0jPhNpVzlc0Ze8CLDmm+NwzKze4QR0RGK4XQxLZcwTvzB0NxoZBWb4jwX+Db8RlRzpcA1jnRraAdyZtKKpm2UYCm+k94yz8MFwGk/1NmeUm6H4lx2lWqUmZ8+Zwyh1yAYOUACwJBEnS+qR9ruOPALKRj4jHkWvABLp3BLSfMGyxRxZDqVS/dyOMWMCSR5yR5lbkl0OoX2a7tFwmoTneZpsF4sGs+aJ+k81j8ZjWB7W0ahYxokugSTMw0wC4afMBF5mL0cW49WxMBzsrQIyNkDz3P0+qBp4UoSa9lIQfoccX4n8Z1vlscugJ1OaLmDYetpXuNruxFOk1wM0m5AbaZiR1s0geSEZTtoiKDoXJPI10d+PCvZfhmQIVr2rpB281EtI0uuS7Z19FVRiqPory5RDgnTFYO4lescrHMVT2p1TFeiRUSw7FQkj8/IXoqI00I5J9nF7ui9XZwuW/oH9j8FSLZF4KoaVMVFJgRzsONreH2VTqDuh9leHz+QpgpbHQDmI1keP3Ug5GEqDqTTtHggMmViV4SpOpHYz42+n2UHEjUfqgNZ0816yN56R+6iKqlIPJYxc3FkEZbC0kAZo3gmSD1EKziXE6laWuc4MLi4gEiTEAOO4A2QhYPBdk6p1NrpiuKfaH3B+POZUcahJDyMx0ixbMQZgHTonzsaWktd/0XiWkXaBYXj5RI81gSDyWx4fTP8A8c74rg5rzlpiC5wvppIgtMRa9xELs8bM+mcXl4E1yXZq+E1A6zrwLHmE2p4trQ5xPWN7fN7E+ixvA+JllEU3GHXuRrB3PPosq7iWJFd9U5gKZduA0dDOojxXbPaPOiqdH1vB1Ph1HxcWMcxpI8svoUJ2w4V/EUyQ8BgEkR8x2GthafILH8O43inhtRtJpa2SX06rXkWPdFPWToATabmExpcerNwj6mOpCl8R+Wm0PBBbqwQ3QkmCdbE2CiirixTXwDH0gAJfhKxgsIPxG5filhMnWXt9AvlmKlwaWzFwRy0sVvOK4erhqn8XQaDRhoqd7uuzgSDveQZGhgrEYhpLnOEgkkm/Mk35pXJJl4QbjaAchBg6o/ClCVKZJkq+g6EuTaK4v0y2Mm0lI0Y005H9OS8oVhCt+KuFt2d/YBTrHNEc1e3EQrS8clW4yi2n6BTXssbWB1XFoKGIUMzh1RUPgVugksUHhQGK2IP1U2VAf2WpoHJMgWhQcxWvgb/nVQhMmB7Ky3ouUlyaxBuFOmuXKJkSOqk06LlyUck/Q+S9ZovFyAUejVcuXJRkB4sWcd5F1BcuVH0ZdljDZTXLkgx6wptxBxGEw/8A3VD55iJXLk8Pf4/2JP1+TuzxlrhtnZbbR23kPRM+HUw7EOa4BzSyCCJBEssQdVy5eli/hPMz/wAxlODuLMezIcv944d21ocYttYein23xlR+Je1z3ua2MoLiQLDQE21PquXKa/YdP+S/Ax4O4nhmMkzBw4E3gZnWHJZV68XKUu0Vx+/z/wAIheOC5clGJMV4XLkkuy0Ojw7L0rlyUJTU1XhXLlRE37K1WVy5UiRmWsMgK3DGxXLkkumaPo9K5cuSD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414" name="AutoShape 6" descr="data:image/jpeg;base64,/9j/4AAQSkZJRgABAQAAAQABAAD/2wCEAAkGBxQTEhUUExQWFhUXGBgYGBgYGBcXGhoYHB0XGBgYFxwZHCggGB4lHRgXITEhJSkrLi4uFx8zODMsNygtLisBCgoKDg0OGxAQGywkHyQsLCwsLCwsLCwsLCwsLCwsLCwsLCwsLCwsLCwsLCwsLCwsLCwsLCwsLCwsLCwsLCwsLP/AABEIAMIBAwMBIgACEQEDEQH/xAAcAAACAwEBAQEAAAAAAAAAAAAEBQIDBgABBwj/xAA/EAABAwIEAwYFAgMHBAMBAAABAAIRAyEEEjFBBVFhBiJxgZGhEzKx0fDB4RRCUgcjYoKSwvEzcqKyFWPDJP/EABkBAAMBAQEAAAAAAAAAAAAAAAECAwAEBf/EACkRAAICAgICAQMEAwEAAAAAAAABAhEDIRIxBEFRE2FxIjIzgULB0RT/2gAMAwEAAhEDEQA/APkTGq9jLKLWoimueTOuKItpr0M5+32RDWqfw7KTkWUCgNUfhojIp0qJJAF55peQ/EDup5FosP2Zc8kCqyQA6LmxJAv4tKDxXAqzXfKHf9hn2MH0TOMvgVTh8inINCoPEaeiNq4Oo2c1KoPFjh9QhHGUFd7GdNaKRMgc1c7uOAGp2VjsOLCYOxVbKeU6T4I8kxeDRLE0mgC+w2j6qrBVIKvzE2FgRvbxUv4TKCXEgdL+MpbVUxq3aDabgTCpq1QTYWXOrNJB0EWG59FS+xUFEvaL2MB1Xopxof1+qjSKubdB2gtIiW+B9lEsHL86I3B4Ko/5GOf4AmPE7eac4TspVdeoW0x/qPoLe6aMZS6ROU4x7ZmCCND63H3UQ938zfRbQdmaLTDnOd7D0F/dFMwLWiKbA0nRwbJF9DOs6XOq6I+NN9nPLyYLozeE4A97M57reRu70280rx+D+G6D4g8wt5hqGR+UkltQ3JP8wnI49CO6fBsJJ2+wednxAIghrY/mdewjXqqvx48ddkl5MuW+jIPcF61qS/GIMGx6pphsTZQnicUXx5lNhDqSoqUkbTcCF4QoqTRdxTF3wfBVPppk5ipfTVY5CUsQucxeNci6lL3VTqSspJkJQaISF4p5eg914iLTCmMVop2XUwevmJ+iIZHn0/PukbKpFbWqxpVjW/n7faF78IJGUTPAAnnZPBB9eSJDBPnoP1SUMWx4JSNLCPqx3nAkH2YPCSP9S2ONyBklUBlwTC92rWJkVnuyt2axhc1keIGbzROGwILsxiPzdF4bDinSZRaSGtaG6g2Hup0gSIEAD8su04CmqJsNBvZIsZgKdQnMxh8Wgn9inFd5IdsBYnnvZQw+B3NrT+5QCtGVxXZikZjM0Rsbf+UpPW7Ovbem8Hxka7A3X0SthgWTNum87qt3DwWja4hI4RHWWS9mJwPYXE1e84saOZdJ8g0fWEfiOw7mgtGJzOAktLNto76+jYamGMEHXbohO0GAFRoO4BBcLW3GunTRb6cfYHml6PkmI4PkkuqtscpgSQZjSeaY4jsqWa1ZMAnuRrt82qcdrKIyPIGhzAjXXOPFMxSc8fEqdxpy/NZ0xvOnmt9OPsP1proRcL7JZwCahg7BoB9STHotFgezdCncszci/vT4izfbkmuDYwUS6IAMTcFxtGUdUU9xDWiNTv1TRxQXoWWacvZViGENhpaABpa3RCjEEthvh4xqicWZa4AAQYgc4m5/RBU8QC1uWNDteedlZIiQrsmxFxuPZetYWguBEjWVJ1aMsDa5sNRJsbyhmUyLEiTM979T57LWagjH4YPZ0cJEbc46ggEeSGxbBUoAizriP6SCQWt5kaW1V9DFhwIJkMANgRp8194E7bBK8BWjElpn4VQSCN3NLQROsFpBjoeqk9Oh1tWfPe1/DSypnDSARe3lm5gbXhKsA8TC+xdpOFNuIEOMX3aRBaeW5XyHi2AdhqzmGbHunmNkso2qKQlTsY/B5LwF3j7/ALr3B1swCIyhec206Z6apq0DOd0IUXO1uinMVL2fllk0ZpgtW50UIRJp8j63UXg7j0VVJEnH5B8oXimfD2K5PbJ0G0gig1dTar2sQGB30911Odle4gaqieQI8vssFh3DMEatQNFtyRsBqeq0/HqZ/hhQph0l9NjQAdA5riZjQBpuu7I4EsZ8Qi7x6N2i+pmfRaTGPc1vdjaToY9F0Y4UjkzTt0d3BAc4GABqQTtoLBSEbE/ngqKXwWDN8zuR1n7JmysMohouE7TIpoXOw0iJtIJtCJpNMHSSIU8Xiy0TZDvxVQRA8J3WoNlnwSA1sWb1F1W/D9zJf5s0weei8cKz9beHJE4bh8Alzj1vojRrLqrZDBcgXdbWNAvXtBpuEGT02VuHwDYDgCZv3ifuiAwSYAkWvzP2WoUxnbCkDSqkafDJ/wDAEed0NwvEiuzDPN8glwgmXgRyO8FM+1BJzsIGUtAzAOJMjLoGws92Gouo0ZedQHNbEkDUG+kzPojGNmk6NazvNAhxGfP/AEx0vHJQxlRwF43IJPWeR+qT4niT3OySSToBPWULxZrmASSZGn0uqqFE+Q2+KHAiZME2FvPMSJt7JQeIvIlp0t6eCp4VVeGmZ73t0U6OBImSBmM8o8FRQQrkz04lzjJcYtYeuynTI8+epUKLGA5QZ3CJbEQGnNrITUkCwhmKA+UDQ66C0GPEFUYMDNm/mEQXEuIBtAnTwEK4Mc67mkb6R7DVHUMABGgka62uQeWyk+PsdNksbjg8HuSBckwB4r5n22wj3FrhJa2bxz1vylfUGYZpJy982u6zR+dJQXFOCshvxO8CHy0WBF+V+szsFN10h0/k+M8OrQYT5rZ2SvtBwh2FrEasN2O5jWD1CJwGKzCD+64PJxv9yPQ8bJriwvJ1VRadx6fuifz85qB/Oa5EzqBz4/n6qBYicoI5/nJVZE6YCmOgXKcHkFyYUYNEBRZJ5+6nSYd1aynGitdEUittFGcNwfxKjWAakT4an2lQ0T3sqyS950ADfW5+g9VorlIM3xi2aVtGIgERyttpa0LzGYwgFtjI3t7qyiSXZhumj8IHNNrjfyj88l1Xs88xlGuCXEg2gXuNYWk4fWJAaBBaBfpsl38GG1GmIAPeA84PUpjlmWgiXRNr2tA6fdPKVoVIJNDM4T8ovfcot1MOg8kPJk7X2uABt9VUcUb2/mgagxzSoYvxNGWkdJB5dUhbjXkZXOJH55p1iXOczLMCLnf20SzE8MLASHNM6zt6q+Nr2TlfofcOxzDTAJggAQbenPwU2mOpJslmEwgyglt9TN9dE8wdANAm7oCSVXoZfcVcaw9rndh99Ssfw5uWnRaAXOLGzveAJK3HF6ndfqSGg+hP3WcxWLLLAQxrBJ/7SWfVoWhOjSjYn4HSe7FuMG0huw6n9EyxeGdVc8GIYdZtPlrpohmF76k0dxObQC37rU8PoU2Um0pkmSSNS7U380/NiuBlX4d85Gd4xNrx9kS7ghyAud3jqSbNHJOK9YMAAAY3SRBJEAgn6JYwVHZu6463MgT5/USjyZuKOw2DptGaMzhItax6nW26jUx3ytECW2DNZGnjzXpoNLg3MXksBIGgjYxrrrZEGmykKbu60iZ0vM2JOun0S02HSIjDVHCQMoBOpvcaRqR0MLyhTDSM/fiBfQHaBvHM9V5U4q2I0nYTJ8AL+aQ8a4s5rZpAZi0w58FzSN40boeeuy1UA1dB4c+3nH16WursRkmM0z4X28B4L592X/iH1HOqZiH5hLjElveYSdCYFS/QLXuota1rs8uMGBG3Xa30RST2K3QF2g7NivTfTN7EtdydzXxthdTeWusWkgjqLL7xSxD3kZRobxe3VfKv7TOGiliy5ulQZv8AMLH9FOcPkrjn8FWFrSAiISPhVfYpzTqLycsOMqPWxy5Rs5wB8VScw3nofuiSwG4sfzVQPI6pExmDfH6O9lyu+H1XJ7QoxYFYAh6QB0RGU6i6sxEdA5rZcEwWXDtgfN3jbnp7QshSbLg2LkgDxNlrcVjqtHL8hZGUAbAWHXRUxdkfIf6UjR8OpjKD+Sp8UxOQJNw/HElt5AcYFtbA79SV7x3NWLdWhpiAAZJB/wAQV3o41skamZ3jf1/afVF8Nwpz/EOgED7oPBvDZB2mSQLRebOJIsmFDFktMAWzCxEAjle8xCJrDXNtA3uhcQW5n2+VrZ6nb1VdbHBru+CI2IcJiJ20uvK+JnvAWhp0cQQTA20smTQoRVpEBon5oJB9b/my9ogVRUaCCAWgnnrYeQUauIJLnRy52ETu3dBcOxQp1HZzAccx02gHzWtG2MK1ExAtJG50aBIj81TCi45jeAGwJgySbz6QgcZxCjUgtqC3ykGTe2mqO4dVbUBLSCMtiNDqPqEE0w012L+JvcQ5si9EkzY3I9EgaQ6kcwAzOrMOpEtqVCCB5p8MKSMxsHUmtn+lze6fIjL7rNcUijhXFveeaj2sBvJc9x0iDbnOhRSDYqbjSHUw0EmGtc0D+cFsCBYSBF+a0FXM1sFwaczngC5h0TfQQDG6UcGwR+E2tUMlwBa0HKBFwALCbeyHx/Ew4tiWkG0kb7HKTH7KySXbJtt9Gjw/E6YtlvpfXnYn9EPjeLlohjQXOdF9LlLqmAzXLoIIBDQT3tR80b/VEVS3M0kXa+LuAgi0xBsqfpEtivGcXOHa4vzfELnE5QBFuZNgBeIK5nE2mmHCATGXdxBvqdDc6BFYjDsfDnU2uLgCZa5+/W2g5boXOWtLLtMmAMrLSYs1Km+hiNJrstmkd5zgXS2zosZ7x9lKmxstEtJ/lIbN5i1oBk+PVWNwdQtq1W05aymJiJNwJbmIveT0Uez1MYvMRLfhmLmTfXSI0KHJJ0anVhDKF/mdIIOjR1Au7y8yvMfi9AwAZhJJ70HNEQLCxndO2cGpSM7nRI3GnpJOyz2GxBp8RqYRzqVVrQ9ocxtsw7wHekgiIIBieaWUxoxCKxrUwDTLrS8QA1pLQXwY1ENOvNLf7TOCudR+NMxDudjqT5Fb3FMbYAAhzYHQOEeSAqgVqIab5mNN9CcokJE+w/FnwTCVIctBhzJ6RdIsfhTSquYdnGPCbFNMNUlo5b/ZcfkxvZ3+LLtBlN/LyVkSIQVCpfl5Lm1HH5fVcrhs6y85uftK5CFrua5NxFofUW8leEO2nef2+itptI/dUYiG3AKOasyRZsu/0gn6wmPEsNVcHl3yxMA6DUKrsp81R0RDA2ernNH6FabE0wQGxA0vyXRhfFHF5W5UYnitV9CiKjajWnMAxrgHF57xfG7Q0ZTJt3gNStX2fq/GoMe/K55EmGgQTt5aKjizvhsbSZElwAMc9/daHBUWsaA0QBE9balUlt2QWkJeP0zQoOcH06cknM6890xTAFyXGPAZibBU9jcccRTc6rTp90lrYHm7cgzIunNfEZ3QNj+6rfTcGn4bREEkjWfBBR2Zy0ecLa2oSwNa15kAmSw93+YToI18Up7NcY/iXVKLqbWimIkVHPBgwL7iTMyqKhyzc5XNIImJBtB6FH9m8PSZenTDXaOjeTI+3kqThWxYys0NSh3XZLuMBoJLczrNa2TIEmADpdZTg/FP4usaeR1M0w/NLg65gEaDn7LXU8GHtdTeTD3XglpgGbEXGio4VwLD4Z7vhMylzYnM42ta5SDo9q0oaNABLpI5X28FZ2awppUaLTr8MF3/AHOl7vdxSjidfK2u1riQW1AAdWuLT7SVpGYhmYBpmBGmwsn40xb0A4k3c3YOPuCf0WSo0Pi1nAmG0X2ANzmYz6HNfqtrj8Pcu2JE+/3SfhWBD3VzJDs45aFrR/tKaLSewSutCLDVwKTgCBkqWHINgifFL8aM5fTYyILgOQuQ0mBJT6jw6mzFhpBLXgyJ352TXD4fJWcGgAFoJjmO4Y/0A/5lRzTE4tGY4yKtHBDEgsnOGva+Q4mBlyCe9oZG0TzRHBMGauGp16jsrXX7oiDJb6EI/A4ClUqVKdVjagbUJbmEwHAOgTbVOuL4ZoomkwBrS0gAAACegU+T7HpUYjtTwqs5tL+HzuBLw6CRs3KSZ5zY9U47H8CfSwzDWHfJMzc7b+U+aYcBrzSDT8zbHxFvzxTtjdAEPdmb1RkOJYlxqPoFxY2oHMcRAOVzYME76jmu4Dwelh2OFIOEkTLiSY01RXaLCd8OHzD7yvMLWkB3qmSBs9pCY5hw9JBROGw7WQGta0SRAaB9EHicWxhkkAW/IUqXGqLwbm15g662R4toCewitUDXNEfyN9i77ITBvAosGgaMpPUW/wBo9ELiOIvc1rQ0aPvuP5hHqqMA0FpzGO9U/wDd0QhGPyGTMV/aXw5vcrs0nKfDUT7hZPA1bQvr/anhLX4SowXJkgnYjRfGMKSHX5qWSOqL4Z00xs48rn2VjHEABu+pVFC/LU+CJDxpJPhb9FwS1o9SLtWWfw3Vco5gP5T6rkmxho2eZ+v0VzfFQa9W5+Y/VVIpG07G4ScPUdAkutb+iCD4yT5hNHkyAeRj0VvZ+jkwlMD+Zs/6jP0KGp1DLC6bjl0PJdEdHBldybE/GiS9p/pv+y0mHqzTkcln+KuaC47kAfnqjOEYruBpJ9/t0VUSoNwLfmMb+9k1cIbcIDAloJJI2Phqp1sQ2buAuBqOQ/ZYAI3hQBl19YGwEo/D0mtuGgcjH5yXlTEA6EX6+sKvGVgBZwtA1WbsKQfgakvny+5V3E2vuWdfHyQdE5SCCE0zSPP7IoBj8W/OQ3KWuL2B09HsJ9gU/wCExmI3j89/0Q1fBF+Jpg7HMeoDag+pamrsGwPBAg8wT4qrkqE2E4tvd82pBw5+WvXb/hpH3rD7J/ih3fNv1CzgcBiahNv7tk+Tqn3UfY/oh2jpZa1Gptp6ptXZJDwdQR/qAP8As90v7R1adSlAJJFxAKFwfGg+gJBkCDtcDN7xH+ZPxYvJFuDbD3u5wR/lIB/T1TfjAJolw1iyyb+NXDWDUkaXvEe4COxWKcW5XOkjYHpuBp+6ZQfsVyKcLiWMce8Mxg2vdNafG2hohpMaddFjuIjK4GIvuQpMxjstgNNSSPaE3FI3Jj3jGKe4tLQ0AE63mRt4H6JDUJDiC8wdWiwV1eoXtGYu8AB58/cod+Hk3J8P0Tr7A/J4aTAYttrf80U88ghrT5A76LjR5EjXl9kfh8JUc3+aBt8o5LNs2gfFfEywAG6SXEA3sbDwRvCqdL4cuJJzOMAQLkmOe6q/+EcXaAaSdYFpjrfmnnA8GxuYRJDxc6xkb+oKRySG7BnnOHNywLka/VfE+1GD+DingWBOYef7yv0VVZqvjv8Aa3w3LUp1RvLT9R9CpyaZSGjPYdwc0THt/wAr2phgNCRKA4ZW2THOTv8ARebNOMqPVxtSjZQ6k9cr5PM+y8Q5P7D8RwxhhSa08lBrfBMODYfPXpN5vbvtIn2VF2TukfSsW40qTQBIaGiPCAsvVxb+62COpMzAMgLU8TrxNptAAE3WLLv7wtkk53CCNDJC7MaTPLk9jLiQkiXWJmbaFTwVOXxJj/iNEHjqBpsMk225jZHcCZmfP8sR+yHsPodANi7RPW480HWBzWOURMai1udkdVGkC3pp+vVA1KoBMm/+Lnr5wmSEsiHdxznXygRNxOxjRG4Wg0gCYm9pH7JU3ETlDTb8/RNMJU7+Ucusym40bkF4jUC0W1AP0Kuw1MxdrdrIYy4kDmBfqDCYVadgI0/dK0ayvCMBrTAGWntr33Dp/wDWUZXsW+KHwFzUPIsb4w3N/wDoisQyQ09UDHlSpLHbiFmMcz++deAaRM+Dmx9fdaD4hII/wmfz0SXFUwa8GYNKrpae9QuPVMuwWCF1OL5nSOgH6pLUxppv7jQAZ66XAk+CZU6Ls+UAuj7x7qHEeDPN7DxPNWbRJWAUsNZ4AENOYHW3zCNhKaNPyy430i3T9kfw/gQgEuJ7g5AHL3fHTL6o7AYWmIholt7308eqHKIaZieM4RwIcGk3ufuUdQ4Q9wk5Y9duQWj4tD5jkSlPBa9y07GPol57G46Kxw/KAc0ibgBS/hmEgtuLWJ3+myaV8PZ2s+fT9kuwjQBlO9ud9j6rcmGkSpU2g2Hp/wAXRdHlIAm1ktrVIYdDpf6/VXcNxwdOb0/PNYwc9xuG6xtpqFdwxsPqD/Cx3qagP/qhW4jU2jXlz+ypwXEGh7zFy1oj/NVKRptjWh+sb/anw34uDc4CSw5vIa+yd0cZUfZo315eKO4lSD6BBvIg+dksotGjLZ+beHtLnhrYkyb2EAFx9gU2pgkfN7BUVuHuw7qjnNcGjPTYYgOc4FhgnYNcT4gKOGxEgBQzxvaO7x5VphwYOnqVyrBHT2XLko7Bu0DVaLsPQzYpp/pa53tl/wByzlJwGq2nYCkf76odAA0GPEn6BdEOznyOoM0bquao7/DZKcfRl4IF2vJPWbx/5InhlTNUef6nH0VeOcczgNRkd75P9vurpnAxd2gBeKcfzEfnuj+Euy13tG4nzQzQBUBd08Bzj2XYGRjHDk0n7fVEw/p35Wn9UHxOiHB3MXHREYYzdXuwud0aT9OieL2IzO0wAADqmWBwxDxeJEi5UuI4EAgCZP5fl+6uFOKjQTcNBiT4KrlomlsaUXiOsgflkVVI5mYJHt9krwVXukkamTf80ROKxAYHEkENbOt7S6fRSY6LcCTlnm5x8QSQ3/xDUwdBbCUVMUKTWM37rf8ATAd+dUxqOgFA1lGGZOebQDPifyUuxfdxA5ClVjl81BOKLCA525bcdeaUcWafi5te4dtnGnP/AKrGI4V/94eUfgRlbvApKccxjyC4RA63RQ4m2LSbcrJkmwNpBuGccuU2jfobH3ynyVgIbnPhH56pPU4rJsABvvY2PtdCcS4s/vNPdlu3SQfcplBg5IbNcCJSXENyEkc58kNhK7y27jEHc+H6ofEM9wE3A3I0lLijXMBHegJNj+IAEiJvbQQNlHhVqJ6E+mqB4mNCOeqbiqBy2EVMYSekX31/5QTGuFQNE/pZWh3dadiJOyhia7c1NzXxIMmMznXA7o52d0jkjoGw2qQQ0ZrHLLRrrdW8OrNZVfAsAIzHk54k87pCce1oyvIbm7zWXcQDta7z6DTayR1O0zhnFNhBkCSBALfWBM2A9EkpxW2PHHKWkj6DS4yGuzF/cFjyvp4+UpT2h/tKpsZkoszu2vDY5yNR4LA4x1TEjv1Dn3YTDHDXu8j0NuXJR4hh2inSYB36YdnMEXcZAvrGkqEs0e0dMPGl0yPE+Mvrua+q0P5tNm3NwI06HUW1Q2LwHwi0tOZjwHMO+UzZ3JwIIPUKxj4FwfSforcVXljGSCGkkcxmiR4WmOp5rmeVvR1rCltAORciMo5rknMrwQ4atJwLihdSNE2a1pMjlIkRvqTPRZuk4A3E/nQhNGcVawtNOk0ARmE3cRe52E3hNGVbJTjyVUOuE4k0a3fd3IkBxg3EieR+6acRxWeCIIIvEEFuonfncLFM43iGvc9tQtLjJsLnwIKlU45inG9U8rBgmedk6yxIPx5D6hiWgCCQZ0N4G1iJTDgr5qZzBe4PkA3yiIsfVZ+lxHIXGrFRzh8rTDW7ySN5vAsjqmLpU2Z6ji+o8SxoAYQY0bAIjrP2VFOLJvFNGq4fUG5iZIm37JjTqQQeZhZjg9dr2/EDi2O5AncGQQ602G3K90VVxTg8NaGl5aHBgOU5QbkGQHG2lvJOvsScWux1jHjOSbBu+iXOrf3mcNJiJ0i5tc+SLwL21QHNc24kDV1oBsb6jmqHNZnAJJjY+OyorE0SZVgj5YPQnXW9htp1QvaCk6pRc0AB0GHukBsiHE6T3ZiJElTGJa1xLQNQOtp1XtCia0l/yg6c+UpX2H0C4ZhfluTGpPVa3huFfq907xb3KDoYBuSAACND16pth3w0c7JnK0Io7J1RqOizfH2y8X1Y+3nTj9fVaYN3KyPa3FfDqUyRaHSeQmiL+qWPYWtGLqVCyo4O5+/4U44XXzAR4IvG8Gc8khhIIjSBNriUmxvC6uHIcCIOytySJU2N6lODI0Av4dPVBY8OcRbaHEEgnmBHMAGfHxTrglAYhk5wCNRH51RlfgrWNkuMabALOSMk0ZjDyIEkc7jTwdG4UK+bLJ5N21JOgym9vy6Kx/EG0ASCA4aE3EZgPLXU2WW472r+K2KLXCpeXAyQAbObG8SNN3LN0Mk2ajDF0Ed0GCbgtmIMCT19lRxEE2OWWEmxJmADERvPsUnp459TEMoFsBhGeoNWNk9+SO6JDpvJjlCXdr8fVoVG4cvmxcKmac8/IZFmCPHnMaTeTZWOIbcU4xQw4kkPINmmCXWHdy6N/JSzh+MZiG1i/NSaO/Iju3F4A+XUEDZxIEpHjCKnwbXYHB28uJmQZMiAFYyoWtcG2ztLTN7HWPK3mVy5PI3SO7F4erYVVqOoCDeq8f8AUIkNYTm/ujo7U32gchFNOkAAG6dFOjxOG/DqjNTgtjkdczTs4SfoqMLhmFzga4a0XBLKnoMoKhK5nTGKh6JVKVtVTU5zMCB4clLGVmsdFN5qN/qLCz2JlVGuDqPRT4tFLTK3tUHGbK6eRBVbhNwmQGeCmuXZuYErlrYKQxDlMPBXnwjynw/dQI9eqViovBXoKoaVNtRLY6L2uTYYcV6TCQ7NSmCwB5yHYsBBMG8axcTeEgcr8PiHMOZroI3CMZ12aUbWjR43GmhQNV1Qvc7K1gLXMjckMeInu6jkeqX8L4ySM1ZjX6Zc2fO2LghwdYzJ8Sl+Kqmo7M8lzuZv6cvJUB4T/WroVYb/AHG24VxgfO4EHLIgZtXmmZgSJgb773TPGYUFgzOPxHQW0wYdHXQ6bdFjuH9o6lGmGUnBsE3gGQZmZ5G4SqpWc95c9xeT8xcSSfPbpyhdH/r0c0vDTejSFxBFIvyVInIXB7gJAGbKSAe8LdD4orh/GXsOV9vFZzgVFrKmZuXNeMxhwzAi090gk3MzEwE0oU3k1G1myWQ6e8LuGYNk3byI2JiLhVhmUuyGXx+PR9D4Ziw9oITvCstOyxlL/wDmptNOLQaoEvN4nKDvceUGLwnFfiwbSaRJY+LzYT1VeNnK3XZoGVQ6YsAs12wwBqYd+Rpc4MIAFye8wnx+WfJdSxTgSM3dN9PonDicoy6gZh4jXy+6ElRouzKdmO0jPhNpVzlc0Ze8CLDmm+NwzKze4QR0RGK4XQxLZcwTvzB0NxoZBWb4jwX+Db8RlRzpcA1jnRraAdyZtKKpm2UYCm+k94yz8MFwGk/1NmeUm6H4lx2lWqUmZ8+Zwyh1yAYOUACwJBEnS+qR9ruOPALKRj4jHkWvABLp3BLSfMGyxRxZDqVS/dyOMWMCSR5yR5lbkl0OoX2a7tFwmoTneZpsF4sGs+aJ+k81j8ZjWB7W0ahYxokugSTMw0wC4afMBF5mL0cW49WxMBzsrQIyNkDz3P0+qBp4UoSa9lIQfoccX4n8Z1vlscugJ1OaLmDYetpXuNruxFOk1wM0m5AbaZiR1s0geSEZTtoiKDoXJPI10d+PCvZfhmQIVr2rpB281EtI0uuS7Z19FVRiqPory5RDgnTFYO4lescrHMVT2p1TFeiRUSw7FQkj8/IXoqI00I5J9nF7ui9XZwuW/oH9j8FSLZF4KoaVMVFJgRzsONreH2VTqDuh9leHz+QpgpbHQDmI1keP3Ug5GEqDqTTtHggMmViV4SpOpHYz42+n2UHEjUfqgNZ0816yN56R+6iKqlIPJYxc3FkEZbC0kAZo3gmSD1EKziXE6laWuc4MLi4gEiTEAOO4A2QhYPBdk6p1NrpiuKfaH3B+POZUcahJDyMx0ixbMQZgHTonzsaWktd/0XiWkXaBYXj5RI81gSDyWx4fTP8A8c74rg5rzlpiC5wvppIgtMRa9xELs8bM+mcXl4E1yXZq+E1A6zrwLHmE2p4trQ5xPWN7fN7E+ixvA+JllEU3GHXuRrB3PPosq7iWJFd9U5gKZduA0dDOojxXbPaPOiqdH1vB1Ph1HxcWMcxpI8svoUJ2w4V/EUyQ8BgEkR8x2GthafILH8O43inhtRtJpa2SX06rXkWPdFPWToATabmExpcerNwj6mOpCl8R+Wm0PBBbqwQ3QkmCdbE2CiirixTXwDH0gAJfhKxgsIPxG5filhMnWXt9AvlmKlwaWzFwRy0sVvOK4erhqn8XQaDRhoqd7uuzgSDveQZGhgrEYhpLnOEgkkm/Mk35pXJJl4QbjaAchBg6o/ClCVKZJkq+g6EuTaK4v0y2Mm0lI0Y005H9OS8oVhCt+KuFt2d/YBTrHNEc1e3EQrS8clW4yi2n6BTXssbWB1XFoKGIUMzh1RUPgVugksUHhQGK2IP1U2VAf2WpoHJMgWhQcxWvgb/nVQhMmB7Ky3ouUlyaxBuFOmuXKJkSOqk06LlyUck/Q+S9ZovFyAUejVcuXJRkB4sWcd5F1BcuVH0ZdljDZTXLkgx6wptxBxGEw/8A3VD55iJXLk8Pf4/2JP1+TuzxlrhtnZbbR23kPRM+HUw7EOa4BzSyCCJBEssQdVy5eli/hPMz/wAxlODuLMezIcv944d21ocYttYein23xlR+Je1z3ua2MoLiQLDQE21PquXKa/YdP+S/Ax4O4nhmMkzBw4E3gZnWHJZV68XKUu0Vx+/z/wAIheOC5clGJMV4XLkkuy0Ojw7L0rlyUJTU1XhXLlRE37K1WVy5UiRmWsMgK3DGxXLkkumaPo9K5cuSD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416" name="AutoShape 8" descr="data:image/jpeg;base64,/9j/4AAQSkZJRgABAQAAAQABAAD/2wCEAAkGBxQTEhUUExQWFhUXGBgYGBgYGBcXGhoYHB0XGBgYFxwZHCggGB4lHRgXITEhJSkrLi4uFx8zODMsNygtLisBCgoKDg0OGxAQGywkHyQsLCwsLCwsLCwsLCwsLCwsLCwsLCwsLCwsLCwsLCwsLCwsLCwsLCwsLCwsLCwsLCwsLP/AABEIAMIBAwMBIgACEQEDEQH/xAAcAAACAwEBAQEAAAAAAAAAAAAEBQIDBgABBwj/xAA/EAABAwIEAwYFAgMHBAMBAAABAAIRAyEEEjFBBVFhBiJxgZGhEzKx0fDB4RRCUgcjYoKSwvEzcqKyFWPDJP/EABkBAAMBAQEAAAAAAAAAAAAAAAECAwAEBf/EACkRAAICAgICAQMEAwEAAAAAAAABAhEDIRIxBEFRE2FxIjIzgULB0RT/2gAMAwEAAhEDEQA/APkTGq9jLKLWoimueTOuKItpr0M5+32RDWqfw7KTkWUCgNUfhojIp0qJJAF55peQ/EDup5FosP2Zc8kCqyQA6LmxJAv4tKDxXAqzXfKHf9hn2MH0TOMvgVTh8inINCoPEaeiNq4Oo2c1KoPFjh9QhHGUFd7GdNaKRMgc1c7uOAGp2VjsOLCYOxVbKeU6T4I8kxeDRLE0mgC+w2j6qrBVIKvzE2FgRvbxUv4TKCXEgdL+MpbVUxq3aDabgTCpq1QTYWXOrNJB0EWG59FS+xUFEvaL2MB1Xopxof1+qjSKubdB2gtIiW+B9lEsHL86I3B4Ko/5GOf4AmPE7eac4TspVdeoW0x/qPoLe6aMZS6ROU4x7ZmCCND63H3UQ938zfRbQdmaLTDnOd7D0F/dFMwLWiKbA0nRwbJF9DOs6XOq6I+NN9nPLyYLozeE4A97M57reRu70280rx+D+G6D4g8wt5hqGR+UkltQ3JP8wnI49CO6fBsJJ2+wednxAIghrY/mdewjXqqvx48ddkl5MuW+jIPcF61qS/GIMGx6pphsTZQnicUXx5lNhDqSoqUkbTcCF4QoqTRdxTF3wfBVPppk5ipfTVY5CUsQucxeNci6lL3VTqSspJkJQaISF4p5eg914iLTCmMVop2XUwevmJ+iIZHn0/PukbKpFbWqxpVjW/n7faF78IJGUTPAAnnZPBB9eSJDBPnoP1SUMWx4JSNLCPqx3nAkH2YPCSP9S2ONyBklUBlwTC92rWJkVnuyt2axhc1keIGbzROGwILsxiPzdF4bDinSZRaSGtaG6g2Hup0gSIEAD8su04CmqJsNBvZIsZgKdQnMxh8Wgn9inFd5IdsBYnnvZQw+B3NrT+5QCtGVxXZikZjM0Rsbf+UpPW7Ovbem8Hxka7A3X0SthgWTNum87qt3DwWja4hI4RHWWS9mJwPYXE1e84saOZdJ8g0fWEfiOw7mgtGJzOAktLNto76+jYamGMEHXbohO0GAFRoO4BBcLW3GunTRb6cfYHml6PkmI4PkkuqtscpgSQZjSeaY4jsqWa1ZMAnuRrt82qcdrKIyPIGhzAjXXOPFMxSc8fEqdxpy/NZ0xvOnmt9OPsP1proRcL7JZwCahg7BoB9STHotFgezdCncszci/vT4izfbkmuDYwUS6IAMTcFxtGUdUU9xDWiNTv1TRxQXoWWacvZViGENhpaABpa3RCjEEthvh4xqicWZa4AAQYgc4m5/RBU8QC1uWNDteedlZIiQrsmxFxuPZetYWguBEjWVJ1aMsDa5sNRJsbyhmUyLEiTM979T57LWagjH4YPZ0cJEbc46ggEeSGxbBUoAizriP6SCQWt5kaW1V9DFhwIJkMANgRp8194E7bBK8BWjElpn4VQSCN3NLQROsFpBjoeqk9Oh1tWfPe1/DSypnDSARe3lm5gbXhKsA8TC+xdpOFNuIEOMX3aRBaeW5XyHi2AdhqzmGbHunmNkso2qKQlTsY/B5LwF3j7/ALr3B1swCIyhec206Z6apq0DOd0IUXO1uinMVL2fllk0ZpgtW50UIRJp8j63UXg7j0VVJEnH5B8oXimfD2K5PbJ0G0gig1dTar2sQGB30911Odle4gaqieQI8vssFh3DMEatQNFtyRsBqeq0/HqZ/hhQph0l9NjQAdA5riZjQBpuu7I4EsZ8Qi7x6N2i+pmfRaTGPc1vdjaToY9F0Y4UjkzTt0d3BAc4GABqQTtoLBSEbE/ngqKXwWDN8zuR1n7JmysMohouE7TIpoXOw0iJtIJtCJpNMHSSIU8Xiy0TZDvxVQRA8J3WoNlnwSA1sWb1F1W/D9zJf5s0weei8cKz9beHJE4bh8Alzj1vojRrLqrZDBcgXdbWNAvXtBpuEGT02VuHwDYDgCZv3ifuiAwSYAkWvzP2WoUxnbCkDSqkafDJ/wDAEed0NwvEiuzDPN8glwgmXgRyO8FM+1BJzsIGUtAzAOJMjLoGws92Gouo0ZedQHNbEkDUG+kzPojGNmk6NazvNAhxGfP/AEx0vHJQxlRwF43IJPWeR+qT4niT3OySSToBPWULxZrmASSZGn0uqqFE+Q2+KHAiZME2FvPMSJt7JQeIvIlp0t6eCp4VVeGmZ73t0U6OBImSBmM8o8FRQQrkz04lzjJcYtYeuynTI8+epUKLGA5QZ3CJbEQGnNrITUkCwhmKA+UDQ66C0GPEFUYMDNm/mEQXEuIBtAnTwEK4Mc67mkb6R7DVHUMABGgka62uQeWyk+PsdNksbjg8HuSBckwB4r5n22wj3FrhJa2bxz1vylfUGYZpJy982u6zR+dJQXFOCshvxO8CHy0WBF+V+szsFN10h0/k+M8OrQYT5rZ2SvtBwh2FrEasN2O5jWD1CJwGKzCD+64PJxv9yPQ8bJriwvJ1VRadx6fuifz85qB/Oa5EzqBz4/n6qBYicoI5/nJVZE6YCmOgXKcHkFyYUYNEBRZJ5+6nSYd1aynGitdEUittFGcNwfxKjWAakT4an2lQ0T3sqyS950ADfW5+g9VorlIM3xi2aVtGIgERyttpa0LzGYwgFtjI3t7qyiSXZhumj8IHNNrjfyj88l1Xs88xlGuCXEg2gXuNYWk4fWJAaBBaBfpsl38GG1GmIAPeA84PUpjlmWgiXRNr2tA6fdPKVoVIJNDM4T8ovfcot1MOg8kPJk7X2uABt9VUcUb2/mgagxzSoYvxNGWkdJB5dUhbjXkZXOJH55p1iXOczLMCLnf20SzE8MLASHNM6zt6q+Nr2TlfofcOxzDTAJggAQbenPwU2mOpJslmEwgyglt9TN9dE8wdANAm7oCSVXoZfcVcaw9rndh99Ssfw5uWnRaAXOLGzveAJK3HF6ndfqSGg+hP3WcxWLLLAQxrBJ/7SWfVoWhOjSjYn4HSe7FuMG0huw6n9EyxeGdVc8GIYdZtPlrpohmF76k0dxObQC37rU8PoU2Um0pkmSSNS7U380/NiuBlX4d85Gd4xNrx9kS7ghyAud3jqSbNHJOK9YMAAAY3SRBJEAgn6JYwVHZu6463MgT5/USjyZuKOw2DptGaMzhItax6nW26jUx3ytECW2DNZGnjzXpoNLg3MXksBIGgjYxrrrZEGmykKbu60iZ0vM2JOun0S02HSIjDVHCQMoBOpvcaRqR0MLyhTDSM/fiBfQHaBvHM9V5U4q2I0nYTJ8AL+aQ8a4s5rZpAZi0w58FzSN40boeeuy1UA1dB4c+3nH16WursRkmM0z4X28B4L592X/iH1HOqZiH5hLjElveYSdCYFS/QLXuota1rs8uMGBG3Xa30RST2K3QF2g7NivTfTN7EtdydzXxthdTeWusWkgjqLL7xSxD3kZRobxe3VfKv7TOGiliy5ulQZv8AMLH9FOcPkrjn8FWFrSAiISPhVfYpzTqLycsOMqPWxy5Rs5wB8VScw3nofuiSwG4sfzVQPI6pExmDfH6O9lyu+H1XJ7QoxYFYAh6QB0RGU6i6sxEdA5rZcEwWXDtgfN3jbnp7QshSbLg2LkgDxNlrcVjqtHL8hZGUAbAWHXRUxdkfIf6UjR8OpjKD+Sp8UxOQJNw/HElt5AcYFtbA79SV7x3NWLdWhpiAAZJB/wAQV3o41skamZ3jf1/afVF8Nwpz/EOgED7oPBvDZB2mSQLRebOJIsmFDFktMAWzCxEAjle8xCJrDXNtA3uhcQW5n2+VrZ6nb1VdbHBru+CI2IcJiJ20uvK+JnvAWhp0cQQTA20smTQoRVpEBon5oJB9b/my9ogVRUaCCAWgnnrYeQUauIJLnRy52ETu3dBcOxQp1HZzAccx02gHzWtG2MK1ExAtJG50aBIj81TCi45jeAGwJgySbz6QgcZxCjUgtqC3ykGTe2mqO4dVbUBLSCMtiNDqPqEE0w012L+JvcQ5si9EkzY3I9EgaQ6kcwAzOrMOpEtqVCCB5p8MKSMxsHUmtn+lze6fIjL7rNcUijhXFveeaj2sBvJc9x0iDbnOhRSDYqbjSHUw0EmGtc0D+cFsCBYSBF+a0FXM1sFwaczngC5h0TfQQDG6UcGwR+E2tUMlwBa0HKBFwALCbeyHx/Ew4tiWkG0kb7HKTH7KySXbJtt9Gjw/E6YtlvpfXnYn9EPjeLlohjQXOdF9LlLqmAzXLoIIBDQT3tR80b/VEVS3M0kXa+LuAgi0xBsqfpEtivGcXOHa4vzfELnE5QBFuZNgBeIK5nE2mmHCATGXdxBvqdDc6BFYjDsfDnU2uLgCZa5+/W2g5boXOWtLLtMmAMrLSYs1Km+hiNJrstmkd5zgXS2zosZ7x9lKmxstEtJ/lIbN5i1oBk+PVWNwdQtq1W05aymJiJNwJbmIveT0Uez1MYvMRLfhmLmTfXSI0KHJJ0anVhDKF/mdIIOjR1Au7y8yvMfi9AwAZhJJ70HNEQLCxndO2cGpSM7nRI3GnpJOyz2GxBp8RqYRzqVVrQ9ocxtsw7wHekgiIIBieaWUxoxCKxrUwDTLrS8QA1pLQXwY1ENOvNLf7TOCudR+NMxDudjqT5Fb3FMbYAAhzYHQOEeSAqgVqIab5mNN9CcokJE+w/FnwTCVIctBhzJ6RdIsfhTSquYdnGPCbFNMNUlo5b/ZcfkxvZ3+LLtBlN/LyVkSIQVCpfl5Lm1HH5fVcrhs6y85uftK5CFrua5NxFofUW8leEO2nef2+itptI/dUYiG3AKOasyRZsu/0gn6wmPEsNVcHl3yxMA6DUKrsp81R0RDA2ernNH6FabE0wQGxA0vyXRhfFHF5W5UYnitV9CiKjajWnMAxrgHF57xfG7Q0ZTJt3gNStX2fq/GoMe/K55EmGgQTt5aKjizvhsbSZElwAMc9/daHBUWsaA0QBE9balUlt2QWkJeP0zQoOcH06cknM6890xTAFyXGPAZibBU9jcccRTc6rTp90lrYHm7cgzIunNfEZ3QNj+6rfTcGn4bREEkjWfBBR2Zy0ecLa2oSwNa15kAmSw93+YToI18Up7NcY/iXVKLqbWimIkVHPBgwL7iTMyqKhyzc5XNIImJBtB6FH9m8PSZenTDXaOjeTI+3kqThWxYys0NSh3XZLuMBoJLczrNa2TIEmADpdZTg/FP4usaeR1M0w/NLg65gEaDn7LXU8GHtdTeTD3XglpgGbEXGio4VwLD4Z7vhMylzYnM42ta5SDo9q0oaNABLpI5X28FZ2awppUaLTr8MF3/AHOl7vdxSjidfK2u1riQW1AAdWuLT7SVpGYhmYBpmBGmwsn40xb0A4k3c3YOPuCf0WSo0Pi1nAmG0X2ANzmYz6HNfqtrj8Pcu2JE+/3SfhWBD3VzJDs45aFrR/tKaLSewSutCLDVwKTgCBkqWHINgifFL8aM5fTYyILgOQuQ0mBJT6jw6mzFhpBLXgyJ352TXD4fJWcGgAFoJjmO4Y/0A/5lRzTE4tGY4yKtHBDEgsnOGva+Q4mBlyCe9oZG0TzRHBMGauGp16jsrXX7oiDJb6EI/A4ClUqVKdVjagbUJbmEwHAOgTbVOuL4ZoomkwBrS0gAAACegU+T7HpUYjtTwqs5tL+HzuBLw6CRs3KSZ5zY9U47H8CfSwzDWHfJMzc7b+U+aYcBrzSDT8zbHxFvzxTtjdAEPdmb1RkOJYlxqPoFxY2oHMcRAOVzYME76jmu4Dwelh2OFIOEkTLiSY01RXaLCd8OHzD7yvMLWkB3qmSBs9pCY5hw9JBROGw7WQGta0SRAaB9EHicWxhkkAW/IUqXGqLwbm15g662R4toCewitUDXNEfyN9i77ITBvAosGgaMpPUW/wBo9ELiOIvc1rQ0aPvuP5hHqqMA0FpzGO9U/wDd0QhGPyGTMV/aXw5vcrs0nKfDUT7hZPA1bQvr/anhLX4SowXJkgnYjRfGMKSHX5qWSOqL4Z00xs48rn2VjHEABu+pVFC/LU+CJDxpJPhb9FwS1o9SLtWWfw3Vco5gP5T6rkmxho2eZ+v0VzfFQa9W5+Y/VVIpG07G4ScPUdAkutb+iCD4yT5hNHkyAeRj0VvZ+jkwlMD+Zs/6jP0KGp1DLC6bjl0PJdEdHBldybE/GiS9p/pv+y0mHqzTkcln+KuaC47kAfnqjOEYruBpJ9/t0VUSoNwLfmMb+9k1cIbcIDAloJJI2Phqp1sQ2buAuBqOQ/ZYAI3hQBl19YGwEo/D0mtuGgcjH5yXlTEA6EX6+sKvGVgBZwtA1WbsKQfgakvny+5V3E2vuWdfHyQdE5SCCE0zSPP7IoBj8W/OQ3KWuL2B09HsJ9gU/wCExmI3j89/0Q1fBF+Jpg7HMeoDag+pamrsGwPBAg8wT4qrkqE2E4tvd82pBw5+WvXb/hpH3rD7J/ih3fNv1CzgcBiahNv7tk+Tqn3UfY/oh2jpZa1Gptp6ptXZJDwdQR/qAP8As90v7R1adSlAJJFxAKFwfGg+gJBkCDtcDN7xH+ZPxYvJFuDbD3u5wR/lIB/T1TfjAJolw1iyyb+NXDWDUkaXvEe4COxWKcW5XOkjYHpuBp+6ZQfsVyKcLiWMce8Mxg2vdNafG2hohpMaddFjuIjK4GIvuQpMxjstgNNSSPaE3FI3Jj3jGKe4tLQ0AE63mRt4H6JDUJDiC8wdWiwV1eoXtGYu8AB58/cod+Hk3J8P0Tr7A/J4aTAYttrf80U88ghrT5A76LjR5EjXl9kfh8JUc3+aBt8o5LNs2gfFfEywAG6SXEA3sbDwRvCqdL4cuJJzOMAQLkmOe6q/+EcXaAaSdYFpjrfmnnA8GxuYRJDxc6xkb+oKRySG7BnnOHNywLka/VfE+1GD+DingWBOYef7yv0VVZqvjv8Aa3w3LUp1RvLT9R9CpyaZSGjPYdwc0THt/wAr2phgNCRKA4ZW2THOTv8ARebNOMqPVxtSjZQ6k9cr5PM+y8Q5P7D8RwxhhSa08lBrfBMODYfPXpN5vbvtIn2VF2TukfSsW40qTQBIaGiPCAsvVxb+62COpMzAMgLU8TrxNptAAE3WLLv7wtkk53CCNDJC7MaTPLk9jLiQkiXWJmbaFTwVOXxJj/iNEHjqBpsMk225jZHcCZmfP8sR+yHsPodANi7RPW480HWBzWOURMai1udkdVGkC3pp+vVA1KoBMm/+Lnr5wmSEsiHdxznXygRNxOxjRG4Wg0gCYm9pH7JU3ETlDTb8/RNMJU7+Ucusym40bkF4jUC0W1AP0Kuw1MxdrdrIYy4kDmBfqDCYVadgI0/dK0ayvCMBrTAGWntr33Dp/wDWUZXsW+KHwFzUPIsb4w3N/wDoisQyQ09UDHlSpLHbiFmMcz++deAaRM+Dmx9fdaD4hII/wmfz0SXFUwa8GYNKrpae9QuPVMuwWCF1OL5nSOgH6pLUxppv7jQAZ66XAk+CZU6Ls+UAuj7x7qHEeDPN7DxPNWbRJWAUsNZ4AENOYHW3zCNhKaNPyy430i3T9kfw/gQgEuJ7g5AHL3fHTL6o7AYWmIholt7308eqHKIaZieM4RwIcGk3ufuUdQ4Q9wk5Y9duQWj4tD5jkSlPBa9y07GPol57G46Kxw/KAc0ibgBS/hmEgtuLWJ3+myaV8PZ2s+fT9kuwjQBlO9ud9j6rcmGkSpU2g2Hp/wAXRdHlIAm1ktrVIYdDpf6/VXcNxwdOb0/PNYwc9xuG6xtpqFdwxsPqD/Cx3qagP/qhW4jU2jXlz+ypwXEGh7zFy1oj/NVKRptjWh+sb/anw34uDc4CSw5vIa+yd0cZUfZo315eKO4lSD6BBvIg+dksotGjLZ+beHtLnhrYkyb2EAFx9gU2pgkfN7BUVuHuw7qjnNcGjPTYYgOc4FhgnYNcT4gKOGxEgBQzxvaO7x5VphwYOnqVyrBHT2XLko7Bu0DVaLsPQzYpp/pa53tl/wByzlJwGq2nYCkf76odAA0GPEn6BdEOznyOoM0bquao7/DZKcfRl4IF2vJPWbx/5InhlTNUef6nH0VeOcczgNRkd75P9vurpnAxd2gBeKcfzEfnuj+Euy13tG4nzQzQBUBd08Bzj2XYGRjHDk0n7fVEw/p35Wn9UHxOiHB3MXHREYYzdXuwud0aT9OieL2IzO0wAADqmWBwxDxeJEi5UuI4EAgCZP5fl+6uFOKjQTcNBiT4KrlomlsaUXiOsgflkVVI5mYJHt9krwVXukkamTf80ROKxAYHEkENbOt7S6fRSY6LcCTlnm5x8QSQ3/xDUwdBbCUVMUKTWM37rf8ATAd+dUxqOgFA1lGGZOebQDPifyUuxfdxA5ClVjl81BOKLCA525bcdeaUcWafi5te4dtnGnP/AKrGI4V/94eUfgRlbvApKccxjyC4RA63RQ4m2LSbcrJkmwNpBuGccuU2jfobH3ynyVgIbnPhH56pPU4rJsABvvY2PtdCcS4s/vNPdlu3SQfcplBg5IbNcCJSXENyEkc58kNhK7y27jEHc+H6ofEM9wE3A3I0lLijXMBHegJNj+IAEiJvbQQNlHhVqJ6E+mqB4mNCOeqbiqBy2EVMYSekX31/5QTGuFQNE/pZWh3dadiJOyhia7c1NzXxIMmMznXA7o52d0jkjoGw2qQQ0ZrHLLRrrdW8OrNZVfAsAIzHk54k87pCce1oyvIbm7zWXcQDta7z6DTayR1O0zhnFNhBkCSBALfWBM2A9EkpxW2PHHKWkj6DS4yGuzF/cFjyvp4+UpT2h/tKpsZkoszu2vDY5yNR4LA4x1TEjv1Dn3YTDHDXu8j0NuXJR4hh2inSYB36YdnMEXcZAvrGkqEs0e0dMPGl0yPE+Mvrua+q0P5tNm3NwI06HUW1Q2LwHwi0tOZjwHMO+UzZ3JwIIPUKxj4FwfSforcVXljGSCGkkcxmiR4WmOp5rmeVvR1rCltAORciMo5rknMrwQ4atJwLihdSNE2a1pMjlIkRvqTPRZuk4A3E/nQhNGcVawtNOk0ARmE3cRe52E3hNGVbJTjyVUOuE4k0a3fd3IkBxg3EieR+6acRxWeCIIIvEEFuonfncLFM43iGvc9tQtLjJsLnwIKlU45inG9U8rBgmedk6yxIPx5D6hiWgCCQZ0N4G1iJTDgr5qZzBe4PkA3yiIsfVZ+lxHIXGrFRzh8rTDW7ySN5vAsjqmLpU2Z6ji+o8SxoAYQY0bAIjrP2VFOLJvFNGq4fUG5iZIm37JjTqQQeZhZjg9dr2/EDi2O5AncGQQ602G3K90VVxTg8NaGl5aHBgOU5QbkGQHG2lvJOvsScWux1jHjOSbBu+iXOrf3mcNJiJ0i5tc+SLwL21QHNc24kDV1oBsb6jmqHNZnAJJjY+OyorE0SZVgj5YPQnXW9htp1QvaCk6pRc0AB0GHukBsiHE6T3ZiJElTGJa1xLQNQOtp1XtCia0l/yg6c+UpX2H0C4ZhfluTGpPVa3huFfq907xb3KDoYBuSAACND16pth3w0c7JnK0Io7J1RqOizfH2y8X1Y+3nTj9fVaYN3KyPa3FfDqUyRaHSeQmiL+qWPYWtGLqVCyo4O5+/4U44XXzAR4IvG8Gc8khhIIjSBNriUmxvC6uHIcCIOytySJU2N6lODI0Av4dPVBY8OcRbaHEEgnmBHMAGfHxTrglAYhk5wCNRH51RlfgrWNkuMabALOSMk0ZjDyIEkc7jTwdG4UK+bLJ5N21JOgym9vy6Kx/EG0ASCA4aE3EZgPLXU2WW472r+K2KLXCpeXAyQAbObG8SNN3LN0Mk2ajDF0Ed0GCbgtmIMCT19lRxEE2OWWEmxJmADERvPsUnp459TEMoFsBhGeoNWNk9+SO6JDpvJjlCXdr8fVoVG4cvmxcKmac8/IZFmCPHnMaTeTZWOIbcU4xQw4kkPINmmCXWHdy6N/JSzh+MZiG1i/NSaO/Iju3F4A+XUEDZxIEpHjCKnwbXYHB28uJmQZMiAFYyoWtcG2ztLTN7HWPK3mVy5PI3SO7F4erYVVqOoCDeq8f8AUIkNYTm/ujo7U32gchFNOkAAG6dFOjxOG/DqjNTgtjkdczTs4SfoqMLhmFzga4a0XBLKnoMoKhK5nTGKh6JVKVtVTU5zMCB4clLGVmsdFN5qN/qLCz2JlVGuDqPRT4tFLTK3tUHGbK6eRBVbhNwmQGeCmuXZuYErlrYKQxDlMPBXnwjynw/dQI9eqViovBXoKoaVNtRLY6L2uTYYcV6TCQ7NSmCwB5yHYsBBMG8axcTeEgcr8PiHMOZroI3CMZ12aUbWjR43GmhQNV1Qvc7K1gLXMjckMeInu6jkeqX8L4ySM1ZjX6Zc2fO2LghwdYzJ8Sl+Kqmo7M8lzuZv6cvJUB4T/WroVYb/AHG24VxgfO4EHLIgZtXmmZgSJgb773TPGYUFgzOPxHQW0wYdHXQ6bdFjuH9o6lGmGUnBsE3gGQZmZ5G4SqpWc95c9xeT8xcSSfPbpyhdH/r0c0vDTejSFxBFIvyVInIXB7gJAGbKSAe8LdD4orh/GXsOV9vFZzgVFrKmZuXNeMxhwzAi090gk3MzEwE0oU3k1G1myWQ6e8LuGYNk3byI2JiLhVhmUuyGXx+PR9D4Ziw9oITvCstOyxlL/wDmptNOLQaoEvN4nKDvceUGLwnFfiwbSaRJY+LzYT1VeNnK3XZoGVQ6YsAs12wwBqYd+Rpc4MIAFye8wnx+WfJdSxTgSM3dN9PonDicoy6gZh4jXy+6ElRouzKdmO0jPhNpVzlc0Ze8CLDmm+NwzKze4QR0RGK4XQxLZcwTvzB0NxoZBWb4jwX+Db8RlRzpcA1jnRraAdyZtKKpm2UYCm+k94yz8MFwGk/1NmeUm6H4lx2lWqUmZ8+Zwyh1yAYOUACwJBEnS+qR9ruOPALKRj4jHkWvABLp3BLSfMGyxRxZDqVS/dyOMWMCSR5yR5lbkl0OoX2a7tFwmoTneZpsF4sGs+aJ+k81j8ZjWB7W0ahYxokugSTMw0wC4afMBF5mL0cW49WxMBzsrQIyNkDz3P0+qBp4UoSa9lIQfoccX4n8Z1vlscugJ1OaLmDYetpXuNruxFOk1wM0m5AbaZiR1s0geSEZTtoiKDoXJPI10d+PCvZfhmQIVr2rpB281EtI0uuS7Z19FVRiqPory5RDgnTFYO4lescrHMVT2p1TFeiRUSw7FQkj8/IXoqI00I5J9nF7ui9XZwuW/oH9j8FSLZF4KoaVMVFJgRzsONreH2VTqDuh9leHz+QpgpbHQDmI1keP3Ug5GEqDqTTtHggMmViV4SpOpHYz42+n2UHEjUfqgNZ0816yN56R+6iKqlIPJYxc3FkEZbC0kAZo3gmSD1EKziXE6laWuc4MLi4gEiTEAOO4A2QhYPBdk6p1NrpiuKfaH3B+POZUcahJDyMx0ixbMQZgHTonzsaWktd/0XiWkXaBYXj5RI81gSDyWx4fTP8A8c74rg5rzlpiC5wvppIgtMRa9xELs8bM+mcXl4E1yXZq+E1A6zrwLHmE2p4trQ5xPWN7fN7E+ixvA+JllEU3GHXuRrB3PPosq7iWJFd9U5gKZduA0dDOojxXbPaPOiqdH1vB1Ph1HxcWMcxpI8svoUJ2w4V/EUyQ8BgEkR8x2GthafILH8O43inhtRtJpa2SX06rXkWPdFPWToATabmExpcerNwj6mOpCl8R+Wm0PBBbqwQ3QkmCdbE2CiirixTXwDH0gAJfhKxgsIPxG5filhMnWXt9AvlmKlwaWzFwRy0sVvOK4erhqn8XQaDRhoqd7uuzgSDveQZGhgrEYhpLnOEgkkm/Mk35pXJJl4QbjaAchBg6o/ClCVKZJkq+g6EuTaK4v0y2Mm0lI0Y005H9OS8oVhCt+KuFt2d/YBTrHNEc1e3EQrS8clW4yi2n6BTXssbWB1XFoKGIUMzh1RUPgVugksUHhQGK2IP1U2VAf2WpoHJMgWhQcxWvgb/nVQhMmB7Ky3ouUlyaxBuFOmuXKJkSOqk06LlyUck/Q+S9ZovFyAUejVcuXJRkB4sWcd5F1BcuVH0ZdljDZTXLkgx6wptxBxGEw/8A3VD55iJXLk8Pf4/2JP1+TuzxlrhtnZbbR23kPRM+HUw7EOa4BzSyCCJBEssQdVy5eli/hPMz/wAxlODuLMezIcv944d21ocYttYein23xlR+Je1z3ua2MoLiQLDQE21PquXKa/YdP+S/Ax4O4nhmMkzBw4E3gZnWHJZV68XKUu0Vx+/z/wAIheOC5clGJMV4XLkkuy0Ojw7L0rlyUJTU1XhXLlRE37K1WVy5UiRmWsMgK3DGxXLkkumaPo9K5cuSD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7418" name="Picture 10" descr="https://encrypted-tbn0.gstatic.com/images?q=tbn:ANd9GcS3pb2c72RDwUfW9COXLRQda6W6aZvYbR95j3NiZIjUBAYvQiS27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2736304" cy="4111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Hairstyles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In </a:t>
            </a:r>
            <a:r>
              <a:rPr lang="pl-PL" dirty="0" err="1" smtClean="0"/>
              <a:t>eighties</a:t>
            </a:r>
            <a:r>
              <a:rPr lang="pl-PL" dirty="0" smtClean="0"/>
              <a:t> </a:t>
            </a:r>
            <a:r>
              <a:rPr lang="pl-PL" dirty="0" err="1" smtClean="0"/>
              <a:t>people</a:t>
            </a:r>
            <a:r>
              <a:rPr lang="pl-PL" dirty="0" smtClean="0"/>
              <a:t> </a:t>
            </a:r>
            <a:r>
              <a:rPr lang="pl-PL" dirty="0" err="1" smtClean="0"/>
              <a:t>thought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have</a:t>
            </a:r>
            <a:r>
              <a:rPr lang="pl-PL" dirty="0" smtClean="0"/>
              <a:t> a lot on </a:t>
            </a:r>
            <a:r>
              <a:rPr lang="pl-PL" dirty="0" err="1" smtClean="0"/>
              <a:t>head</a:t>
            </a:r>
            <a:r>
              <a:rPr lang="pl-PL" dirty="0" smtClean="0"/>
              <a:t>,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good</a:t>
            </a:r>
            <a:r>
              <a:rPr lang="pl-PL" dirty="0" smtClean="0"/>
              <a:t>.  </a:t>
            </a:r>
            <a:r>
              <a:rPr lang="pl-PL" dirty="0" err="1" smtClean="0"/>
              <a:t>People</a:t>
            </a:r>
            <a:r>
              <a:rPr lang="pl-PL" dirty="0" smtClean="0"/>
              <a:t> </a:t>
            </a:r>
            <a:r>
              <a:rPr lang="pl-PL" dirty="0" err="1" smtClean="0"/>
              <a:t>liked</a:t>
            </a:r>
            <a:r>
              <a:rPr lang="pl-PL" dirty="0" smtClean="0"/>
              <a:t> big </a:t>
            </a:r>
            <a:r>
              <a:rPr lang="pl-PL" dirty="0" err="1" smtClean="0"/>
              <a:t>hairstyles</a:t>
            </a:r>
            <a:r>
              <a:rPr lang="pl-PL" dirty="0" smtClean="0"/>
              <a:t>.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use</a:t>
            </a:r>
            <a:r>
              <a:rPr lang="pl-PL" dirty="0" smtClean="0"/>
              <a:t> a lot of </a:t>
            </a:r>
            <a:r>
              <a:rPr lang="pl-PL" dirty="0" err="1" smtClean="0"/>
              <a:t>hair</a:t>
            </a:r>
            <a:r>
              <a:rPr lang="pl-PL" dirty="0" smtClean="0"/>
              <a:t> </a:t>
            </a:r>
            <a:r>
              <a:rPr lang="pl-PL" dirty="0" err="1" smtClean="0"/>
              <a:t>gel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458" name="AutoShape 2" descr="data:image/jpeg;base64,/9j/4AAQSkZJRgABAQAAAQABAAD/2wCEAAkGBxQTEhQUEhQVFhUUGBkVFxcVFhgZFRcXGBQXFxQYFRUYHCggGBolHBUUITEhJSkrLi4uFx8zODMsNygtLisBCgoKDg0OGhAQGiwfHCQsLCwsKywsLywsLCwsLCwsLCwsLCwsLCwsLCwsLCwsLCwsLCwsLCwsLCwrNzcsNysrN//AABEIAQsAvQMBIgACEQEDEQH/xAAcAAABBQEBAQAAAAAAAAAAAAAFAgMEBgcBCAD/xABKEAABAwEEBQcHCgMHBAMAAAABAAIRAwQFITEGEkFRYSJxgZGhstEHEzRSc3TwFzI1QlOSscHS4aLD8RQWIyQlYpMVQ2OzM1Ry/8QAGgEAAgMBAQAAAAAAAAAAAAAAAAECAwQFBv/EACoRAAIBAwMCBQUBAQAAAAAAAAABAgMEEQUhMRJBFDJRYYETFSJCkXFS/9oADAMBAAIRAxEAPwDZqT2tpyIDQJAAwAG4BB/752P7X+F3gplN+tZNbfSJ62lYc96orVXB7HU06xhddXU8Y9DZf76WP7X+F3guHTaxfa/wu8FjbaiSXKjxMjqfYqP/AEzYzp1Y/tD913guf37sf2h+67wWNF64XJeJmP7HR9WbGdPrH67vuHwSflBsfrO+4VjcrhKPEzD7JQ9WbJ8oVj9Z/wB0pHyiWPe/7qx8Bdc0jMI8TMT0agu7NePlGsn/AJPu/uufKPZP/J9391kCmWe7ajhrAGDgOPMn4iZGWk28eWzUflJsm6p9390k+UmyerV+6PFZlaLoqsBJaQGxJjDHJQnMO7sR4iaCOl2suG/6ayfKVZfVq/dHiufKZZfVq/dHiskIXIR4mZP7Pb+/9NbPlNs3qVepvivvlNs3qVepvisjhfJeJmNaNb+/9Nb+U2zfZ1eoeK58p1m+zq9TfFZKvknczH9mt/f+mtfKdZvs63U3xXD5T7N9nW6m+KyVfI8RMf2W39/6ayPKfZ/sq3U39SutitIqU2vAgPAcJzgiV5zYvQVwejUPZs7oWihUlNvJytSsqduo9Hch3dahVsDagEB9HWAOYlqw+oVsujX0VR93HcWM1CoXPY0aH+/wJlfLgK6sh6I4SupJTlFsmEsCcsCAEQs101HiQ3rjLaUcoXZZ2hvztciZnLhCKNq0w3x8VNRRzK2opeUCUbsptYDr8okNJgwNv7KbeFgZV1BgNkxsjYOtKedY6urM48SnrZZzqA5bDwCeDBK6k3nI3Y9HrPrCSXCJzR9t2gOGzLVGxoiBhvQm5qUPaCZJx5gN+5WSo5peBMnP4CklhGarXnJ7vI/XsDXNDIEZmVXb9u5jnNpsZJA/pKO1bwGs2m3Fzio9XklxBkvOf4RwCeEyulVlF8lNvLRx2DWM5WZjLmQe8bjq0QC5vVjHOtfs4a1onFxxKiXhR1wQS0A8JScEbKWp1E8PgxhwSVbr+0Yc3lU8RmcIhVetZ3NMOBHRh0Kto7VG4hVjlMZK4uuC4kaciSV0LkL5JAxbF6B0eP8AlqHs2d0Lz+zNb/o56LQ9mzuhbLXlnB1riIK0a+iqPu47ixeoto0a+iqPu47ixioUXPYjon7/AAIalLjQlALKegydo2dzzDRJRazXO5uJz4ESOhOXXZg4RJ34CP6oxQoBjfmid5JM8wTSycu6umsxRDo0y4hvKJ4j8ITtWnqgyZjrXXNLRI+OpA7XeOq7bnjPUcVPByZPLDNntQG3mjDoTtK3N13UyZ3f1VVtduiNUTOPanbsJe9pII58NsBSS2KZsuVhtAYdkxJPSMJUO7b2JtD5PrHMHLJBrwqjz9RgcT9XcAQAZ61y6rG9ji9wa4mYDSN/1tsqXRsV9QeZeeq8OP1iAeqIHAfmEWp24FkyMHGObf8Ais5vO1OdVaHYNbl17tinU7yBwGscmiDzyhr0BF5p3qXPa1ubo+OpGWlrIk6x3nIcZVGs9qbTBdPKjPcPVHipLbc6qMDmeoKGMbkunJc2vZUEACPxVfv3R3WEgxwzH7JdhqhkACTvKOWa0hwxBcjKfJOE5U3mJkF4WR1N5BBGOChrVtJKDXNxaIOwgLLawxKqa3PRWV19aO/I0VwBdXVE2s61egNG/RaHs2d0LAGZr0Bo36LQ9mzuha7XlnA1vyxBOjX0VR93HcWMPGK2fRr6Ko+7juLGHnFO57C0T9/g4E9ZmazgN6YaUQukS8dvMsnc7dWXTBstF02KREYDfMKVXaG5tHPJSLuturkJ3EqVaqQe0ugdquPMTm3LLKfe9pGzDpVStV5El04t3jAjiCrFflNuOtIjdEqnWvluDGYAnae0nrU4JMhN4CdnvfVDZAMEx/REbovgvqNacJcMsNuGB2Ks2lsNwymAd+8qzaMUW1aUasVaTgQd42TxVrikilsi3lanOr1WxjOYGOJBgxnkl3fTzL3hkkHkiXcUi+rUKQcKYmpU5dR/qh3zWjcfFCbutxkh2rB34Y86GtiC5LkbRZ3Aa7y6MnEdnFLoebGNN1Kd5wQex1abvrgbC2pHYVOF3MdBIYIwllTD7pVbLUSntdPLFIjgT1hFruGtkW7IAP5xihVSk2mMSQ0YTP5FdZSL2/4UCN208YyUSSRYRr65DhE4cI4HJH7JWLQAMdkBUSw+d/7hdI+rjCtt1WsgQ8YDInPoO1QxuS7Ea/6tR4PJMDAf1VItljcyNbCVrTLG2o2ZEbtnSqrpJYmNBLiHHcAlKPc3WVz0PpwUIr5KqDHgkqo9CnkUxegNG/RaHs2d0Lz+wLf9HfRaHs2d0LXa8s4Ot8R/0FaNfRNH3cdxYtUK2jRv6Jo+7j/1rFqidz2I6H+/wKoskxvVvuqxNDIgTG/Paqzdtle541WzCs1KkWnPLMZwsqRt1Cb2SYus/Vw7E423GIKh2oGcuowm6lSBLj1KaycWSBN/EQS7biBOfPuVfu67deXHk6x1QMyQY1o8edTdILbMuznBo3qKy06lAweUZbPHaBuAVseCEtxy10WF5bTAc5o1QfqtM7BtPFHdGrG2mKjZ1nta17uJdrRPRCGXHYD5oH61QxPAxj2lHLkpxabU76upG/AclqbfYi47FAvm1Fz3NHzQ4ni7HCTwBiNijBxaY2TtAKOuuf5p2lxJ5sgiN9XKGtbqjNxM9GCs+ouCKpPkD1q72gFgbEA4sacMt2EFJs951Zxj7oB6CArvZriBotdAlh62uz7VyrcDMeThsMdhUOv2JdIIFc8lznHmOLTPPkpgr0pGoSx+6dvNuU+6rC0tdSqDCcDuB+OxAL2sPm5a4SRk7bHBRxkC0NvI6kvpnnABGG6Mku7rY2oYDoI2O4bAVQBeVangKpAyg/EIhd9re50kknqHYk47Eo7mtWEmIL4jq/dRr7sbHN5Qe4bYQS7bSYAcTHAlWalbKYA13Bs5SSoqXYkvxlkz69LtYcaRI/2uPPkd6AkLSL9dSc06jiDvjDr2BZ7baJa4gxhuVUjv2Nd1FhjVNb/o76LQ9mzuhYBTXoDR30Wh7NndC02nc5+ucRBOjf0TR93HcWLOW06NfRNH3cdxYuWlF12I6JxP4Dtx0DqEmcTh8bEdNlBxn8O1Absa5olpOJyB4bkdFdxGOA4jFUJ7E7rebZEtlVrB+Sq15W0uMDbnzIpeVoxIAniqhfVtDXANmdvNKnFNmJ7Lch33aoc0D6v4lO2NmsKQ53HpQ++28ud6M3A3XAO4Qr3tEoXnZartqQ0DdMdGSJ3W4NZWdtIaO3FDKdOGjmTramqI9YT2j91Si9x22GXkThu/NTLcdZgG6EOs5l5HN+KlV2kGN/iU8hgsNifyANhEFG7LRDmIHdzeSFYrvZghFctivXpZizWjJ2HMdip9+WzWZP12Rund0rS7+ss03bwJHQsf0opcrWG3HsUl5sEeVkRTeyu2DDXTgdx2g8Cpdip6p1TySNviFUW1tV0/mjNmvUvjWHKGBO0jxVko4K4y3NDuirqxr4A5EzqnmcreLEyqzEAA7cx1qm6OWkanJhzTmx2IHgrbY67SCKctMYjWgjDCQcCFnwi1tlXvq7jSkbdhGR3Ko1ySZKvd6MdUJkw4CeTkRP48yqN5USMwRq78zxVbR2NPrLyy5IDF6A0e9GoezZ3QvP7M16A0e9GoezZ3QtNryynW+IgjRr6Jo+7juLGYE4rZtGvomj7uO4smsTGuPKAMcEXXYq0Z4jN/4ErJUw5Eauw4ypr6bz85xjdOajscwfNacNsQnX1XRBJ68VmHVX5vBW74r6sgDHcPzKpl4Akk7TirrejMyMVVLVSxKupSwZ6kckG12nWAnMBELhruaxxaJJP5IZVoy4N3qy3Nd7v7OXNBJ1iYV8sYwZ0n1ZJ9K96zWjXpgjhsTla9adRo1SQ5uYKD2cVqjqjQ7ULATqkco8wTFgZUc4kHWDRLtZsY7QOxQ+m+R/VSeCzUamLXjmKK2l8hrt2ajXRQDm4DPFE7RdJDC6MFUXZRF/vDTpN5TsdwzTli0zrOIFJgA3uVVr2d1SpqNGrvMKJRsNbzmoC4HGS6A0Y580SrYwyU1J9Jp1W9LS5su1I4f1VN0goHzbjtkxuj8kvR4Wt7tWC5sxrD5vWrXf1z/wCXI2xPSk9mOLyjEnsJJUyyNxCXUparyDvUp1n1S0gbirJTQoUu5ZtHrQ6m6RltG9W9h1xrMdquG7s6FULCZAO5FLDbtR43dkLM+S3BaLstTah1XCHDAg7Dw4bVE0tsTQ0nhmMSnHU/OOa9hDXtiTsImYS9Iqw8zUxDnRifVyR2LKKf1FgzxoxW/aP+jUPZs7oWAtOK3/R/0ah7NndCtteWadb8sAPo2P8ASaPu47ixltUtMhbPo19E0fdx3FijzilcvgWiYann2DVlt7y3p3KS15cMYUK77TyIgTv3KYyYkrMiy5SjN4QOvPKVVq4x+N6st7ulV2o0yZ6fBWwMU2QHD/GC0O4LPqM1dyolzMa6uC/IY4Z4Y/krzdFpbMNcThjIh0549atmiqD36Tt53IyodbFrt7TB60PpaO4wXOjn8FafNyuimAopsbS9CPdtkDNUDIYK6Wexh1MAjNVixtlw51drOYaE4rchUeEUDSLRTl64ETtEjrQ6x6LazpqOc4bi4x0rSrVaAcEJfZhm3BNsI7rckXXZWsaGtaABsCav4jUdzJ6i7VCr2lVuLaNQ7mlJ7koxecmW1KevVMbyeiUStlLGm3dj0CAFFuSyvqPGqNZxnktcJxmMOg4IhUotDidbW2ZREHZjxRJDjVT2F0asZYbD+SXZaoJx49W344KGJ1J6e1SbscGnlbSRG0YKDLorJZLuvDUHK5UDCMZ3Yb1C0ot7nO1MvrFo3kYTvKXaB5tgLDBIkGJwjsKAV6pcSXEklVSZ07OjFvrEsXoLR70ah7NndC8+MXoLR/0ah7NndC0WvLMmt8QA+jf0TR93HcWKvK2rRv6Jo+7juLFXIuuwaJxP4Cd3/Nkjp3pytW+PBDrNUjPYn3vnJZlwabuH5jTwXFD7fZoMDbOKn+c9UZJ3VaRLsyrUc6aKxTpFmt/tg7sEZsFtP9rA+qWCBjs5+cpi/i0YtOwg9CA2G83G0Me6BiAYECI1cupXRTabMsmlJGuUK2AS3ulCbNaMApdO0jeFUXtDX9uex7hqnVbtHgiQ0prNfTa2kXNIBc4mAJ3KL/a6ZMF7esItdFamyWuewDMS4diaE47cEi3V3OOuBAgJ6haZTtrc3VkFpG8EFBRaIOGSGRQXq1cCqVp7adWzEbXuA7ZP4KzCtIVA8oNs1n06Q+rLj05KS5CTxECXbaTrCSRhMgSZGOzEbpUqyOJaeH7IdYbQGvALdYvBYBuJwBRACKZ6D4hOoRgkibYRrNLeH4FTLrsDn1HiMgDxxCauigQQccR+IVpo0Q1oePnAapI7JHBUl0ZYaAVqr8gjICBB3jNCHZojfVPVqOE54oYVWz0NtFdGULavQej3o1D2bO6F57pr0Jo/6NQ9mzuhabXlnJ1viIG0b+iaPu47ixSotq0Z+iKPu47ixWoi67C0Nef4Pqbk4+pA/JMtSiVlyda4ode65JLajQw7EPtVo8Etw2Jq2UTq4SrYs49Wm4PDBd5vLmkBA69WXE6obwbkIAyHQjdqholxhAquZK10eDl3CXJe9HLz85TE5twPRtRWpYm1JJJx3GFnF2W00nhwy2jeFod1WkVGhzTgVXOOGW0qnUvcGVLraDHnC0/7jgU/QulsjXtOG3VzRavYRUwOCcs+i4zDutQNirL0JtkuGiRyH1Y//Z5XQlWay+adqgy3YptlshAg9ictLQ0SUGeUk2RrTawxpc4wAJKyy3201qz6h+tlwGwdStWl1qOoRkPxVRstKXQN35KcFtkrlu8CBaBTqNc4HkgOZHrhwInhmrRZP8dr3BuqHaxDdoBMgdSi3ddmuBInn3hHbmoebfquw3KM5ZWBwjhuWQlc9kmmAfj4hT6j9VhGqJPPgiNNjGNBBAO7eoz6kkzzqtkottlSv50uaf8AaD2mEJRC/HzVOEbOolD1Uz01usU0hdNehNH/AEah7NndC89UyvQuj/o1D2bO6FpteWcfW+IAXRn6Io+7juLFai2vRof6RR92HcWKuRddg0N+f4ENTlNslJXdXessVl7HcqTjGLbeCdSFMDHH8EJvW+2NlrG6x3zyQht4XiBLW48yBWioTn2ZLXTo77nmbq8Utk8irbaS8y49WQ5lFBXFwhaksHKk8vIoIpcl7uoPnEtOY8EJBShim455EpNPKNTsl8se0OaZCIWS+gMN6yGjVLTgSDwKnutVUCQ8/mqXR9GaVcrujW6+kFNjZc4Dp/BM0rX53ldQ3LI/PuJlxJI3nii9z6RVKJj5zfVMxnGB2bEOjsL6+WHdOXhrWM2uOseYT+ZQW7mRVHxmFy/Ly/tNZj4huqGwTMRJOWzFN0KsOY8cxHMcOyEulqIRqZkaHo/ZBrFp2wRuBGHajV4WVogRiMQdoO0cxULR97SBxAIPOjN40uRrer1xtVLRYpCxZGuoztj+ir9ZxIc120YEdo7FNo3mGAbiYniht712tJqjI4AcVCXsa7drOGVy8q2s8nj+ahpdarJlNqpnpYeVDlNehdHvRqHs2d0LzzTXobR70ah7NndC1W3LOHrXEQNo19EUfdh3Fir2LatGKmrdFF2GFmnHgxeeLfpOahEsaBj80R87E5dm5W1KXXg51le+GjLCy2Fn2ymzbJQ+2201Bta07frHm4JixGnVYA3VFWYIe75wJ5Op+YUa3sqU6jmVMHNMEZx1KUIxjskU3FepVfVJjFXcMBuUd4UqZXKtDBWsy5IS+1Us0ykBACabIK7q9HxgnAuuJJnb2Y4CEyORlzetSmP2b+fm5kh7DEjL+vgmnMcBiDhtidv7IwA8D0dIGxJOfxwOZTTanx1pJegZIa/j8Y7lPuyrrBzDnGs3nAlw6RPUhQKfsNRzXB7c2mVGSyiUXh5NI0TvGWNG1uHROPitA8+PNmdwkb5wWQ2S0hhZWpDkvwc3Y121p7SOBV+sVtBDMyCBOOw/AWWSL85IlppDUePVkgfkg1N7qtkqudHJGZ4HBH7/ADqtMRJBjiZIVJva9/N0fMD60l8bCYLR2IjHJNywiDYbeHcgthw1sd+OAjgp4Kq1OqQQ7bMqy0iSxriCA4SCRgdhjfioV4YeUdvSrpSg4N7oeZmvQ2j/AKNQ9mzuheeKa9D6P+jUPZs7oUrbllOtcRAujn0NS91/lleVnL1Ro79DUvdf5ZXlc/kFrPPnFJp1/W6Dt4pkLohMCfWt1IfMa+dpJ4QU5d1vpCoDVaSzGRJnLYZzQvUXC1DFgNXmaXnCKDiaZ1S0mQcgSCJxgyOhQmgHZv8AxKh06hbl1Izd3mXh5c4seGS0RILsZbAynDHZCAIT6MJEI2LPO7nn/cBH47lAfZvjoU8EcjNnIxB3flA6ZKmUCWujfMY4ZmCQc4xUIsjoUum7XbBzb07hnsxKBM7aaVPElsc38PTmYKgVbJBOryhs2T0KXaXy0E/1O+eGCboukRkR2BLA0QdXgvmVNU4bN6mWioXho2NAaOAkwPzUEiMI6eCRJBawXoQPNu+aSSd8nI84j8VbLqvLBozjDowWdhWXRu0cvUcY2Tx2KmpHuWU3vgvNptXnDJ2ArOr1dL3H1jI5lcb5sB83LarB0qmsraxLSQSMjGeQGSKSQVGQVYLq0hqNpeYcGOaeSHPBc5gJBhhJ5OI2bygtalGCQ3BWSj1LAUqnRJSLYxeh9HvRqHs2d0LB7JbWWmzM1WMZVoCHnWANRggNOrGJGS3m4PRqHs2d0LPRg4SaZ07+5VelCSAuj30NS91/lleWHL1No79DUvdf5ZXl12XxuWg5IwF3USvjJfSpAJLeK+Dl0rhCAOyutMEHckQukpAHqFT5r2zGE47RtPWpGDmiP3+aBl0nJV6zWgtOZg5iVaal+a1IMp0mauqwGZLmuYSSRJw1gYI4JuRFR5ZCtdDM/GZHxkoTZaQRzhEfPTnhkI2jAnnUQNkkbvymVIhnYSCJ2wcMMwohcWugiIzH49ikvZCZrtkbdYdUbSeKBofeRAeBAOHNPgE3Ua1wByMx4diRZXS1zczz7s4TdMzIO0fH5JDOVqGq6HdKnV7P5t1Mz85oGeIOw5bVBNWRjmB+H7J91Ymm3KWEDLdkZ5j2IwPJJtdVzm5mcsOJ4cAhtMwZ+M0QpukHbhIyzy8VAfn8bMNqMIWWwiTrNBGYEZ45YqI4JdjqweH7jwT9ent+JTEgjozdD7Q8hjgHNGsAcAccQXHAbF6YuARZqHs2d0LylZpL2jivVmj3otDhSZ3Aqv2NGJdHtkC6O/Q1L3X+WV5Zn8AvUuj5/wBGpe6/yyvLUYDmTKz4OXYSIXQVIBULhauSuygBJK6CuxKRqlACi1Ls9YsMjpG8Jtrl0BAmWCx1KVWfO1DTkYEDWl3HIgJNKmATBkEmDlOIE8MJ3oCDCM2K8nmnqTyQQS2BOAiQc0+5BolFvbjlwJ/MYoa+WuMbOKIiS3Wg6o2xA5juyGSH2o8rn+M9u1MSWBp/JcCMQcce1JJhxAy+PjoUgCWkZbcpxGxM02yQcogGdmXZigkRHOgp+gcxw7R+y7edJrXnUnV2E7RvHBR2H47CosaDlqsgpCk4Pa/XGtgQS2DBDhz5b0Mrtg/HPsMJ1xw2fATbhLZjLM858E0Bxh+Ob+qI0uU2No/YbOZCmuU6w1McfjMpiCGjtfVqPmmx+swtl0yyY5TY+svT2j4/y1D2bO6F5nuRpDXCRynTECcMM816ZuD0aj7NndCzRlmbOhWpdFCD9QFo6P8ARqXuv8sry1GXMF6o0aH+j0vdT/6yvLBy6FaYjgSSugr6VIBBXAlkLhagBJXQYXIXwCAHRUnNKDQcvjoTISmoE0OCluhdY1zTIXzHp5j/AI6VIiGKekFTzIpsDGw17Xy2XODyDjOEiDBGUoZVnV7fjcc1x1KRLcx17VOumwOtJe1pa002F5D3BsgZgE58yjjA8tkOlUyPZ48V1jSHFu09hzwCQ5uq4t6f6J2Jgjp4knjuCkRYq1sBp82OPV+DTkhIRl23jyo4mMIPBB3iDHOkNE1j5bByHKGG/OSuMAMjqwzOxM0jgvmPxnON+SMDOuGz43KVYDyx8bh4qNWABzmccoxOMJdkdyh8fGaBEmmDrkgxjgvV2j/otn9lT7gXlen848Cf2zXqjR70Wz+yp9wKLSJqTaw+ATorTLrpoMGbrNqjnLCAsVPkevP1aP8Ay/stn0JqH/p1kx/7TfwRttQ70IDzy/yOXl6lH/lHgufI5efqUf8Al/ZejqbylkoGech5G7y9Wj/yfsl/IzeO6h/y/svRLnFd1kCPO48i14f+D/kP6V0+RO8PWoffP6V6G1iuhxQB57+RO3+tQ++f0pxvkTt32lD7zv0rfi8pDqp3oAwYeRO3faUOt36U7T8idt21aHW79K3F1Z29MvtTt/YEZYsmNUvIxbG/92h1v38y7W8ilqdj52iDzu/StdfbX+t2DwUereNQZO7G+COpi2Mud5F7SWj/ABqOuDnyo1doPJxxXW+Rm1RHn6O3190DZzrSjetX1/4W+CbN71vX/hb4I6mGxnrvI1aYAFejhwdwGUYYKJX8h9qJkWih1P8ABaU++a2HL/hb4JBvqv6/8LfBHUw2RnFPyHWoZ2ih0B/guDyHWr/7NDqetDdftf7T+Fvgmf7wWif/AJP4WfpR1MZRneRC0kAf2igInHVft3rtDyIWkEE2mjh/tetN/wCqVdRp1sSJyb4IJbNIrS04VP4WfpR1MCqt8i9oE/5mjnPzX/ithumzGlRpUyQSxjWEjIlrQJHUs6qaUWr7X+Bn6VDq6W2v7Y/cZ+lAc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9460" name="AutoShape 4" descr="data:image/jpeg;base64,/9j/4AAQSkZJRgABAQAAAQABAAD/2wCEAAkGBxQTEhQUEhQVFhUUGBkVFxcVFhgZFRcXGBQXFxQYFRUYHCggGBolHBUUITEhJSkrLi4uFx8zODMsNygtLisBCgoKDg0OGhAQGiwfHCQsLCwsKywsLywsLCwsLCwsLCwsLCwsLCwsLCwsLCwsLCwsLCwsLCwsLCwrNzcsNysrN//AABEIAQsAvQMBIgACEQEDEQH/xAAcAAABBQEBAQAAAAAAAAAAAAAFAgMEBgcBCAD/xABKEAABAwEEBQcHCgMHBAMAAAABAAIRAwQFITEGEkFRYSJxgZGhstEHEzRSc3TwFzI1QlOSscHS4aLD8RQWIyQlYpMVQ2OzM1Ry/8QAGgEAAgMBAQAAAAAAAAAAAAAAAAECAwQFBv/EACoRAAIBAwMCBQUBAQAAAAAAAAABAgMEEQUhMRJBFDJRYYETFSJCkXFS/9oADAMBAAIRAxEAPwDZqT2tpyIDQJAAwAG4BB/752P7X+F3gplN+tZNbfSJ62lYc96orVXB7HU06xhddXU8Y9DZf76WP7X+F3guHTaxfa/wu8FjbaiSXKjxMjqfYqP/AEzYzp1Y/tD913guf37sf2h+67wWNF64XJeJmP7HR9WbGdPrH67vuHwSflBsfrO+4VjcrhKPEzD7JQ9WbJ8oVj9Z/wB0pHyiWPe/7qx8Bdc0jMI8TMT0agu7NePlGsn/AJPu/uufKPZP/J9391kCmWe7ajhrAGDgOPMn4iZGWk28eWzUflJsm6p9390k+UmyerV+6PFZlaLoqsBJaQGxJjDHJQnMO7sR4iaCOl2suG/6ayfKVZfVq/dHiufKZZfVq/dHiskIXIR4mZP7Pb+/9NbPlNs3qVepvivvlNs3qVepvisjhfJeJmNaNb+/9Nb+U2zfZ1eoeK58p1m+zq9TfFZKvknczH9mt/f+mtfKdZvs63U3xXD5T7N9nW6m+KyVfI8RMf2W39/6ayPKfZ/sq3U39SutitIqU2vAgPAcJzgiV5zYvQVwejUPZs7oWihUlNvJytSsqduo9Hch3dahVsDagEB9HWAOYlqw+oVsujX0VR93HcWM1CoXPY0aH+/wJlfLgK6sh6I4SupJTlFsmEsCcsCAEQs101HiQ3rjLaUcoXZZ2hvztciZnLhCKNq0w3x8VNRRzK2opeUCUbsptYDr8okNJgwNv7KbeFgZV1BgNkxsjYOtKedY6urM48SnrZZzqA5bDwCeDBK6k3nI3Y9HrPrCSXCJzR9t2gOGzLVGxoiBhvQm5qUPaCZJx5gN+5WSo5peBMnP4CklhGarXnJ7vI/XsDXNDIEZmVXb9u5jnNpsZJA/pKO1bwGs2m3Fzio9XklxBkvOf4RwCeEyulVlF8lNvLRx2DWM5WZjLmQe8bjq0QC5vVjHOtfs4a1onFxxKiXhR1wQS0A8JScEbKWp1E8PgxhwSVbr+0Yc3lU8RmcIhVetZ3NMOBHRh0Kto7VG4hVjlMZK4uuC4kaciSV0LkL5JAxbF6B0eP8AlqHs2d0Lz+zNb/o56LQ9mzuhbLXlnB1riIK0a+iqPu47ixeoto0a+iqPu47ixioUXPYjon7/AAIalLjQlALKegydo2dzzDRJRazXO5uJz4ESOhOXXZg4RJ34CP6oxQoBjfmid5JM8wTSycu6umsxRDo0y4hvKJ4j8ITtWnqgyZjrXXNLRI+OpA7XeOq7bnjPUcVPByZPLDNntQG3mjDoTtK3N13UyZ3f1VVtduiNUTOPanbsJe9pII58NsBSS2KZsuVhtAYdkxJPSMJUO7b2JtD5PrHMHLJBrwqjz9RgcT9XcAQAZ61y6rG9ji9wa4mYDSN/1tsqXRsV9QeZeeq8OP1iAeqIHAfmEWp24FkyMHGObf8Ais5vO1OdVaHYNbl17tinU7yBwGscmiDzyhr0BF5p3qXPa1ubo+OpGWlrIk6x3nIcZVGs9qbTBdPKjPcPVHipLbc6qMDmeoKGMbkunJc2vZUEACPxVfv3R3WEgxwzH7JdhqhkACTvKOWa0hwxBcjKfJOE5U3mJkF4WR1N5BBGOChrVtJKDXNxaIOwgLLawxKqa3PRWV19aO/I0VwBdXVE2s61egNG/RaHs2d0LAGZr0Bo36LQ9mzuha7XlnA1vyxBOjX0VR93HcWMPGK2fRr6Ko+7juLGHnFO57C0T9/g4E9ZmazgN6YaUQukS8dvMsnc7dWXTBstF02KREYDfMKVXaG5tHPJSLuturkJ3EqVaqQe0ugdquPMTm3LLKfe9pGzDpVStV5El04t3jAjiCrFflNuOtIjdEqnWvluDGYAnae0nrU4JMhN4CdnvfVDZAMEx/REbovgvqNacJcMsNuGB2Ks2lsNwymAd+8qzaMUW1aUasVaTgQd42TxVrikilsi3lanOr1WxjOYGOJBgxnkl3fTzL3hkkHkiXcUi+rUKQcKYmpU5dR/qh3zWjcfFCbutxkh2rB34Y86GtiC5LkbRZ3Aa7y6MnEdnFLoebGNN1Kd5wQex1abvrgbC2pHYVOF3MdBIYIwllTD7pVbLUSntdPLFIjgT1hFruGtkW7IAP5xihVSk2mMSQ0YTP5FdZSL2/4UCN208YyUSSRYRr65DhE4cI4HJH7JWLQAMdkBUSw+d/7hdI+rjCtt1WsgQ8YDInPoO1QxuS7Ea/6tR4PJMDAf1VItljcyNbCVrTLG2o2ZEbtnSqrpJYmNBLiHHcAlKPc3WVz0PpwUIr5KqDHgkqo9CnkUxegNG/RaHs2d0Lz+wLf9HfRaHs2d0LXa8s4Ot8R/0FaNfRNH3cdxYtUK2jRv6Jo+7j/1rFqidz2I6H+/wKoskxvVvuqxNDIgTG/Paqzdtle541WzCs1KkWnPLMZwsqRt1Cb2SYus/Vw7E423GIKh2oGcuowm6lSBLj1KaycWSBN/EQS7biBOfPuVfu67deXHk6x1QMyQY1o8edTdILbMuznBo3qKy06lAweUZbPHaBuAVseCEtxy10WF5bTAc5o1QfqtM7BtPFHdGrG2mKjZ1nta17uJdrRPRCGXHYD5oH61QxPAxj2lHLkpxabU76upG/AclqbfYi47FAvm1Fz3NHzQ4ni7HCTwBiNijBxaY2TtAKOuuf5p2lxJ5sgiN9XKGtbqjNxM9GCs+ouCKpPkD1q72gFgbEA4sacMt2EFJs951Zxj7oB6CArvZriBotdAlh62uz7VyrcDMeThsMdhUOv2JdIIFc8lznHmOLTPPkpgr0pGoSx+6dvNuU+6rC0tdSqDCcDuB+OxAL2sPm5a4SRk7bHBRxkC0NvI6kvpnnABGG6Mku7rY2oYDoI2O4bAVQBeVangKpAyg/EIhd9re50kknqHYk47Eo7mtWEmIL4jq/dRr7sbHN5Qe4bYQS7bSYAcTHAlWalbKYA13Bs5SSoqXYkvxlkz69LtYcaRI/2uPPkd6AkLSL9dSc06jiDvjDr2BZ7baJa4gxhuVUjv2Nd1FhjVNb/o76LQ9mzuhYBTXoDR30Wh7NndC02nc5+ucRBOjf0TR93HcWLOW06NfRNH3cdxYuWlF12I6JxP4Dtx0DqEmcTh8bEdNlBxn8O1Absa5olpOJyB4bkdFdxGOA4jFUJ7E7rebZEtlVrB+Sq15W0uMDbnzIpeVoxIAniqhfVtDXANmdvNKnFNmJ7Lch33aoc0D6v4lO2NmsKQ53HpQ++28ud6M3A3XAO4Qr3tEoXnZartqQ0DdMdGSJ3W4NZWdtIaO3FDKdOGjmTramqI9YT2j91Si9x22GXkThu/NTLcdZgG6EOs5l5HN+KlV2kGN/iU8hgsNifyANhEFG7LRDmIHdzeSFYrvZghFctivXpZizWjJ2HMdip9+WzWZP12Rund0rS7+ss03bwJHQsf0opcrWG3HsUl5sEeVkRTeyu2DDXTgdx2g8Cpdip6p1TySNviFUW1tV0/mjNmvUvjWHKGBO0jxVko4K4y3NDuirqxr4A5EzqnmcreLEyqzEAA7cx1qm6OWkanJhzTmx2IHgrbY67SCKctMYjWgjDCQcCFnwi1tlXvq7jSkbdhGR3Ko1ySZKvd6MdUJkw4CeTkRP48yqN5USMwRq78zxVbR2NPrLyy5IDF6A0e9GoezZ3QvP7M16A0e9GoezZ3QtNryynW+IgjRr6Jo+7juLGYE4rZtGvomj7uO4smsTGuPKAMcEXXYq0Z4jN/4ErJUw5Eauw4ypr6bz85xjdOajscwfNacNsQnX1XRBJ68VmHVX5vBW74r6sgDHcPzKpl4Akk7TirrejMyMVVLVSxKupSwZ6kckG12nWAnMBELhruaxxaJJP5IZVoy4N3qy3Nd7v7OXNBJ1iYV8sYwZ0n1ZJ9K96zWjXpgjhsTla9adRo1SQ5uYKD2cVqjqjQ7ULATqkco8wTFgZUc4kHWDRLtZsY7QOxQ+m+R/VSeCzUamLXjmKK2l8hrt2ajXRQDm4DPFE7RdJDC6MFUXZRF/vDTpN5TsdwzTli0zrOIFJgA3uVVr2d1SpqNGrvMKJRsNbzmoC4HGS6A0Y580SrYwyU1J9Jp1W9LS5su1I4f1VN0goHzbjtkxuj8kvR4Wt7tWC5sxrD5vWrXf1z/wCXI2xPSk9mOLyjEnsJJUyyNxCXUparyDvUp1n1S0gbirJTQoUu5ZtHrQ6m6RltG9W9h1xrMdquG7s6FULCZAO5FLDbtR43dkLM+S3BaLstTah1XCHDAg7Dw4bVE0tsTQ0nhmMSnHU/OOa9hDXtiTsImYS9Iqw8zUxDnRifVyR2LKKf1FgzxoxW/aP+jUPZs7oWAtOK3/R/0ah7NndCtteWadb8sAPo2P8ASaPu47ixltUtMhbPo19E0fdx3FijzilcvgWiYann2DVlt7y3p3KS15cMYUK77TyIgTv3KYyYkrMiy5SjN4QOvPKVVq4x+N6st7ulV2o0yZ6fBWwMU2QHD/GC0O4LPqM1dyolzMa6uC/IY4Z4Y/krzdFpbMNcThjIh0549atmiqD36Tt53IyodbFrt7TB60PpaO4wXOjn8FafNyuimAopsbS9CPdtkDNUDIYK6Wexh1MAjNVixtlw51drOYaE4rchUeEUDSLRTl64ETtEjrQ6x6LazpqOc4bi4x0rSrVaAcEJfZhm3BNsI7rckXXZWsaGtaABsCav4jUdzJ6i7VCr2lVuLaNQ7mlJ7koxecmW1KevVMbyeiUStlLGm3dj0CAFFuSyvqPGqNZxnktcJxmMOg4IhUotDidbW2ZREHZjxRJDjVT2F0asZYbD+SXZaoJx49W344KGJ1J6e1SbscGnlbSRG0YKDLorJZLuvDUHK5UDCMZ3Yb1C0ot7nO1MvrFo3kYTvKXaB5tgLDBIkGJwjsKAV6pcSXEklVSZ07OjFvrEsXoLR70ah7NndC8+MXoLR/0ah7NndC0WvLMmt8QA+jf0TR93HcWKvK2rRv6Jo+7juLFXIuuwaJxP4Cd3/Nkjp3pytW+PBDrNUjPYn3vnJZlwabuH5jTwXFD7fZoMDbOKn+c9UZJ3VaRLsyrUc6aKxTpFmt/tg7sEZsFtP9rA+qWCBjs5+cpi/i0YtOwg9CA2G83G0Me6BiAYECI1cupXRTabMsmlJGuUK2AS3ulCbNaMApdO0jeFUXtDX9uex7hqnVbtHgiQ0prNfTa2kXNIBc4mAJ3KL/a6ZMF7esItdFamyWuewDMS4diaE47cEi3V3OOuBAgJ6haZTtrc3VkFpG8EFBRaIOGSGRQXq1cCqVp7adWzEbXuA7ZP4KzCtIVA8oNs1n06Q+rLj05KS5CTxECXbaTrCSRhMgSZGOzEbpUqyOJaeH7IdYbQGvALdYvBYBuJwBRACKZ6D4hOoRgkibYRrNLeH4FTLrsDn1HiMgDxxCauigQQccR+IVpo0Q1oePnAapI7JHBUl0ZYaAVqr8gjICBB3jNCHZojfVPVqOE54oYVWz0NtFdGULavQej3o1D2bO6F57pr0Jo/6NQ9mzuhabXlnJ1viIG0b+iaPu47ixSotq0Z+iKPu47ixWoi67C0Nef4Pqbk4+pA/JMtSiVlyda4ode65JLajQw7EPtVo8Etw2Jq2UTq4SrYs49Wm4PDBd5vLmkBA69WXE6obwbkIAyHQjdqholxhAquZK10eDl3CXJe9HLz85TE5twPRtRWpYm1JJJx3GFnF2W00nhwy2jeFod1WkVGhzTgVXOOGW0qnUvcGVLraDHnC0/7jgU/QulsjXtOG3VzRavYRUwOCcs+i4zDutQNirL0JtkuGiRyH1Y//Z5XQlWay+adqgy3YptlshAg9ictLQ0SUGeUk2RrTawxpc4wAJKyy3201qz6h+tlwGwdStWl1qOoRkPxVRstKXQN35KcFtkrlu8CBaBTqNc4HkgOZHrhwInhmrRZP8dr3BuqHaxDdoBMgdSi3ddmuBInn3hHbmoebfquw3KM5ZWBwjhuWQlc9kmmAfj4hT6j9VhGqJPPgiNNjGNBBAO7eoz6kkzzqtkottlSv50uaf8AaD2mEJRC/HzVOEbOolD1Uz01usU0hdNehNH/AEah7NndC89UyvQuj/o1D2bO6FpteWcfW+IAXRn6Io+7juLFai2vRof6RR92HcWKuRddg0N+f4ENTlNslJXdXessVl7HcqTjGLbeCdSFMDHH8EJvW+2NlrG6x3zyQht4XiBLW48yBWioTn2ZLXTo77nmbq8Utk8irbaS8y49WQ5lFBXFwhaksHKk8vIoIpcl7uoPnEtOY8EJBShim455EpNPKNTsl8se0OaZCIWS+gMN6yGjVLTgSDwKnutVUCQ8/mqXR9GaVcrujW6+kFNjZc4Dp/BM0rX53ldQ3LI/PuJlxJI3nii9z6RVKJj5zfVMxnGB2bEOjsL6+WHdOXhrWM2uOseYT+ZQW7mRVHxmFy/Ly/tNZj4huqGwTMRJOWzFN0KsOY8cxHMcOyEulqIRqZkaHo/ZBrFp2wRuBGHajV4WVogRiMQdoO0cxULR97SBxAIPOjN40uRrer1xtVLRYpCxZGuoztj+ir9ZxIc120YEdo7FNo3mGAbiYniht712tJqjI4AcVCXsa7drOGVy8q2s8nj+ahpdarJlNqpnpYeVDlNehdHvRqHs2d0LzzTXobR70ah7NndC1W3LOHrXEQNo19EUfdh3Fir2LatGKmrdFF2GFmnHgxeeLfpOahEsaBj80R87E5dm5W1KXXg51le+GjLCy2Fn2ymzbJQ+2201Bta07frHm4JixGnVYA3VFWYIe75wJ5Op+YUa3sqU6jmVMHNMEZx1KUIxjskU3FepVfVJjFXcMBuUd4UqZXKtDBWsy5IS+1Us0ykBACabIK7q9HxgnAuuJJnb2Y4CEyORlzetSmP2b+fm5kh7DEjL+vgmnMcBiDhtidv7IwA8D0dIGxJOfxwOZTTanx1pJegZIa/j8Y7lPuyrrBzDnGs3nAlw6RPUhQKfsNRzXB7c2mVGSyiUXh5NI0TvGWNG1uHROPitA8+PNmdwkb5wWQ2S0hhZWpDkvwc3Y121p7SOBV+sVtBDMyCBOOw/AWWSL85IlppDUePVkgfkg1N7qtkqudHJGZ4HBH7/ADqtMRJBjiZIVJva9/N0fMD60l8bCYLR2IjHJNywiDYbeHcgthw1sd+OAjgp4Kq1OqQQ7bMqy0iSxriCA4SCRgdhjfioV4YeUdvSrpSg4N7oeZmvQ2j/AKNQ9mzuheeKa9D6P+jUPZs7oUrbllOtcRAujn0NS91/lleVnL1Ro79DUvdf5ZXlc/kFrPPnFJp1/W6Dt4pkLohMCfWt1IfMa+dpJ4QU5d1vpCoDVaSzGRJnLYZzQvUXC1DFgNXmaXnCKDiaZ1S0mQcgSCJxgyOhQmgHZv8AxKh06hbl1Izd3mXh5c4seGS0RILsZbAynDHZCAIT6MJEI2LPO7nn/cBH47lAfZvjoU8EcjNnIxB3flA6ZKmUCWujfMY4ZmCQc4xUIsjoUum7XbBzb07hnsxKBM7aaVPElsc38PTmYKgVbJBOryhs2T0KXaXy0E/1O+eGCboukRkR2BLA0QdXgvmVNU4bN6mWioXho2NAaOAkwPzUEiMI6eCRJBawXoQPNu+aSSd8nI84j8VbLqvLBozjDowWdhWXRu0cvUcY2Tx2KmpHuWU3vgvNptXnDJ2ArOr1dL3H1jI5lcb5sB83LarB0qmsraxLSQSMjGeQGSKSQVGQVYLq0hqNpeYcGOaeSHPBc5gJBhhJ5OI2bygtalGCQ3BWSj1LAUqnRJSLYxeh9HvRqHs2d0LB7JbWWmzM1WMZVoCHnWANRggNOrGJGS3m4PRqHs2d0LPRg4SaZ07+5VelCSAuj30NS91/lleWHL1No79DUvdf5ZXl12XxuWg5IwF3USvjJfSpAJLeK+Dl0rhCAOyutMEHckQukpAHqFT5r2zGE47RtPWpGDmiP3+aBl0nJV6zWgtOZg5iVaal+a1IMp0mauqwGZLmuYSSRJw1gYI4JuRFR5ZCtdDM/GZHxkoTZaQRzhEfPTnhkI2jAnnUQNkkbvymVIhnYSCJ2wcMMwohcWugiIzH49ikvZCZrtkbdYdUbSeKBofeRAeBAOHNPgE3Ua1wByMx4diRZXS1zczz7s4TdMzIO0fH5JDOVqGq6HdKnV7P5t1Mz85oGeIOw5bVBNWRjmB+H7J91Ymm3KWEDLdkZ5j2IwPJJtdVzm5mcsOJ4cAhtMwZ+M0QpukHbhIyzy8VAfn8bMNqMIWWwiTrNBGYEZ45YqI4JdjqweH7jwT9ent+JTEgjozdD7Q8hjgHNGsAcAccQXHAbF6YuARZqHs2d0LylZpL2jivVmj3otDhSZ3Aqv2NGJdHtkC6O/Q1L3X+WV5Zn8AvUuj5/wBGpe6/yyvLUYDmTKz4OXYSIXQVIBULhauSuygBJK6CuxKRqlACi1Ls9YsMjpG8Jtrl0BAmWCx1KVWfO1DTkYEDWl3HIgJNKmATBkEmDlOIE8MJ3oCDCM2K8nmnqTyQQS2BOAiQc0+5BolFvbjlwJ/MYoa+WuMbOKIiS3Wg6o2xA5juyGSH2o8rn+M9u1MSWBp/JcCMQcce1JJhxAy+PjoUgCWkZbcpxGxM02yQcogGdmXZigkRHOgp+gcxw7R+y7edJrXnUnV2E7RvHBR2H47CosaDlqsgpCk4Pa/XGtgQS2DBDhz5b0Mrtg/HPsMJ1xw2fATbhLZjLM858E0Bxh+Ob+qI0uU2No/YbOZCmuU6w1McfjMpiCGjtfVqPmmx+swtl0yyY5TY+svT2j4/y1D2bO6F5nuRpDXCRynTECcMM816ZuD0aj7NndCzRlmbOhWpdFCD9QFo6P8ARqXuv8sry1GXMF6o0aH+j0vdT/6yvLBy6FaYjgSSugr6VIBBXAlkLhagBJXQYXIXwCAHRUnNKDQcvjoTISmoE0OCluhdY1zTIXzHp5j/AI6VIiGKekFTzIpsDGw17Xy2XODyDjOEiDBGUoZVnV7fjcc1x1KRLcx17VOumwOtJe1pa002F5D3BsgZgE58yjjA8tkOlUyPZ48V1jSHFu09hzwCQ5uq4t6f6J2Jgjp4knjuCkRYq1sBp82OPV+DTkhIRl23jyo4mMIPBB3iDHOkNE1j5bByHKGG/OSuMAMjqwzOxM0jgvmPxnON+SMDOuGz43KVYDyx8bh4qNWABzmccoxOMJdkdyh8fGaBEmmDrkgxjgvV2j/otn9lT7gXlen848Cf2zXqjR70Wz+yp9wKLSJqTaw+ATorTLrpoMGbrNqjnLCAsVPkevP1aP8Ay/stn0JqH/p1kx/7TfwRttQ70IDzy/yOXl6lH/lHgufI5efqUf8Al/ZejqbylkoGech5G7y9Wj/yfsl/IzeO6h/y/svRLnFd1kCPO48i14f+D/kP6V0+RO8PWoffP6V6G1iuhxQB57+RO3+tQ++f0pxvkTt32lD7zv0rfi8pDqp3oAwYeRO3faUOt36U7T8idt21aHW79K3F1Z29MvtTt/YEZYsmNUvIxbG/92h1v38y7W8ilqdj52iDzu/StdfbX+t2DwUereNQZO7G+COpi2Mud5F7SWj/ABqOuDnyo1doPJxxXW+Rm1RHn6O3190DZzrSjetX1/4W+CbN71vX/hb4I6mGxnrvI1aYAFejhwdwGUYYKJX8h9qJkWih1P8ABaU++a2HL/hb4JBvqv6/8LfBHUw2RnFPyHWoZ2ih0B/guDyHWr/7NDqetDdftf7T+Fvgmf7wWif/AJP4WfpR1MZRneRC0kAf2igInHVft3rtDyIWkEE2mjh/tetN/wCqVdRp1sSJyb4IJbNIrS04VP4WfpR1MCqt8i9oE/5mjnPzX/ithumzGlRpUyQSxjWEjIlrQJHUs6qaUWr7X+Bn6VDq6W2v7Y/cZ+lAcH//2Q=="/>
          <p:cNvSpPr>
            <a:spLocks noChangeAspect="1" noChangeArrowheads="1"/>
          </p:cNvSpPr>
          <p:nvPr/>
        </p:nvSpPr>
        <p:spPr bwMode="auto">
          <a:xfrm>
            <a:off x="155575" y="-1782763"/>
            <a:ext cx="2628900" cy="3714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9462" name="Picture 6" descr="http://1.fwcdn.pl/blog/907485/390119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08312" cy="3968268"/>
          </a:xfrm>
          <a:prstGeom prst="rect">
            <a:avLst/>
          </a:prstGeom>
          <a:noFill/>
        </p:spPr>
      </p:pic>
      <p:pic>
        <p:nvPicPr>
          <p:cNvPr id="19464" name="Picture 8" descr="http://bi.gazeta.pl/im/6/9939/z9939266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0" y="0"/>
            <a:ext cx="5905500" cy="3286126"/>
          </a:xfrm>
          <a:prstGeom prst="rect">
            <a:avLst/>
          </a:prstGeom>
          <a:noFill/>
        </p:spPr>
      </p:pic>
      <p:pic>
        <p:nvPicPr>
          <p:cNvPr id="19466" name="Picture 10" descr="http://www.kozaczek.pl/img_users/126288248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636912"/>
            <a:ext cx="4781550" cy="3990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Idols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People</a:t>
            </a:r>
            <a:r>
              <a:rPr lang="pl-PL" dirty="0" smtClean="0"/>
              <a:t> </a:t>
            </a:r>
            <a:r>
              <a:rPr lang="pl-PL" dirty="0" err="1" smtClean="0"/>
              <a:t>patterned</a:t>
            </a:r>
            <a:r>
              <a:rPr lang="pl-PL" dirty="0" smtClean="0"/>
              <a:t> </a:t>
            </a:r>
            <a:r>
              <a:rPr lang="pl-PL" dirty="0" err="1" smtClean="0"/>
              <a:t>theirs</a:t>
            </a:r>
            <a:r>
              <a:rPr lang="pl-PL" dirty="0" smtClean="0"/>
              <a:t> </a:t>
            </a:r>
            <a:r>
              <a:rPr lang="pl-PL" dirty="0" err="1" smtClean="0"/>
              <a:t>clothes</a:t>
            </a:r>
            <a:r>
              <a:rPr lang="pl-PL" dirty="0" smtClean="0"/>
              <a:t> upon </a:t>
            </a:r>
            <a:r>
              <a:rPr lang="pl-PL" dirty="0" err="1" smtClean="0"/>
              <a:t>music</a:t>
            </a:r>
            <a:r>
              <a:rPr lang="pl-PL" dirty="0" smtClean="0"/>
              <a:t> and film </a:t>
            </a:r>
            <a:r>
              <a:rPr lang="pl-PL" dirty="0" err="1" smtClean="0"/>
              <a:t>stars</a:t>
            </a:r>
            <a:r>
              <a:rPr lang="pl-PL" dirty="0" smtClean="0"/>
              <a:t>, for </a:t>
            </a:r>
            <a:r>
              <a:rPr lang="pl-PL" dirty="0" err="1" smtClean="0"/>
              <a:t>exapmle</a:t>
            </a:r>
            <a:r>
              <a:rPr lang="pl-PL" dirty="0" smtClean="0"/>
              <a:t>: Madonna, </a:t>
            </a:r>
            <a:r>
              <a:rPr lang="pl-PL" dirty="0" err="1" smtClean="0"/>
              <a:t>Limahl</a:t>
            </a:r>
            <a:r>
              <a:rPr lang="pl-PL" dirty="0" smtClean="0"/>
              <a:t>, Michael Jackson. 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180</TotalTime>
  <Words>168</Words>
  <Application>Microsoft Office PowerPoint</Application>
  <PresentationFormat>Pokaz na ekranie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Techniczny</vt:lpstr>
      <vt:lpstr>Fashion of eighties </vt:lpstr>
      <vt:lpstr>Clothes</vt:lpstr>
      <vt:lpstr>Slajd 3</vt:lpstr>
      <vt:lpstr>Slajd 4</vt:lpstr>
      <vt:lpstr>Gadgets and shoes</vt:lpstr>
      <vt:lpstr>Slajd 6</vt:lpstr>
      <vt:lpstr>Hairstyles</vt:lpstr>
      <vt:lpstr>Slajd 8</vt:lpstr>
      <vt:lpstr>Idols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Fashion of eighties </dc:title>
  <dc:creator>DOROTA</dc:creator>
  <cp:lastModifiedBy>DOROTA</cp:lastModifiedBy>
  <cp:revision>1</cp:revision>
  <dcterms:created xsi:type="dcterms:W3CDTF">2014-02-09T10:52:03Z</dcterms:created>
  <dcterms:modified xsi:type="dcterms:W3CDTF">2014-02-09T13:52:04Z</dcterms:modified>
</cp:coreProperties>
</file>