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2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31995-38F3-417A-A42D-2A01D7420532}" type="datetimeFigureOut">
              <a:rPr lang="pl-PL" smtClean="0"/>
              <a:t>2014-01-27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ED48F-8192-4FAD-8C9E-5AEA12D79BA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31995-38F3-417A-A42D-2A01D7420532}" type="datetimeFigureOut">
              <a:rPr lang="pl-PL" smtClean="0"/>
              <a:t>2014-01-27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ED48F-8192-4FAD-8C9E-5AEA12D79BA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31995-38F3-417A-A42D-2A01D7420532}" type="datetimeFigureOut">
              <a:rPr lang="pl-PL" smtClean="0"/>
              <a:t>2014-01-27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ED48F-8192-4FAD-8C9E-5AEA12D79BA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31995-38F3-417A-A42D-2A01D7420532}" type="datetimeFigureOut">
              <a:rPr lang="pl-PL" smtClean="0"/>
              <a:t>2014-01-27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ED48F-8192-4FAD-8C9E-5AEA12D79BA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31995-38F3-417A-A42D-2A01D7420532}" type="datetimeFigureOut">
              <a:rPr lang="pl-PL" smtClean="0"/>
              <a:t>2014-01-27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ED48F-8192-4FAD-8C9E-5AEA12D79BA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31995-38F3-417A-A42D-2A01D7420532}" type="datetimeFigureOut">
              <a:rPr lang="pl-PL" smtClean="0"/>
              <a:t>2014-01-27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ED48F-8192-4FAD-8C9E-5AEA12D79BA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31995-38F3-417A-A42D-2A01D7420532}" type="datetimeFigureOut">
              <a:rPr lang="pl-PL" smtClean="0"/>
              <a:t>2014-01-27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ED48F-8192-4FAD-8C9E-5AEA12D79BA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31995-38F3-417A-A42D-2A01D7420532}" type="datetimeFigureOut">
              <a:rPr lang="pl-PL" smtClean="0"/>
              <a:t>2014-01-27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ED48F-8192-4FAD-8C9E-5AEA12D79BA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31995-38F3-417A-A42D-2A01D7420532}" type="datetimeFigureOut">
              <a:rPr lang="pl-PL" smtClean="0"/>
              <a:t>2014-01-27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ED48F-8192-4FAD-8C9E-5AEA12D79BA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31995-38F3-417A-A42D-2A01D7420532}" type="datetimeFigureOut">
              <a:rPr lang="pl-PL" smtClean="0"/>
              <a:t>2014-01-27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ED48F-8192-4FAD-8C9E-5AEA12D79BA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31995-38F3-417A-A42D-2A01D7420532}" type="datetimeFigureOut">
              <a:rPr lang="pl-PL" smtClean="0"/>
              <a:t>2014-01-27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ED48F-8192-4FAD-8C9E-5AEA12D79BA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31995-38F3-417A-A42D-2A01D7420532}" type="datetimeFigureOut">
              <a:rPr lang="pl-PL" smtClean="0"/>
              <a:t>2014-01-27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ED48F-8192-4FAD-8C9E-5AEA12D79BA4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11560" y="1052736"/>
            <a:ext cx="7772400" cy="1470025"/>
          </a:xfrm>
        </p:spPr>
        <p:txBody>
          <a:bodyPr>
            <a:noAutofit/>
          </a:bodyPr>
          <a:lstStyle/>
          <a:p>
            <a:r>
              <a:rPr lang="en-US" sz="9600" dirty="0" smtClean="0">
                <a:latin typeface="Broadway" pitchFamily="82" charset="0"/>
              </a:rPr>
              <a:t>FRAKTALE</a:t>
            </a:r>
            <a:endParaRPr lang="pl-PL" sz="9600" dirty="0">
              <a:latin typeface="Broadway" pitchFamily="82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31640" y="3645024"/>
            <a:ext cx="6400800" cy="1752600"/>
          </a:xfrm>
        </p:spPr>
        <p:txBody>
          <a:bodyPr>
            <a:normAutofit/>
          </a:bodyPr>
          <a:lstStyle/>
          <a:p>
            <a:r>
              <a:rPr lang="en-US" sz="4400" dirty="0" err="1" smtClean="0"/>
              <a:t>logomocja</a:t>
            </a:r>
            <a:endParaRPr lang="pl-PL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539552" y="4653136"/>
            <a:ext cx="59584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Matematycznymi przykładami fraktali są: zbiór </a:t>
            </a:r>
            <a:r>
              <a:rPr lang="pl-PL" dirty="0" err="1" smtClean="0"/>
              <a:t>Cantora</a:t>
            </a:r>
            <a:r>
              <a:rPr lang="pl-PL" dirty="0" smtClean="0"/>
              <a:t> (0,631), płatek śniegowy von Koch (1,262), uszczelka Sierpińskiego (1,585), kostka </a:t>
            </a:r>
            <a:r>
              <a:rPr lang="pl-PL" dirty="0" err="1" smtClean="0"/>
              <a:t>Mengera</a:t>
            </a:r>
            <a:r>
              <a:rPr lang="pl-PL" dirty="0" smtClean="0"/>
              <a:t> (2,727), zbiór </a:t>
            </a:r>
            <a:r>
              <a:rPr lang="pl-PL" dirty="0" err="1" smtClean="0"/>
              <a:t>Mandelbrota</a:t>
            </a:r>
            <a:r>
              <a:rPr lang="pl-PL" dirty="0" smtClean="0"/>
              <a:t> (w nawiasie podano przybliżony wymiar fraktalny).</a:t>
            </a:r>
            <a:endParaRPr lang="pl-PL" dirty="0"/>
          </a:p>
        </p:txBody>
      </p:sp>
      <p:pic>
        <p:nvPicPr>
          <p:cNvPr id="1026" name="Picture 2" descr="D:\terminalprofiles\ndluznie\AppData\Local\Microsoft\Windows\Temporary Internet Files\Content.IE5\NH0OT97T\MM900223770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4293096"/>
            <a:ext cx="1419225" cy="1238250"/>
          </a:xfrm>
          <a:prstGeom prst="rect">
            <a:avLst/>
          </a:prstGeom>
          <a:noFill/>
        </p:spPr>
      </p:pic>
      <p:pic>
        <p:nvPicPr>
          <p:cNvPr id="1027" name="Picture 3" descr="D:\terminalprofiles\ndluznie\AppData\Local\Microsoft\Windows\Temporary Internet Files\Content.IE5\BUFLKGD5\MM900205402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5" y="476672"/>
            <a:ext cx="1647019" cy="1224136"/>
          </a:xfrm>
          <a:prstGeom prst="rect">
            <a:avLst/>
          </a:prstGeom>
          <a:noFill/>
        </p:spPr>
      </p:pic>
      <p:sp>
        <p:nvSpPr>
          <p:cNvPr id="7" name="Prostokąt 6"/>
          <p:cNvSpPr/>
          <p:nvPr/>
        </p:nvSpPr>
        <p:spPr>
          <a:xfrm>
            <a:off x="2286000" y="474345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b="1" dirty="0" smtClean="0"/>
              <a:t>Fraktal</a:t>
            </a:r>
            <a:r>
              <a:rPr lang="pl-PL" dirty="0" smtClean="0"/>
              <a:t> </a:t>
            </a:r>
            <a:r>
              <a:rPr lang="en-US" dirty="0" smtClean="0"/>
              <a:t>jest to </a:t>
            </a:r>
            <a:r>
              <a:rPr lang="pl-PL" dirty="0" smtClean="0"/>
              <a:t>obiekt</a:t>
            </a:r>
            <a:r>
              <a:rPr lang="en-US" dirty="0" smtClean="0"/>
              <a:t>,</a:t>
            </a:r>
            <a:r>
              <a:rPr lang="pl-PL" dirty="0" smtClean="0"/>
              <a:t> którego części są podobne do całości l</a:t>
            </a:r>
            <a:r>
              <a:rPr lang="en-US" dirty="0" smtClean="0"/>
              <a:t>u</a:t>
            </a:r>
            <a:r>
              <a:rPr lang="pl-PL" dirty="0" smtClean="0"/>
              <a:t>b</a:t>
            </a:r>
            <a:r>
              <a:rPr lang="en-US" dirty="0" smtClean="0"/>
              <a:t> </a:t>
            </a:r>
            <a:r>
              <a:rPr lang="pl-PL" dirty="0" smtClean="0"/>
              <a:t>ukazujący subtelne detale nawet w wielokrotnym powiększeniu. </a:t>
            </a:r>
            <a:r>
              <a:rPr lang="en-US" dirty="0" err="1" smtClean="0"/>
              <a:t>Nie</a:t>
            </a:r>
            <a:r>
              <a:rPr lang="en-US" dirty="0" smtClean="0"/>
              <a:t> ma </a:t>
            </a:r>
            <a:r>
              <a:rPr lang="pl-PL" dirty="0" smtClean="0"/>
              <a:t>ścisłej definicji</a:t>
            </a:r>
            <a:r>
              <a:rPr lang="en-US" dirty="0" smtClean="0"/>
              <a:t> z </a:t>
            </a:r>
            <a:r>
              <a:rPr lang="en-US" dirty="0" err="1" smtClean="0"/>
              <a:t>racji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du</a:t>
            </a:r>
            <a:r>
              <a:rPr lang="pl-PL" dirty="0" err="1" smtClean="0"/>
              <a:t>żą</a:t>
            </a:r>
            <a:r>
              <a:rPr lang="pl-PL" dirty="0" smtClean="0"/>
              <a:t> różnorodność. Niektórzy określają fraktal jako zbiór, który:</a:t>
            </a:r>
          </a:p>
          <a:p>
            <a:r>
              <a:rPr lang="pl-PL" dirty="0" smtClean="0"/>
              <a:t>ma prostą strukturę w każdej skali,</a:t>
            </a:r>
          </a:p>
          <a:p>
            <a:r>
              <a:rPr lang="pl-PL" dirty="0" smtClean="0"/>
              <a:t>struktura ta nie daje się łatwo opisać w języku tradycyjnej geometrii,</a:t>
            </a:r>
          </a:p>
          <a:p>
            <a:r>
              <a:rPr lang="pl-PL" dirty="0" smtClean="0"/>
              <a:t>jest samo-podobny, </a:t>
            </a:r>
          </a:p>
          <a:p>
            <a:r>
              <a:rPr lang="pl-PL" dirty="0" smtClean="0"/>
              <a:t>ma prostą definicję rekurencyjną,</a:t>
            </a:r>
          </a:p>
          <a:p>
            <a:r>
              <a:rPr lang="pl-PL" dirty="0" smtClean="0"/>
              <a:t>ma </a:t>
            </a:r>
            <a:r>
              <a:rPr lang="pl-PL" i="1" dirty="0" smtClean="0"/>
              <a:t>naturalny</a:t>
            </a:r>
            <a:r>
              <a:rPr lang="pl-PL" dirty="0" smtClean="0"/>
              <a:t> ("poszarpany", "kłębiasty" itp.) wygląd.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Śnieżynka Kocha</a:t>
            </a:r>
            <a:endParaRPr lang="pl-PL" dirty="0"/>
          </a:p>
        </p:txBody>
      </p:sp>
      <p:pic>
        <p:nvPicPr>
          <p:cNvPr id="4" name="Symbol zastępczy zawartości 3"/>
          <p:cNvPicPr>
            <a:picLocks noGrp="1"/>
          </p:cNvPicPr>
          <p:nvPr>
            <p:ph idx="1"/>
          </p:nvPr>
        </p:nvPicPr>
        <p:blipFill>
          <a:blip r:embed="rId2" cstate="print"/>
          <a:srcRect l="15702" t="12775" r="43306" b="26652"/>
          <a:stretch>
            <a:fillRect/>
          </a:stretch>
        </p:blipFill>
        <p:spPr bwMode="auto">
          <a:xfrm>
            <a:off x="5145804" y="0"/>
            <a:ext cx="3998196" cy="4431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Plik:Koch snowflake-chart animation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869160"/>
            <a:ext cx="7620000" cy="1666875"/>
          </a:xfrm>
          <a:prstGeom prst="rect">
            <a:avLst/>
          </a:prstGeom>
          <a:noFill/>
        </p:spPr>
      </p:pic>
      <p:sp>
        <p:nvSpPr>
          <p:cNvPr id="6" name="Prostokąt 5"/>
          <p:cNvSpPr/>
          <p:nvPr/>
        </p:nvSpPr>
        <p:spPr>
          <a:xfrm>
            <a:off x="395536" y="1124744"/>
            <a:ext cx="286206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oto koch1 </a:t>
            </a:r>
            <a:r>
              <a:rPr lang="pl-PL" dirty="0" err="1" smtClean="0"/>
              <a:t>:s</a:t>
            </a:r>
            <a:r>
              <a:rPr lang="pl-PL" dirty="0" smtClean="0"/>
              <a:t>t :a</a:t>
            </a:r>
          </a:p>
          <a:p>
            <a:r>
              <a:rPr lang="pl-PL" dirty="0" smtClean="0"/>
              <a:t>jeśli </a:t>
            </a:r>
            <a:r>
              <a:rPr lang="pl-PL" dirty="0" err="1" smtClean="0"/>
              <a:t>:s</a:t>
            </a:r>
            <a:r>
              <a:rPr lang="pl-PL" dirty="0" smtClean="0"/>
              <a:t>t = 0 [</a:t>
            </a:r>
            <a:r>
              <a:rPr lang="pl-PL" dirty="0" err="1" smtClean="0"/>
              <a:t>np</a:t>
            </a:r>
            <a:r>
              <a:rPr lang="pl-PL" dirty="0" smtClean="0"/>
              <a:t> :a stop]</a:t>
            </a:r>
          </a:p>
          <a:p>
            <a:r>
              <a:rPr lang="pl-PL" dirty="0" smtClean="0"/>
              <a:t>koch1 </a:t>
            </a:r>
            <a:r>
              <a:rPr lang="pl-PL" dirty="0" err="1" smtClean="0"/>
              <a:t>:s</a:t>
            </a:r>
            <a:r>
              <a:rPr lang="pl-PL" dirty="0" smtClean="0"/>
              <a:t>t - 1 :a / 3 </a:t>
            </a:r>
            <a:r>
              <a:rPr lang="pl-PL" dirty="0" err="1" smtClean="0"/>
              <a:t>pw</a:t>
            </a:r>
            <a:r>
              <a:rPr lang="pl-PL" dirty="0" smtClean="0"/>
              <a:t> 60</a:t>
            </a:r>
          </a:p>
          <a:p>
            <a:r>
              <a:rPr lang="pl-PL" dirty="0" smtClean="0"/>
              <a:t>koch1 </a:t>
            </a:r>
            <a:r>
              <a:rPr lang="pl-PL" dirty="0" err="1" smtClean="0"/>
              <a:t>:s</a:t>
            </a:r>
            <a:r>
              <a:rPr lang="pl-PL" dirty="0" smtClean="0"/>
              <a:t>t - 1 :a / 3 </a:t>
            </a:r>
            <a:r>
              <a:rPr lang="pl-PL" dirty="0" err="1" smtClean="0"/>
              <a:t>lw</a:t>
            </a:r>
            <a:r>
              <a:rPr lang="pl-PL" dirty="0" smtClean="0"/>
              <a:t> 120</a:t>
            </a:r>
          </a:p>
          <a:p>
            <a:r>
              <a:rPr lang="pl-PL" dirty="0" smtClean="0"/>
              <a:t>koch1 </a:t>
            </a:r>
            <a:r>
              <a:rPr lang="pl-PL" dirty="0" err="1" smtClean="0"/>
              <a:t>:s</a:t>
            </a:r>
            <a:r>
              <a:rPr lang="pl-PL" dirty="0" smtClean="0"/>
              <a:t>t - 1 :a / 3 </a:t>
            </a:r>
            <a:r>
              <a:rPr lang="pl-PL" dirty="0" err="1" smtClean="0"/>
              <a:t>pw</a:t>
            </a:r>
            <a:r>
              <a:rPr lang="pl-PL" dirty="0" smtClean="0"/>
              <a:t> 60</a:t>
            </a:r>
          </a:p>
          <a:p>
            <a:r>
              <a:rPr lang="pl-PL" dirty="0" smtClean="0"/>
              <a:t>koch1 </a:t>
            </a:r>
            <a:r>
              <a:rPr lang="pl-PL" dirty="0" err="1" smtClean="0"/>
              <a:t>:s</a:t>
            </a:r>
            <a:r>
              <a:rPr lang="pl-PL" dirty="0" smtClean="0"/>
              <a:t>t - 1 :a / 3 </a:t>
            </a:r>
          </a:p>
          <a:p>
            <a:r>
              <a:rPr lang="pl-PL" dirty="0" smtClean="0"/>
              <a:t>już</a:t>
            </a:r>
            <a:endParaRPr lang="pl-PL" dirty="0"/>
          </a:p>
        </p:txBody>
      </p:sp>
      <p:sp>
        <p:nvSpPr>
          <p:cNvPr id="7" name="Prostokąt 6"/>
          <p:cNvSpPr/>
          <p:nvPr/>
        </p:nvSpPr>
        <p:spPr>
          <a:xfrm>
            <a:off x="395536" y="3140968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dirty="0" smtClean="0"/>
              <a:t>oto </a:t>
            </a:r>
            <a:r>
              <a:rPr lang="pl-PL" dirty="0" err="1" smtClean="0"/>
              <a:t>śnieżynkakocha</a:t>
            </a:r>
            <a:endParaRPr lang="pl-PL" dirty="0" smtClean="0"/>
          </a:p>
          <a:p>
            <a:r>
              <a:rPr lang="pl-PL" dirty="0" smtClean="0"/>
              <a:t> </a:t>
            </a:r>
            <a:r>
              <a:rPr lang="pl-PL" dirty="0" err="1" smtClean="0"/>
              <a:t>cs</a:t>
            </a:r>
            <a:r>
              <a:rPr lang="pl-PL" dirty="0" smtClean="0"/>
              <a:t> powtórz 6</a:t>
            </a:r>
          </a:p>
          <a:p>
            <a:r>
              <a:rPr lang="pl-PL" dirty="0" smtClean="0"/>
              <a:t>  [koch1 5 200</a:t>
            </a:r>
          </a:p>
          <a:p>
            <a:r>
              <a:rPr lang="pl-PL" dirty="0" smtClean="0"/>
              <a:t> </a:t>
            </a:r>
            <a:r>
              <a:rPr lang="pl-PL" dirty="0" err="1" smtClean="0"/>
              <a:t>pw</a:t>
            </a:r>
            <a:r>
              <a:rPr lang="pl-PL" dirty="0" smtClean="0"/>
              <a:t> 60]</a:t>
            </a:r>
          </a:p>
          <a:p>
            <a:r>
              <a:rPr lang="pl-PL" dirty="0" smtClean="0"/>
              <a:t>już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4" descr="http://upload.wikimedia.org/wikipedia/commons/3/38/Sierpinski-zoom4-ani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645024"/>
            <a:ext cx="3094272" cy="2676129"/>
          </a:xfrm>
          <a:prstGeom prst="rect">
            <a:avLst/>
          </a:prstGeom>
          <a:noFill/>
        </p:spPr>
      </p:pic>
      <p:pic>
        <p:nvPicPr>
          <p:cNvPr id="4" name="Obraz 3"/>
          <p:cNvPicPr/>
          <p:nvPr/>
        </p:nvPicPr>
        <p:blipFill>
          <a:blip r:embed="rId3" cstate="print"/>
          <a:srcRect l="35308" t="25598" r="48265" b="48303"/>
          <a:stretch>
            <a:fillRect/>
          </a:stretch>
        </p:blipFill>
        <p:spPr bwMode="auto">
          <a:xfrm rot="16200000">
            <a:off x="5652120" y="-99392"/>
            <a:ext cx="3816424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Trójkąt Sierpińskiego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268760"/>
            <a:ext cx="3744416" cy="2376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000" dirty="0" smtClean="0"/>
              <a:t>    oto </a:t>
            </a:r>
            <a:r>
              <a:rPr lang="pl-PL" sz="2000" dirty="0" err="1" smtClean="0"/>
              <a:t>troj</a:t>
            </a:r>
            <a:r>
              <a:rPr lang="pl-PL" sz="2000" dirty="0" smtClean="0"/>
              <a:t> :a</a:t>
            </a:r>
            <a:br>
              <a:rPr lang="pl-PL" sz="2000" dirty="0" smtClean="0"/>
            </a:br>
            <a:r>
              <a:rPr lang="pl-PL" sz="2000" dirty="0" smtClean="0"/>
              <a:t>powtórz 3 [</a:t>
            </a:r>
            <a:r>
              <a:rPr lang="pl-PL" sz="2000" dirty="0" err="1" smtClean="0"/>
              <a:t>np</a:t>
            </a:r>
            <a:r>
              <a:rPr lang="pl-PL" sz="2000" dirty="0" smtClean="0"/>
              <a:t> :a </a:t>
            </a:r>
            <a:r>
              <a:rPr lang="pl-PL" sz="2000" dirty="0" err="1" smtClean="0"/>
              <a:t>pw</a:t>
            </a:r>
            <a:r>
              <a:rPr lang="pl-PL" sz="2000" dirty="0" smtClean="0"/>
              <a:t> 120]</a:t>
            </a:r>
            <a:br>
              <a:rPr lang="pl-PL" sz="2000" dirty="0" smtClean="0"/>
            </a:br>
            <a:r>
              <a:rPr lang="pl-PL" sz="2000" dirty="0" smtClean="0"/>
              <a:t>już</a:t>
            </a:r>
            <a:endParaRPr lang="pl-PL" sz="2000" dirty="0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43934"/>
            <a:ext cx="3129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 </a:t>
            </a:r>
            <a:endParaRPr kumimoji="0" lang="pl-PL" sz="15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3275856" y="1988840"/>
            <a:ext cx="27180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pl-PL" dirty="0">
                <a:latin typeface="Arial" charset="0"/>
                <a:cs typeface="Arial" charset="0"/>
              </a:rPr>
              <a:t>oto sierp :n :a</a:t>
            </a:r>
            <a:br>
              <a:rPr lang="pl-PL" dirty="0">
                <a:latin typeface="Arial" charset="0"/>
                <a:cs typeface="Arial" charset="0"/>
              </a:rPr>
            </a:br>
            <a:r>
              <a:rPr lang="pl-PL" dirty="0">
                <a:latin typeface="Arial" charset="0"/>
                <a:cs typeface="Arial" charset="0"/>
              </a:rPr>
              <a:t>jeśli :n = 0 [</a:t>
            </a:r>
            <a:r>
              <a:rPr lang="pl-PL" dirty="0" err="1">
                <a:latin typeface="Arial" charset="0"/>
                <a:cs typeface="Arial" charset="0"/>
              </a:rPr>
              <a:t>troj</a:t>
            </a:r>
            <a:r>
              <a:rPr lang="pl-PL" dirty="0">
                <a:latin typeface="Arial" charset="0"/>
                <a:cs typeface="Arial" charset="0"/>
              </a:rPr>
              <a:t> :a stop]</a:t>
            </a:r>
            <a:br>
              <a:rPr lang="pl-PL" dirty="0">
                <a:latin typeface="Arial" charset="0"/>
                <a:cs typeface="Arial" charset="0"/>
              </a:rPr>
            </a:br>
            <a:r>
              <a:rPr lang="pl-PL" dirty="0" err="1">
                <a:latin typeface="Arial" charset="0"/>
                <a:cs typeface="Arial" charset="0"/>
              </a:rPr>
              <a:t>troj</a:t>
            </a:r>
            <a:r>
              <a:rPr lang="pl-PL" dirty="0">
                <a:latin typeface="Arial" charset="0"/>
                <a:cs typeface="Arial" charset="0"/>
              </a:rPr>
              <a:t> :a</a:t>
            </a:r>
            <a:br>
              <a:rPr lang="pl-PL" dirty="0">
                <a:latin typeface="Arial" charset="0"/>
                <a:cs typeface="Arial" charset="0"/>
              </a:rPr>
            </a:br>
            <a:r>
              <a:rPr lang="pl-PL" dirty="0">
                <a:latin typeface="Arial" charset="0"/>
                <a:cs typeface="Arial" charset="0"/>
              </a:rPr>
              <a:t>sierp :n - 1 :a / 2</a:t>
            </a:r>
            <a:br>
              <a:rPr lang="pl-PL" dirty="0">
                <a:latin typeface="Arial" charset="0"/>
                <a:cs typeface="Arial" charset="0"/>
              </a:rPr>
            </a:br>
            <a:r>
              <a:rPr lang="pl-PL" dirty="0" err="1">
                <a:latin typeface="Arial" charset="0"/>
                <a:cs typeface="Arial" charset="0"/>
              </a:rPr>
              <a:t>np</a:t>
            </a:r>
            <a:r>
              <a:rPr lang="pl-PL" dirty="0">
                <a:latin typeface="Arial" charset="0"/>
                <a:cs typeface="Arial" charset="0"/>
              </a:rPr>
              <a:t> :a / 2</a:t>
            </a:r>
            <a:br>
              <a:rPr lang="pl-PL" dirty="0">
                <a:latin typeface="Arial" charset="0"/>
                <a:cs typeface="Arial" charset="0"/>
              </a:rPr>
            </a:br>
            <a:r>
              <a:rPr lang="pl-PL" dirty="0">
                <a:latin typeface="Arial" charset="0"/>
                <a:cs typeface="Arial" charset="0"/>
              </a:rPr>
              <a:t>sierp :n - 1 :a / 2</a:t>
            </a:r>
            <a:br>
              <a:rPr lang="pl-PL" dirty="0">
                <a:latin typeface="Arial" charset="0"/>
                <a:cs typeface="Arial" charset="0"/>
              </a:rPr>
            </a:br>
            <a:r>
              <a:rPr lang="pl-PL" dirty="0" err="1">
                <a:latin typeface="Arial" charset="0"/>
                <a:cs typeface="Arial" charset="0"/>
              </a:rPr>
              <a:t>pw</a:t>
            </a:r>
            <a:r>
              <a:rPr lang="pl-PL" dirty="0">
                <a:latin typeface="Arial" charset="0"/>
                <a:cs typeface="Arial" charset="0"/>
              </a:rPr>
              <a:t> 60</a:t>
            </a:r>
            <a:br>
              <a:rPr lang="pl-PL" dirty="0">
                <a:latin typeface="Arial" charset="0"/>
                <a:cs typeface="Arial" charset="0"/>
              </a:rPr>
            </a:br>
            <a:r>
              <a:rPr lang="pl-PL" dirty="0" err="1">
                <a:latin typeface="Arial" charset="0"/>
                <a:cs typeface="Arial" charset="0"/>
              </a:rPr>
              <a:t>np</a:t>
            </a:r>
            <a:r>
              <a:rPr lang="pl-PL" dirty="0">
                <a:latin typeface="Arial" charset="0"/>
                <a:cs typeface="Arial" charset="0"/>
              </a:rPr>
              <a:t> :a / 2 </a:t>
            </a:r>
            <a:r>
              <a:rPr lang="pl-PL" dirty="0" err="1">
                <a:latin typeface="Arial" charset="0"/>
                <a:cs typeface="Arial" charset="0"/>
              </a:rPr>
              <a:t>pw</a:t>
            </a:r>
            <a:r>
              <a:rPr lang="pl-PL" dirty="0">
                <a:latin typeface="Arial" charset="0"/>
                <a:cs typeface="Arial" charset="0"/>
              </a:rPr>
              <a:t> 60</a:t>
            </a:r>
            <a:br>
              <a:rPr lang="pl-PL" dirty="0">
                <a:latin typeface="Arial" charset="0"/>
                <a:cs typeface="Arial" charset="0"/>
              </a:rPr>
            </a:br>
            <a:r>
              <a:rPr lang="pl-PL" dirty="0">
                <a:latin typeface="Arial" charset="0"/>
                <a:cs typeface="Arial" charset="0"/>
              </a:rPr>
              <a:t>sierp :n - 1 :a / 2</a:t>
            </a:r>
            <a:br>
              <a:rPr lang="pl-PL" dirty="0">
                <a:latin typeface="Arial" charset="0"/>
                <a:cs typeface="Arial" charset="0"/>
              </a:rPr>
            </a:br>
            <a:r>
              <a:rPr lang="pl-PL" dirty="0" err="1">
                <a:latin typeface="Arial" charset="0"/>
                <a:cs typeface="Arial" charset="0"/>
              </a:rPr>
              <a:t>lw</a:t>
            </a:r>
            <a:r>
              <a:rPr lang="pl-PL" dirty="0">
                <a:latin typeface="Arial" charset="0"/>
                <a:cs typeface="Arial" charset="0"/>
              </a:rPr>
              <a:t> 60 </a:t>
            </a:r>
            <a:r>
              <a:rPr lang="pl-PL" dirty="0" err="1">
                <a:latin typeface="Arial" charset="0"/>
                <a:cs typeface="Arial" charset="0"/>
              </a:rPr>
              <a:t>ws</a:t>
            </a:r>
            <a:r>
              <a:rPr lang="pl-PL" dirty="0">
                <a:latin typeface="Arial" charset="0"/>
                <a:cs typeface="Arial" charset="0"/>
              </a:rPr>
              <a:t> :a / 2</a:t>
            </a:r>
            <a:br>
              <a:rPr lang="pl-PL" dirty="0">
                <a:latin typeface="Arial" charset="0"/>
                <a:cs typeface="Arial" charset="0"/>
              </a:rPr>
            </a:br>
            <a:r>
              <a:rPr lang="pl-PL" dirty="0" err="1">
                <a:latin typeface="Arial" charset="0"/>
                <a:cs typeface="Arial" charset="0"/>
              </a:rPr>
              <a:t>lw</a:t>
            </a:r>
            <a:r>
              <a:rPr lang="pl-PL" dirty="0">
                <a:latin typeface="Arial" charset="0"/>
                <a:cs typeface="Arial" charset="0"/>
              </a:rPr>
              <a:t> 60 </a:t>
            </a:r>
            <a:r>
              <a:rPr lang="pl-PL" dirty="0" err="1">
                <a:latin typeface="Arial" charset="0"/>
                <a:cs typeface="Arial" charset="0"/>
              </a:rPr>
              <a:t>ws</a:t>
            </a:r>
            <a:r>
              <a:rPr lang="pl-PL" dirty="0">
                <a:latin typeface="Arial" charset="0"/>
                <a:cs typeface="Arial" charset="0"/>
              </a:rPr>
              <a:t> :a / 2</a:t>
            </a:r>
            <a:br>
              <a:rPr lang="pl-PL" dirty="0">
                <a:latin typeface="Arial" charset="0"/>
                <a:cs typeface="Arial" charset="0"/>
              </a:rPr>
            </a:br>
            <a:r>
              <a:rPr lang="pl-PL" dirty="0" smtClean="0">
                <a:latin typeface="Arial" charset="0"/>
                <a:cs typeface="Arial" charset="0"/>
              </a:rPr>
              <a:t>już</a:t>
            </a:r>
            <a:endParaRPr lang="pl-PL" dirty="0">
              <a:latin typeface="Arial" charset="0"/>
              <a:cs typeface="Arial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5868144" y="465313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dirty="0" smtClean="0">
                <a:latin typeface="Arial" charset="0"/>
                <a:cs typeface="Arial" charset="0"/>
              </a:rPr>
              <a:t>oto </a:t>
            </a:r>
            <a:r>
              <a:rPr lang="pl-PL" dirty="0" err="1" smtClean="0">
                <a:latin typeface="Arial" charset="0"/>
                <a:cs typeface="Arial" charset="0"/>
              </a:rPr>
              <a:t>sierpinski</a:t>
            </a:r>
            <a:r>
              <a:rPr lang="pl-PL" dirty="0" smtClean="0">
                <a:latin typeface="Arial" charset="0"/>
                <a:cs typeface="Arial" charset="0"/>
              </a:rPr>
              <a:t> :n :a</a:t>
            </a:r>
            <a:br>
              <a:rPr lang="pl-PL" dirty="0" smtClean="0">
                <a:latin typeface="Arial" charset="0"/>
                <a:cs typeface="Arial" charset="0"/>
              </a:rPr>
            </a:br>
            <a:r>
              <a:rPr lang="pl-PL" dirty="0" err="1" smtClean="0">
                <a:latin typeface="Arial" charset="0"/>
                <a:cs typeface="Arial" charset="0"/>
              </a:rPr>
              <a:t>cs</a:t>
            </a:r>
            <a:r>
              <a:rPr lang="pl-PL" dirty="0" smtClean="0">
                <a:latin typeface="Arial" charset="0"/>
                <a:cs typeface="Arial" charset="0"/>
              </a:rPr>
              <a:t/>
            </a:r>
            <a:br>
              <a:rPr lang="pl-PL" dirty="0" smtClean="0">
                <a:latin typeface="Arial" charset="0"/>
                <a:cs typeface="Arial" charset="0"/>
              </a:rPr>
            </a:br>
            <a:r>
              <a:rPr lang="pl-PL" dirty="0" err="1" smtClean="0">
                <a:latin typeface="Arial" charset="0"/>
                <a:cs typeface="Arial" charset="0"/>
              </a:rPr>
              <a:t>pw</a:t>
            </a:r>
            <a:r>
              <a:rPr lang="pl-PL" dirty="0" smtClean="0">
                <a:latin typeface="Arial" charset="0"/>
                <a:cs typeface="Arial" charset="0"/>
              </a:rPr>
              <a:t> 30</a:t>
            </a:r>
            <a:br>
              <a:rPr lang="pl-PL" dirty="0" smtClean="0">
                <a:latin typeface="Arial" charset="0"/>
                <a:cs typeface="Arial" charset="0"/>
              </a:rPr>
            </a:br>
            <a:r>
              <a:rPr lang="pl-PL" dirty="0" smtClean="0">
                <a:latin typeface="Arial" charset="0"/>
                <a:cs typeface="Arial" charset="0"/>
              </a:rPr>
              <a:t>sierp :n :a</a:t>
            </a:r>
            <a:br>
              <a:rPr lang="pl-PL" dirty="0" smtClean="0">
                <a:latin typeface="Arial" charset="0"/>
                <a:cs typeface="Arial" charset="0"/>
              </a:rPr>
            </a:br>
            <a:r>
              <a:rPr lang="pl-PL" dirty="0" smtClean="0">
                <a:latin typeface="Arial" charset="0"/>
                <a:cs typeface="Arial" charset="0"/>
              </a:rPr>
              <a:t>już</a:t>
            </a:r>
            <a:endParaRPr lang="pl-PL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 descr="data:image/jpeg;base64,/9j/4AAQSkZJRgABAQAAAQABAAD/2wCEAAkGBhQSERUTExQWFBUWGB4YGBgXGCMcHBshHSEbGB4eIB8dHCgeGhwkGhgbIC8gJScpLC0sGh8xNTAqNSYrLCkBCQoKDgwOGg8PGiwkHyQsLCwqLCwsLCwsLCwsLCwsLCwsLCwsLCwsLCwsLCwsLCwsLCwsLCwsLCwsLCwsLCwsLP/AABEIALEBHAMBIgACEQEDEQH/xAAbAAADAQADAQAAAAAAAAAAAAAEBQYDAAIHAf/EAEgQAAIBAwMDAgQCBQkHAwIHAAECEQMSIQAEMQUiQRNRBjJhcUKBFCNSkbEzYnKhssHR8PEHFTRzgrPhQ6LCJMMWNURTVHSS/8QAGQEAAwEBAQAAAAAAAAAAAAAAAAECAwQF/8QAJxEAAgICAgEDBAMBAAAAAAAAAAECESExEkEDMmFxEyJRgULR8LH/2gAMAwEAAhEDEQA/AOtLfVa+6KM72LVJj1CSTJ7RIjwMHgTE6MO13VSs9S6mqFXQRVEIygsAwAJBsk+eMkYkrZ770VqgVEpgEgSkFmJJPzEKAZAmPHjOu23pKqVg7Ct3G9gs3MwClVJJ4vpjA5AkwdeOqezrFvw7s94PUFYsgRlReCGKuCWBmGHaVnyXAznT7euqekhZiFhCSxzAEmeeWAn+bpVtKlKoxKVcNUZsORAkMBwR4OPt7YEr1C9RhmCTBnjBBEjmG4PsBpTlgaWTWt8ULt1FKajATct+cxxPy48CPy8rKHxEtQsvquk/KHMj7XSIb6zGpTfbtriTksSftoIVifP5a1XitZI5UehUN5VpG4M3sTcTPjg4z9tGbb4hqxbVLMvggfXz4MeMEiBEa84obwqIJMfQ670uruhhWNvscj9x0vpS6Y+SPQqvXB6t3pkiOSDzHkXgPn9oY9jr5uviR3EWGARzwB/0hSPyOppeto1OSGJAgjxP0gxx9J0Rtd8tdxTS4FuB7/TyMCTrOpFYHW/+K6hXt7V4AmJJ8AI054juOtulVGpMBVJWtVwJYn0wRNoJbDkdxggxaAQDdrXpfTPRpjcFQ1ZpFKZMD5Q4OT3EwCJPcLcsuhalaStJ4StVwL4Ni5YuYMGBDCDBdh+GmmtFfZIwIKqCxnbOCwDVYd5EICFt/VwA1oYMVVZA40m61vqmDSclWciDUMi1rTMAWtABwTgDzElbjZGiq06VZ6gF6oLLnIBKOSFECn+EeTZOBzLbTdt6zqVAESreSOBnzwf4al5GNl3bsxKrXqlcMy3Ee5EDB/dpY29dqiVadY9uDTkjGeM8586bfCG9uoVKQqNSYN6jNxjHknyP32/fTir8LK25WuWem6AMbWUqziAMAEr8smeR7RpqKToVk/0ja7iuCErfyXyI5I+YsG7vZQGOfoAPGmOx+Ed1TagBuCFZF9cMSbGnJQQBbBEAnPJ5xR/pRtUBiqWhSXEPc0QcRazEkxBJJBAfxktJeGVsgcsFfBIUEGquTBMkLOSYzq/0Im9nsa9auUqGrT26t3uSV9QzAVTMdxmLeAJ/Z1r1zeinTpbinTagBVtgvhhjknknH2z7zqkeDcbxJ+QVVBQAcngIBmQbj5jyNB9Y6atQn1UVm+VGqliGYC4dl3aQPcExHbnM0hird9UairlaiIWRg0lsXNJI8SRGDjtH582fX3NKmyEmZ7vVtWCkQQWiSxksw/DziAr+I+kLWWooqo9YEWqqWDEC2D8vERHnjJ1t09htEtFA1RTQCe0j1D/KMQ08kWzEqoiRJ0qVB2UHSdhXpO9Rn/SHqEn0VEm0zJQhirjHlSpiDaY06pVzSJepUPbmw3AgftS3zgARImBg3woMd03ql9L0FsNULBWDIyO5fEi6BxBj3y9Xpnquaj1HYqzK1N1mnkq0H03ZoyO4HEZXTQB266rVq/yOE4ZiYVQO0kAcYBBtEBlHFpOs+m7b0FdqlZqoLFnqMALZwUAuYw6Td8wkFhjOiKm+oUcM4Cq0BUjGMQcyIFsED2yAsKNz/wDUFg6kU0JQ0LYZ/wDpEQCBMC26JBAGixHek5aKigv3KbHBd2UXdssTapuVlzDBu1jon9PbcE2I6QJFNm9MQMliCJYAgRHv7ToDd1zQQhRNV4UIFAFJMEgSPluAYggDg2pIY/ej9T9RjUaG/RwVm4kAtIqBqYl6dwzet6TnECF3Qxv0JF9Oq1ViyGqlRQpuMiUgASCCZGMamfjH4jenunAAYjChCIjwWIzIiIJMRxgaJ2m5imTsq9BB3BkLMtsk5BCyy5ET3YGOddekfCpFRHqtSqPUVqpDFlBMjglSCATExHODAOntUHuSNb4hrEzVFUrOYciPsQcH2056aPWAio1RT/Ptb7QTkzg584zpqtJd16lIhKdUWgKeAoPOFBh7wQRIOPfQO6+EK21K1Eps6/iAyQZECBkcgTjUyz0NDHqVWqm5BAIplVQEEkXZnk44ief3633daqTN4Ccckn3kZ9iMCD9dLqm+NYrTFJg5qS7WkRAhj7Jmf6vyE3PxBRWtU2xR6kNHbPkCfl/F9frGsXFt4Ksd9TNUFTYtW7GKhU++JNrYP+uqLotYen3CGBhgEMA4xNmfvqS25t71U0+QtSu1xWcSqD8Rycj8+ZM6SrqlqozKpgF6huiByJIX7DGqi6B5AOp9Jps124vkMbFSckMQmR3A5nEST9Nb9S6sltjdjC28rKqtQqRAyboZ7yPl/VqfMnPru/dduatEkO1QqBF1xBsjiBJAwJnUxv8AeHb+lTq5IEuf5zgZ98TH2+2qjbwJ0Um32nm9HtX8SwZPHkxBYj8pzMAOnUgMxFoUTH0mR/UI1rttqtzmYAMEA/z7ffwFB/P66WdYJ9K6eWAP9eoq3Q9EjXU3GTmf46wyrCeNFPWDMY18IkwfPjXemYHyof8AXXw0fMa0vElSPHGu1RDmcDSsYDayE2EgHn/J1Tf7NunVam59UgBKchWZoHqEEjwSwCXsQBGBkSNIXEDujXovwBXel04tbIZ3IIgQJRDzmZDGfZDxGm3gSWRh1HdVPWLllNKmJYnEASp4/mkgD6UMkuNYbfq9b9Hk0KlJzeXYpaxYsGuYkSLlDqpYD6CNE7fci4Kds5ZUR4iAGuzd4uimtqkiAsgCJCTqfXiWQNazhi4WoQVc2hGYQIiFW2RiPz1zNmiA951ch1NM+me5VV4ypNzKQPqZnk6EBZmJPzsSxjjOcf5Ogut9M9dlcKKbTmDgL+Q5nP5+0aIeiiKqq01DAA8k8CTxH1Ptp0qVAPPh3phUKTt6SFpDNVumLmKsVbObSAqjMgnAkUzJNzRK0vlBUKPPyk4BJZFkAKC85KiJ7o1NRVUNUNaqouckgouFlyCBJSoWA9yw1Sg/qqjS3zwbsD56Ddt34ZBz5JPvOnsQs6r1b0Pc1CDni0MQSFgAhZWQc3FSCSZmbrdXeYvtwcCYGHHCgxmowzBgLoz4jqTU+vd5E8nwGmTHkAmMzGEAp8CLpj8N31/IADnSWRjzZ9aN2SCpJzj758HAVe7gKx8DVnsK3qUjQyGIlCPE4gAjABNonw88DXnGzpme0HIH3n6fnx5/MasOmOUNOTBEnmMBTcYjuIT3JPmcaXYGHWCwtqqFI4C1FhjN3BgDiGgmYgj2CrddRpsba3qUSRJBFsj3AKsCImCPZRkydU3V6c+rNolo/WZQE4I+UlAGuWcEEYPgIOlbGkxl6VR3XhKgBVVJjExmfvg49tGE8gYdM/QKDu6PXl1BN+RE3AghFIEgZnwMcaZ7XZGlTdzUFai0NTCL3eoDJuLEGbrZyRA8aY9S6tTpXRUpekKcLSVVkyOeJEHPj6aV9FSnW2sVQCpqXqnBIQyOTAA9sT5nyN2A5TbUKTs4anSwFYAXmcEMCWJV1DEeDBGeDpV8T7ujctRKzeopCM0SuLihKgQBIjMiI8i479V6a9emW9AmoFL5dQ4N0oCBaGYAEHHOCSQNa/7hqNRq0wtFBUUOsk5iCJx2kAeeC4xkwZDAs2+4FVhLzXYgIwmByZESSOe4ZHtEzr1rbrSpCjTAQlrg6RMzJaQAAfcgJBPDCSEfTaK1laxrHpkXI85kTIgSMeZj+5pttwKbj1lJiIuMgexBEePxA/kY1DxgoT9XrCkoXcIHVseooioPEgqYafeSDPGq3d1RQ2q02WstNV7V3VNNwFgTAamwZYuiCOAJ9tfNoKZeRUjEgQWzPMqQPHOG99d+tKXQgEVJBgHk+QBcLyczIfE6tOoktZOvRviENQp31qUk2BqFQ0YUsWttqUzS7QYBuHtOmu63tIVC02slrmyoApk4lfWAYyDI4IPJ0uo7X0qdKiFREQrCkkBcn9qs+ZzJBMnj3+dS2wNSvcElqazOSYLcgpkc5I8edXYg7qnWVp1FSee2Q7SFM9ptBNT5RlogcE5OvOOs9VFCq/o0RSLFgGXEySTABMZ4BJxqu6luEeoKoqUzAVibfYg8r3SQfcH7a+7mmr1DFVsjukk5GOVb29zxOs3LOSkhR0RDaHrXCqQLrzDfsgsxzTUkwBBYxAE6uek7V/T7e0ScEmmR4+VQ0f8AUxb3g4E7skp0VNQk2T+rYrEkQSVEkE5ALmQAwHcTYXnTd0WUlmCm7gGoSMD5vTm1p/CxLARNuFVqKu2Jsnd9uZf1bYCk09skcmWhzJ4GYP56y2fRVBDW31WMzAPPkDw3zBR4hmOFnWO/2LnctUZw2YCKoHkyBkqOI9+cY0yp76xGZwA3PEEcCQeRMKg9lWRBmcv2UY79UpIKYEs5Ex55M5/CpLZ5Zj9pS9VpK9Jlbtx2+JYfxE+PqfprU7klyT8xE+0Sf6vaBwIHjWG+2dWrTX0x6hBJIWJH1iZgE5xGR75aX3IOiKo0mDm4RGNFq54EToup0Pddzvt6vbIaUOCMHHJjAkTpYNyoyYnXbsx0dt2BIg5113KuslptBgt+GfvxnQm4rQCf3fnphs9zSNJ2qvUZj84QQqgzgyCDJzkRgADGKqkIX1qpK8yPv7a9c6bsk2e0p0ClR+4XkTlmC3LjhQzuB9x515hvemblKHpQKlO26FPco5gj9rJ4BOTnMa9eqCKNIPXIeFNU+S5KO3PuTAHgAaz8jxhlRWQZ+pEo4Si4CufULSAWA9IwYMgK6KAoJ8HJMzO+Z4JrIxem9qLUIJHhT9o95I/LT/ddRoqrKarVDe5KlgLVZjK+3cO65sSfHbpDWoVD6isDZIAabiGiYaScjjnjXN2aB/8A+FiQqvuvTquAVVEMAGQe7yfrjjSnedFG1apVqn1KKGyqzLkFjbKyCGMGf3cxkil8V7igFDricEgGQI4Htnn3nyDpfvfi5mZVpyx9b1DMG9iCCLRIgkjHvrSKkS6KfYVWplJUIMenRUm64hVDPjK2w4zyw+oNL02osujsbScMWBWZBtUHgKaaNmR7mCYjdzVsIqBT+kOpIFQyUvAEXDyYMeJfmSRo7pPUArUaAIm01HY8rcC4ng9oE8iGHjzNjD+r9MIlWkgfKxMAwFmRFqG5oiJjyJuKKn0KoKgIOJ548gTEyMXNGSABJJOqzbb4PSEi9GBaYXABBWMqDExgi3wyzboU0E93JILxDcNjzTB54F8g8Z0wF9PpKAgwJObOcwD+IEN+IHHiQRwp+3lRfIBaAgaQDi5QR7k9xgSVUDPqAHum24/VHPdL9oEACSHapBiB8k/bOulXchBJZfUKFkX5gDDEwx7mZpy2ZtGItUL5AXdd3q00Cn02UkrVjJuNpmSMktkGfGp/fdS3G3pKaTX3MBdAJBHcDHiQox7H6677jeln9XBRwPUVeQynP0AFsz99DbhlCN6bSDbaTlfBJieeZ9/pOktj6BunbWpu3F8sMBvA9o8AMfH2PsdWG46AtR1uYW7a1hTDBUkSy3Na5M2nwBlRcSY0u6Z1MhECEAgSXgTLGLognC48a+dI65R324NF6EsgLmX+aCO0cEg3TBJkDPvq7beOiRp1g1SvqUGAD00qWuxYiWNMCbsqJuEWjP00P0mjXqtTBq2rZB9+70f65Y6P3R27h70am7CFM2uoRSQxUNbAqWhVIByfpojp3TaY/RytRjAUMOAbblmORcaIMSYvMahK2O8ED8QbBqdcVEOKbWNBIMBmtM+xWB7iR+TtOu7eq6yalM5yWJjGASxaZPPHPB0D8ZUbaVTvJKlc8XQwHA9p5+n11HUNw4+oPM60jHnH4E3TPTV2isZCBlYYZSFWfcZBGQR+IEiAfGhDQZSVNygxxmZ4kc+PvqTr/ETKgRWewCYBj8vtrBPiZgpKO97cg5/POo+jJj5or6vUwotNe0DFpI/sgzx7jS6lv6UmHH3I/wDGPsNSDVWY3NJY5M67+q3vrT6PuLmVNbqdJTJqBiP2RJ/gR+Z07+G+hndMtSqCtFSCytksCSQsDlmg49p1JfA/QRu94qOYporVah9lQefpcVx7Tr1yrQWhTimgZmm5S/cLrQF5gHtCk4yJxOh+NRYcrBOp01qstT1GtpjDIJZeWYoBMsZhbRI9Tj9VgHpfV6rJzV2wB7aIDLYIBAIAEsZkk5JJOjaG4SbrKyspMG0gSUZmYkYc5eRMAl5EsdY/73kCC8RjtZvrgh8z80nJLEnmBE2NAO9NZ6rIlOyzu9R+27wIxcZ9lwBGRKwoGwYi+pUUAkTYrNbE+yxcP75+1Ga4V7mYYZkMTcctEsxtUkiOJAnPnSWttiy1SqU3E/jUycHFwFg4OeMj3kw6GHUen7aCFWpUYHm8kicDFLuUR4ZR/j23PxD6bADbuATabVdZ8AGdqScfnGuvRr6m3V6jCgoBtp+ne4CxDG4Fack4CqvP21L/ABBuKyVaYRKNe9gE/Uoe4wYgD3nBAJg6uvuoV4L3ZbtpWmu3K/Qqw4Jn5qaeTMyPvJ0r3XRdvua7NV2gYrCi2Uy0nJp88TlsfQa1o0PQUtWanVYLcUSlSRKYmSSgy0RAUk+YiJ1nS3tOgvyw7QZYyJYhCEBeEE4AsBOMGdHKngKFXWfgbZVPUp0g9F0W4H1CVnjNwPb+a/fUs/8As8321/WrSp11KyLWBn2NjAE/aDr0ba9KkBbpUsWqB1xIyUULY62cwWPbBHPaHU6uzV5QwtIteh8MCVYZIkYgElRkCRkG15ZRWSeKZ5RsaO4r7qmjXUyagUkoQEM5kEQCPb8o8a9i68lNqbE02cKxINpE2oqnx/8AuGNEbDdPugWWpYFaIKzB/P5W+jKpxjt7tEJvPRpWwWglpJkswKtLQIUM7zwBC/UaU/Jyq1Q1Gidp0FFaKW3b9ZSaHtgIlO6WJg24CMCeTga69Yp1BfNQXByalJSAHaAzFA3dDHzgGD4zrPdfE9UUidujN6a2mBgqClOZiMH02P0qmdd16RV9MtXISq1ImlTObHDQy3FZwmQsx3edQ13/ANGhL8P7ynvJU85IU/T+8T4j2mNC1dktBg6J6rB7k4I7YMYPjzEjn20+O+pCoiolSiVBudlM8fUGWLewjxr51isCtN1IS9gSzSQJHEm7t+gj7Z0XnGgNOu9ZQEbimS5YNUEyLSQIhojtYTjgj3EaWUMUTVuValYencQCAGtZi9pMW4gx8s6x6oVj0VqXhVNWQO0tNzggEx2sDAMQM8g6RUeqEVUKZgwB47sHHt7g4PkHVqNibLfbb40q1Kke30qJLowAF0PUYZ8qwH2A1lW+JnG3BLCSWuaSZApqYjJxz9jxnS6h1J2SuXpm6pdbEFRcVE2tIBsESLcCIM6E3G9plbVi4eqxHpr7gCAXtyIIIAJjzGorIx5uevMa9VLwtysAB+HtVxBGeeP7tCevUdEcBgab4LgntJBWB5uJKAfXmM6X1+tKreokkKaZtBCjIhsd0keZOD4wNbbOoWvZRapDAwJLKWJXPzTH1jUtOrYzPqXUEpdq2slZSSs8HIkgEy11wz4A4M6UbCpdUKC4qBItzHg/x/r13690tabK/CkwRH3P7v8AHTr4Yp0gsi2SZcj6fKP6P+J1o2owtE5bo6dJ3ckoZHsGwefaOZjGOdNunfqGtp0abXdslgsEyJJ5nIM841t1PpqOrsQqMMq4gk/cfbzoWnRp1P0eq63PPYt9hYjP0DERMH66w5J5RpQ9+Jei+pRckreiUr61Nu+U9R2Yg4dbB9WhZMQDrpsOhmm6RVY2ILlxyg25In6sNxz+z9zrv1ba1V9FaQCsxWmQYFOTK1HFq/MDaGnJC1Igc/anW4RqlRGVwFVbuTaHtE+e01FP1RvfW9/kzJb4g3XpUKkkO2aR9mLErPvwJ/I6jNq4tHvp38XbimESmT+suDH6dpmfoWPnU8D9jrTwx+0U3kMRg0j8/wDP8dfaijz40Kg/yNFpUEARcx/P/T89aNUSdXUa6Ik+D9tGsuQIz/D/ADjVB8IfC/6Q5euGFBQSSDaGIIFoPPBJMDxGCRqeQ6KD/ZN8PQKm4qiFqKRTXi4U2QsTn5brV+sN45ZdV6tS9UI9KFGQQPDCD3CCTb3T+0hEmNUfStqgplEB9MUlQKGOL1Askf8ALQEz/wCoTqF6q9elQr1qlMEnHbBk1WZCQPACpVH3qnHnUTbehoP2vVqLqArVQzycnIYlXa0YAiSyj78wBonoteqEZlUOHcvd6ZMkxOYzkHPtGpeh1opQ29dqbANXaO0mQR6eBy5ETj2jJGq3oy1VpQpNsm0PSIYDwDIB48xrndp5LRMVGV6tVVfNzAhiYETAEcNBORjtP10DT36qgzDYh2bIC4KmcNIBn3u+2tt5Rqd9VaNyM7SfLd4UE47jJx9jqd6gi1lE1IsB7SOP7/GdVGN7BsqqHUAaTxVakEH6tEIUAFSbyBlixJH1z74G2O6JrJXJCoENSsFNkkmAJ8Fi2SPE+ToOj0GpTAV1FVaY5DASBBtGZuExieDoXdOi1AlR4WRfZBIzMZwGxH0/q1SWcCsf7jqTFVvoJSpPYFIQTb4ugS0rjJkwPM6w6NtKjFlZ0MEsrMk4BBiPe55k4ULOjvjKqLKoNRajeoWtkyikYAHjwD9vvpT0/dtVFKm3IBm0kEiJORmSoHjx5xqaxYx70PcVXWqysopFS7KxKgMlwcqyyZhhluMHkLP3cdCaqx9F/SpIA/rFQxKkBj2hgTAJVmiDGc6ieqdaaixWgoAFwhxJz/NMZ+sTOvQqHVlVqDijDZZ2gerUBU2rwLbpHzGBHGq41TYrOvXeqJQAoAgVALFtUCQM2hSYEAyKYNjAmApE6M+EywQvVMF+4RxB8ifxA4aYZWADT2uZ9+hO1Zam+DLVRAVRittRVybKi4LgWjE+OOdU9ruSKnqIv4apAlsQMsxN+CslSG+VomdD2BnVSWIRBY8qYGBAsYCeGNMQByTt6flhoTdVhSQq7CpuGYzYM9pW20cNK05IxctTkxojcdY9QmlRi7FzCVAJAhpMkA4gkkiATPpudYbLoISotV4qbmnOZhUDdtwGRCw7LIkA1VPyDRsBB17pVSo/fuEpOpAKWgGoWCvjugCDFwnM+06+7zpC7jd09mjEIBcWIBMRk/zcFYUftT4036rTWuWpUmhUjvABZf5MMqkn5rZewrJF0EgLoWpTisX20rVVFBp1JViFJUMAc5IzgeOONKwHJG3WgppqPSpEAKywGwUFskZ7iZ5x4zrzrqhWtvyaKPVKmGCiZtiIImThsx4nIE6c9W/T68qyFQueVxgexgHnx766dE+G61I+rdb5+UmT3fYMcERMG4e+qjjLBhW631CowKNYYF1MkSDEEGPbzqc6pSVXuxwfrGZzqkr/AA1Tenab3qIpCs3JIaOIAsJJ4zhj9pHf7JRUp0gxBYqtQHkZAJ+h5H+mlBJPAN4AthuACQeCdOdt1axLUUlhj+b/AJA1Q0PhelZ8iGeLu4+ff8vHvqf2NCC9K3sDE3Me7mZ+/GjnGdhxaOlLatUctVX1JHP7P0E4jH9Wu+16E0Ya0zODAH7vP100KKoJ8JE+wn/TnWvUOkuWVErQWBYECQQCJ8yDBBGY941P1B8TOj0d4LVKjOg8L5HiSTA8Z/1072SlkU+kvYJ9PBqKJCAE3Qoa9ZEEwTEngRtr6dMH9Yy2qpFQmmGgMWuEd1qrJIEQeffNeoVSwqUmvQmWmfxT8izCzMBeSJMrk6y3srQXtt869zAVqA7abACTKmmSViEUeoQIEC/Md518+Id8Copo1wALNPuMtM5EkSQchiZ51rS3VJKQrUiFAFqJ4MYnjmDPEG5sW1e2J+IeuG50HzOO4/sgzj7kR/rrdRbwiG+yQ6r1BqtQ1GPc2T7D2H2A0KK5+mmLdEqVFLUqdWoZ/BTYiI5kA/5Ghtl0SvVu9OhVqWmGsps1p9jAwfodejGqOd3Zku7bwY0+6czsitCySRcecT/gdc3P+zvfIiu1GbohFdWfJgdgaSZ8CSPIGnVL4M3iU1UUn7OTbx8xPnMQePYay8jjWCopgtEm3wWzI/zj/XXqnwpsHobSnTLMKzg449ISWIOZgTJnEqB5APlm26USb8sCTb4HbkmZ4A/KMnXo/wALLUa68VPUZYquy8MrGAgwpMtIIPiT4GuaTRoitFZySGAChkS0EQp/VtH9Y499LPVUqA1p/WUyJz/61eIPAw3ngaY7auLVRMhjT4Ayb0djjGVI4/ZxpFvek7hKFSApIVWABDK9lR6sAeZXOebSPuNusAabLa0y+wSFKLVruFGRcGaMYGC03cCBAxrpsnas1Znq2H1mWAR4jJK4JPuOdK9ls91Vpbc2lag3Thg9yMqtLTx2JYxP3Ij6u9v0j1rqyOVFRp7UweFnNvIAzGefOoabwxokNn1AXilUd0ejUqFSEhQnzwxGCSbhwfb7hfDHSqdWq26CRTW4BKhDsXhSpGM2hpkk5jnOrDc0UPrC1lubucN+yYkEtBVTcDOJOWXwPtVo7enFpNOmRUDMTDGJuBJ7sKMKqjJiTMtOgBupbR3WKSAZLNiS0GLiZ7geAZmDjUlvFp0mNRlBqqZAkWCBIwMGYOcEEfnq9pVqDKSA9j994zMCOfXnMnAHH5jXH+F6VOalJFa75ryWCgSO31FuWWwQYM49tTFUxs826fSrbsGotMBTN31OCIAmACTkwPqTI0ZtKj7KoLlDhvmsJiZyLiAD3DujwOSNV/UdyLBeFf27oT7hQYKnMf5hJuN8zoVANoJFlIXTbECWxxMTxBjTc81WASNNz8U+o4SwFiVUMLTBuBJuKyOSPYact8NGoag3NeqzhbwiT6ar2lbmALFz9AfzzqR2PV9mKhZ6bXAHNUgm8cAoqgCYIJYTJ86a9Y+OalTbimGAZiZdRaLeBP7XJjwB7mNVVCsb9P6oHoC4u5otUVHUi/AWDecyZtnnHOvlTbVN1TIqVjSlEJgG6SILEsFQqSvzBjDBSfbUj/u56lAUUIBliHJtEkAliR4Aj6/Q6rdsb6hIrFT6dtQGk4lIafSmIElfqRqX+RjdKKbdTJWmVw5AE1B+JoVsGRMH8RcCPUJAtbqQrOKFCU7S3qt5AIuAOLjK5t4tGRAIwfpMuta3kdwquCAHC1CbDzY7z4JhBnu1l16h+oj1UDUWHpqgwI7QAcGApt+pn3Gl8gFbLa06RLIoWkjTUEd1Z7SFbgBodVPywWBgAh0C3Z9ZLy6h5JAoqDDSLkgJULKwIaLO0iAY9sqPUBukp06jgIoggYaQALTIIM8TkMAMHC6P2+wViK9ZZp0iGpNODZwTLGQMYYFRE+okAA2w0Zbro6LXW52qVDcEDsnpO0H07oAYknJUx4kDRG6NV7aP6PUkJDGoVALmAIk5BecjAuERAGklY1K9apUNrouIKhj5+YEepGOZIx8x0w+GN1TqLunsYWsimS70sC9SCCatN1MmRI7hoWQCfhxtyzGluKSpgiAZvKrJtCkqVALSeRIAEk679X+GUroWQF3A4X5xBOVMhZukGcZX2BK7pXVUf1lJ27LTaUArNTqIxBvIdxLlpEzHgacHa06PoEI1JgO30zUqPNUKe5QCtVfUJYsGNwVQM4067ASHqwoqBVQrUQELOPf2MePfzz7rel7Yj1KtXsuJImZVZAkz+R1f1N+0szuVCuRAp2YIWAPWCs5+ZoQTwpnBK1eoUTWuKoKroSjlaSNb2yoptUOfxXcziCBGo4JaHyJvYdGt3FRjUNam0IVQL7XeTDQGGB7nnX2qipNKFpqy2sUlnbALU1MlQBgEgxnXOs7ypWlqaLUejUOGtKU1uhgqlVRIH46mTH10X1LptwSqDe4WQFkIRIOLVkp9UUJ/P0mm8jsW9N3Lh2pvTVaZ7QwliZ/AZMu3BtWAfMDOi9v0301HpCKIHyjunybYHeWGScBgAqwksS/90Gqlz9q8CRBM4tAEhAf2F7jBBYkFNFdK3xLNTWTkrcYjGSoiQTgkqLiDJY0gBDSbFYrrbN95bWFtKlHaTl3OZhRkgGeYJJLRmNF0fhbaKVY0TuC5y7YE+OAREiIJ+hjXKddUrikX9Zq5hBmxiJulmDIyqoky1bmFA508XZqKVSlUKu6vCemzKqALIS64Q0o0+TcimARbqkSDAGnRcKioabXWm4mAeTBaFjEyBgjka7UN05vxStXCGcZzAaCCZzGOfM60fe06bQAlP1+w2KFFyBx8lpCxGC0yvkFgNDbSrTSq1tJS9Skn4UllCswImEpizmQSbUBumQsADUOtsQbqdzIWXCkwJjAVXMn+Giundao1YvC3TAVvTGRMQsioeOLP8NTG4p1FSo1GHRTNrIrwvP8AzFEQJn2zqi+CV3G52ocUqdOmSQqmtXN3KkgMxQAkyMEeYzpRVqxt0EP0mixa8plYtWmafaZ+YSSRBIBIX38Aanut/paJWZYWkoZqb3A3gkHEMQAQYC8dp8wdE9QZPXWg7DbsCCVJ7T7WBUIJ4xbTfPOqTb1rw6tUSrTCywIZwJJPeD6jIABJZ2HmBjQl2Fiv/Z38U/pFFaTH9dSkMeCVIa0iPYhVn6D3GqEdVZ1LUkutaPUbtGCVJHkhQJxnganOn/DyLvU3afqGa9fTCdrggi8GcGc4BEAZBOnNfdBairCE2tFM/KYtJM5DQCxg4yfpDbpio++tWdmUvTW3uCUhcwHILNACxUFLuE/ybaE6agAcGu1OHOGIXwDgBjAzHMSDGI0v3fUdw/YCzFTHo0BHJAAZzAWC690iDUnMaoej7a2mRVqpTM4FgeRAySUMGZlZgNdGNS8j0S/xZvq1G2omQWkoQfbE572iQf2ZFoGp/qPxCNxTDDt5DqD5A+2QQBH2AxGtuvfFbGpURk7bjKlZ8k+IIx9/7zNmqju1VBDMYK5KtMk5wQcCPc6tRvaE2PNn8SBNvRVRlFtJJzIPAxP8cR7xqs+FOp1VQGvm9rrSINNSI7gxHhZj2xBwR57s9w1IiotO8KIVlUkKZJ8EgH/Ez9XvT+t165tNB6isbTUZSFUH8oxz+WiUe0CZS/FFOsoA26FpBLU0HsSMQI+dDk/TnOok9QqsRwjOCcgjIkAEYOJnP92vQt+3dkybXhYOSKlUg4zgGCBmKmcaA6n0v5X9Or803U3mCAMWsDE48jgcTrOl+CiZ+F+hWrO5uZamWVVFzTI+eL497Yz5HkWtsFNZwDBFQraMBaYAMxz5/qHOmnUOqehRFSk1aCACrhWEGSMgxgGIYEE/aSn3fxCN1XWsoCVALWUR3gTkCIBtxGeM+2tFbyThYLFFXv8ASUyFng4BNw+Y9xJCi0fYHWFbeTuh+lVEVSppqFYAktyDc9y8nnMkAHGvmy6bVKU6lFQUBLEX4FTEMQ7COZ+b7LrfaqHroN7taS1w3ZUt+VhDBiRkg5iZ51CQ2DdcUen3rXQenJCqw7RUFNT2yQbAgMExCjBJGuvSaYYhxRLX0w9z4Bwj4nPzVxx+ydabzr1SkatNUIKO4YBQgve0YCkwoChrpMsftrOh17cMUNmfIn+fU/vCZ+mpx2MQb2olC81laFe1reVzacieDH0OqC6olMBavq0SAysokAeMYNseQYBOCDoTrOwJ9Sm8EujgnwTJE/cnOpb4W6m2yrVaG4D+mQB2ubVPMhQ63BlPP21UVyT/ACJumXSU6PpAUWUR7mVnHPBp58oU/pMcFnuKbpRskVIECSGaAAOGW4Dn/wBRdTu0r7asDY4uBIseAw/ZtMybvYA59udEVaTgEfrUCwCrAnPgwSSCSMQZx41NtXY6s7dG6ZTSi7ikwNQszR6pBnz3beoowBwx++udX6cp21KmPVChk4un5g3/APHUH7gfv19pdcqRYQHjEsXk/kzR+7WO46nWYRJAX63ERnOY/q0+aChrR2YD1VX1RegkXsoMSOGoKJj3P5aXdP6fYtFjTVbGZZqGCBleTcnj9kTniZ1jW6rWaD3KeO04P5Mxn78/XJ0k3XXqaTTeoAZymSZJnIA5n7+NNO3hC+Sm3dCmtZy9QWxMWxB4ju7Bj9m0+2iOh79DTaVZEntYmPUgTfe2SApHdyBBugqpTdG+FxUIqVQFpZMHF5EACMC24gMTHtOSVd7+kXZbxFQmaQW24kfKQGgCCJFwtWxnYXKlNKSEwfdL6TTVYJRMqA5PP4pH8oxM5RTcTHqMgPpqP1LZ169O6goQFRF0F3Ud0MQLKVEx8gtXHk6Y7DcCx6e7o00qlmEPZUCUkDOLe7ItXEwWd5afOb11kivclBafqmlK3VSYtvZDlQuYkEAARA0PAB+46m25hEy3eyAtYEFK1bhAYlyxMA9oUR4J0l3PWadaiaT3i21Kaq8AJYFKlboDSWaSCe4QedBb6q1i1RtPQpE3K9MYGLchcrgE3Hkck41MHpTiv61Ng5P4YiQYED6REaF7gWFXc3bT1lqWBXKU6SxACEJDE9wcggiDiBjjSPa1WQu7sxua2mirnBsAERkgx9iPfXK9BlImmyNAMNz7e/Ejn6DRHwtVV98rOyWUkJ7jhMhT5+bJj7jyBpJWOw07cz6NSi1Gq4mm1PljjDEYIAeSOcjjGnWx3ruKSRS9U0Uq1Gri9UuCqqU6Y+Tkg+eT7Qv+M9yyGi7VEZxVNRQMN6Zm20gHtx+f5aCqBaFAVKlSoKlQBQyE2/0bgDIAglZ5geJAsaDY86VvV9ZKwVDWtCIoZSaYAf1e9lPp04WeCcgDmNFVeu1KhgBziHjhe56ZLMqQSWGDH4fcwPN9t8RVVcIAFolgAXX5fwl5BnyTE+PvqokUUqIwveewpUlEkTIsb55HNsmAB5IbTWBIotr1OmFZ6K5ANNVpmFBXHy225hbrowV5gnWHSSHpsah/UtJDMuGY5OD+EDBGPMTBAB2e4aoLzSFBLmJNQhSVtiQVSVU+p4GSTnB0L1bqSZo0IpqEVnAGJHJMAXRID4UwPfUP3KQ13vxARC0ksBJDYtBhrScZJhmz7MTMjQXT99UAYU6jGHIY3figXRj39vM6F225D0jTKkupwB9RkE/mGDDkSTkNp/034PZlZ2f0mdrirDMwAT2mDJEz7zqabHhE98ZdUYVhRViSDARTLEn5RgCP3+35TvWel1NviowLW9yxhfaCTPBPjnXqnUOjU2c1aKj1BgmDIE8ftLgYaDjyBqS+Ivh+vXChaZuPzlibYzPfENxyJ5+sDa6ZAg6t02rtKvrbaQAobt+VlEYOIIyMn31XbHdDcqjrcUfzJUgyAUGIMwwmYiScDTGjtGYkoFZQYIAZwVjA7JVTOIkYHOcYVKShBSXsVFjtUEBZAtBmwsxwbZ4C5l9S26DsH6j8S06LCVvwbiDbhizEqSMgloAOOxT5xhQ6wteDRr+kzkLFaEZVMZSoHViREAd5wBGdZfFqBo9VCUgsGiWX3+4GD7xyNINqjUGG4m+xQwBAMSbQCCwAB5jyP36Iy6G0H/H2/rtSSg9P8V7RUFQqYJCEWeopCsrEscliSJOpLoKinuEd6VRrSZFoiIj8WJkjPP8ADVz0SpQqFgjItRyILAkyTJug4J8HiYn6J/iXeq1X0aVyqs3k4kyQSMmAY+mtOT0TQw3HxmhVqfohkBHpoJwR5aGySPAI0V0SrW3dddwUK06Z/VoMEkCFAgSEWOTzEScnSHZ7NAgqN7TAxE/+P7+dPOk1/UolKVEVvUWAxbtTmZBF2DMxkzxxrG10WC7/AHlVKFWpWoPTDboFiylQuIGPBPvxke+iumOStJ1BN4Dgr7Gvbz/RVz9Y9hozcfE1Nie65Q9JVJHzegGLPkSJYgedH7fdqXpgxgLIx4QXCDnB3j8edOotiyKOrtfVM4ZcH6EuWI+sZE/Q68/+Kah/SXBGRA4jECMe4GPy1d7+pdUce4VZ+wMn90n89RXxW6NVBTkC1wPcE/4x9Y0/D6wnoS09wyEOhKsCCCp8jI/r1R7n4s3BKsKhWMYwD54AA5M6myRIB862YmOca6pRT2ZJ0Ptt8U1QrBwHmSCRPPM5z+c6R7vqlUg31WIJ4uMf6a6I5Cx/51o5UATB/wA/46lQjF4Q22zqnUKqpaKj2+wY/wCOqT4G+AG3LJuXZUQOSinlrAzFz7IGWJ8nGBnU6+3NQhVklyAoXJJPED74jXuex6edrtF7VDijTpKt2MACpJ4lqgAPgBVzpt0sAgbqihop23UKYA7QScSsWjuZiSQQMmWX8akYCvVpU2Ae++HsKm9DYQEJzeVC3EsqgNmJIXS/bbqmlWiPVbaPVqXC4cwBi0mJK1EUx5V/PA3Vb3ta9SFCMYgNDoLRzdAESR5uAPOuaTpFpA9X4jV6bmaiqJKQYAyxcuCBc5BHcRxxGkFPf+tty0MAEhQTJgeB9ABj8tMf1T0JLsaxMMjGREgW2EYHJuB8efGGx2aIhU4RSYg+IJEYPuBxpYKK7oW//SdtTBqKi/yLqzR6kqFZY5U5gAe/tjUX1hWoblqdJGRA1qArcTaxGCOZgZBP79fOgBmqOAL3A9VQeCUIJUjjKkj8ta7Lq24324p12WzbUstbSDomLhcDEljAMk88a0UdkWfa9DfblQy06jrJWQqzIwwxBAknJ5/I6w3NL9CpRXphqj1O6mMn00gkSO2HchTB+niNehbAhzeZBWUHaGpkL29mA2BgEkR3WxORt50ahuAQSSyn9WGMqPlYKIiE7EnkwG+p0KSChV8Q/Dh3D02q/qBTpXF7rxi0enBCgMCxJILAEkZJAL2v0oLTYLSApClenczBVW02w2Jw0qYB9+J36Ps4Hq1af6wEWuDysDK2SQs3NxkuTzx13NRnIJDKr9tlhUkQRgTKiWAmMW+JjS2hkdQ+JTQLO3o+qAQgZFW1QQAZWSccAAMc+Odtjs61en6u4rLtlqGLQpVmYXET28EvOJxHEaXVNkv6a2225vqu6H1Xg2dgJAKkyATliZkCJMnTvq27q7dKNMUn3dRbr6lpNkxAlPlPcDmYgiTyXQrOElaW5ptUZhTxcVMrAlbmEQoHCiVmInGpLq+6KVKbp8wIYCMEEd32yACPz0VuUr7ejUSqrl6xUFSbmdz3LOSTEzHOR5jVF0f4NpxG99EEiFit3Ick5WQDIgz2850kqdjs7/CPTrgtZDIYWqt2UIJLUGkYMD1KbDAKx9/R+k11qU7ronypZQ+B3ADieCOQQR4nU70r4do7UX0GcBgC1N3DCqpEgwsgkHhlAj66pem2lSVqVBJk2cEwJOAYMyDxkExmTUEkxPRKdbJdR6BqK10hkBFscgBwPWqFVtCKpC2kmLRrruhUFQrMPIAb01ZhmCxZqcQbfJHnOlHxP8YJ6jIgZW8KRlyDIPqFrgp/YBjgR7ldC6r6m1pVatiksyn5hEFgABmeGzxwJBxpSyCwa9arVFpk0ahNRclXlzChmyGJK8jKkHBOJA0q6R8WFwTVqUzUkZNN1iSuGYAgg5hge0KRgGAZu1ZmIuYILkqWVQBUByGdmFqKQBHLEEngyyPrPVH2LMqopqOVqG9bkAAZAq3ZYEGCf5sAnxMXeBscbvd+qpZQXpk2srXAU/BYEDPiGWTJEhgQRO9f3p23ZSbLEtURkEcQCwkgOo9pBmZMZ7fDvxQ9atFUhXjNVVBZgMWlT28EAW2jmZ136hsKRU9opqDBucGIEZIAmcGMaTqMsjWURdOq6sDTLB+Bbk/b6/bTOnUm2qBhlAP0IwR/VrTp1GhTqXtL4xOADzPH01VUdhTqUwFRytU3E4JXxPHB5n89V5PIl0KMRVR71cWCCIBGZwdHfC+29FWpE0lapVUGoWaUyAsALN3iMZnJ8CbJGpVKqFj2i4eTC4PjJHsY41QdEpNUqCozCKiK1wUiE4UqDMNkm4kWgT98radIo3+I+jpuXpq/ejVajYlGT1ipn5oIAF0+ZUn5tfNvtkJerFkg4yApYBiLfFiBVA96DeW0PXpsazPLUm9h/JO9XvMTBGGNPxBNP21n1nduAtNrZjNQcSxNx9xPzH63fXVOWBUA4i4mDaxunPiPviNQdaqSTdyedG9V6wa1U+mxFIdqgYBjz+c/ujS+sg1r4oOOyZOwbdVwtpM+Rj6gj+/QXT60GSLwATEn+uM8++u3UvmA9h/HWDUlCKbu4kznga7EsGT2EUuq5ErCgZC+fbnRfT9wtW6/tiMe4z/hpZU2ZAHcskAxOc/lpn0CnAqAiWlViM/i0pJVaBXZ6V8EfDyoF3jOFKhmo0wObZSZnkmVUAEzB8jVH8RVaqBKSG4ILHBPi0moePI9Un/l/eTPh7bfo9KjTtPqU1pgAk4NWopdSvCwXIiJ7UPtCzqW3qturCLw1qXrEE1ilzcyBFat+Tga45WzVA1H4mYO6VKRvZUkj5hj1HXElfnqmREFvB0j65ZXUlGNOHJvQIEC3EhQoEoI5VgcgzOjel/EaPu2ui41K1SQCGEK4AUcTEe/H00PuqiPsaBCg+lUcVFGSe5mJY+MEGI1nkoRtvkwoe5veAP3kROs6nVjZCnDQWzjHEAfX316Bsur0a1NQrUTSRQ7pUSQIlZkqBdBiAD5AnnU/wDEezp00q7tPRrqXimpS0dwwIuAa3yI8fXVRoTsI+AOiF0qbtvTAg0qYdisyRe8rnABA9zdnGeu72P6PWrV9uRSWRFL9t7sW/sG1o+7LHk6C+EurV6gepVrOiUvlpqq2/JUaJYygEcKOD4jVVQ2dzXtVaoFIKq9IzLE1LjkAvJjIJAA8jVS2JGXwzu8vQ/R2SrTgOUEiSJklWgsYBMnBHMEaPYJTQPWK2KWcC0YEn5RlTFxW8kU5J/lMAE7BlJKUqYRH5IUqJqGweBLG5GmTAUeTgTe7ynFRnNMByQ3dPb3KiEAQB6bBQOMHmdTgZvsn9VQ6MCKlrCxEMA5JZ6qlqhEGSYI/ZEwAOj9d9epXVLQlFgAbVlyxMCECx8pmD+Y5En0epU2dQ0yDUVbratP5ShIycZg/XyfadDfDfWU2i1qzQcm33Yvececj6QASdVSEejUdnRrOKhSm1ZViR3AyPM/OAZgtleCYIYdaVQplaPpksTB8EkCLASsws+IgYgjUb8M9Y3O5rh2aymvcRmc4wJmfYzAE8yQ1X1/qSLtTulRajIRT7hb8zFfb5bkGOIaAdLN0MVVOo01dfSQValMmxqi3Nf59O0YwckyTHgDApqrSHrbmiWLQAXoiVAMFYvtVmGZgQB9dA7HeBXFUB2LExCgLTmSx7IKKZEyjAwM4jW5+IU3THFVYIWaNXsYtH4mQqIWeBJ9udSrGUHR6z+ggK1KYLP2IygwQO24t2m205giO0dxIqug7NDRBT1HWTFxVrc5UGMgGfJ558CE6L0GkprGlWfcU6lvzKGtBw13yksYAW2Jjg41adA6MlSkSUMBoFyOpiFMBQ4AAkj5R7xnWkVkls8xahSrvXlnPpOHUkCbb7CJ+5E44H1Ol/S+sbmhTb0UDU3qXXNNsrIPBAEoQrRJwII1anbrRADU6djKyVKjyyvLuVT2zgm0fmQNRvUep1twfT/Cswi4UTAMADtAH5AD66mLobyV+y+I9vu6VZHa0qshDaJbEsjGLpMyDnuP3157139ZUdka4zxk/uJJJ/edHbDYGo60ktBJjMyfeIB4A8xrXqHTztqwFIXODAFuGnx9vtn7aOVPAUT+02riomWQkiSDHacyCPppiKN7lmwAcA8DxJn/ADnVLu9kqiqyKfUtAZSRCAySAZzkgfljSPY7cNTYkx3AGffOP4HU/U5ZHxo3pdJUz3QPtz/mNFbTpdRDdSrekAIyZVsziSQCYHtoqltLaLsHgpIA/oxAPBzMyP8Axpf1zpr1TQWmbCyXVADGIBEkeTn386zUm3sqh7ttslCsEq1FrVaii6JCICAVBtVrRxxMY/Lm7oOAopBak2iDCcLmoTEg5Yi/5VBaATOphupLRVaFIAXR6jKTOMnM8nTvYo1KDTAuYCV+jZVc4kwXbxakHBgjQkMNjWKqTN9NJuWrIa4ic3TiMweBjlDM313dzRqNPzdo8yWOefpOn/X90MJbbaT8305J94JaZ8zwWaYbqe4fcMFpKzIpwQOT7zx/qT51cVb9kJvAqppAwNa/hyMngedM6XwhvCt36PUCjJJX/wA5/LWu0+G905FtFgpxe5FNfJwzwCfoCTrqckZ0SW/okNPvoO8rJEfu99evdN/2ZllZq7VLgYC0QDjm64g3HmFUeMkaHT/ZbQMPUqOVbmKRGJIiVcrdEEngZ8iNUvNFbFwZ5RX3d7XERPgcYxqv+DStEU69och/Ug4mwmB+8f8Au0V8Tf7OVoyyLUFPHcfE47lPcBIIDEKDpds/1dNUkGJE/ckg/wAP36U5qUftBKnk9x6e4L01xIZKhJaTBuKgfS/0fM5BOToShUHrJ5zRwPo9Ej6E9n8fGsuhdRV9tTFIgAJR8RaysCZ8sQUMn2t+muVOjRuFHqMRNMRb4R6COJBwf1vMT2H88FfRZh03o+3SjSNNBTestGlUqgQ1tVi1QzIgkoBPvEE5hXV2pC1KtFKNIBmRURWDgAkG98SxH7amceTOtOkfC7igPWrEipaQKYINNUFSrkkGX7VVRAAY8HjSX4kKU1G4ZVLVLSAry2TMuQoQt8vgx4OMy7eBoz3Hwm4peoihXDw1pKwDAg8LM+B7zOgdj06pvI2oqlGUM6STaSoJi39qJ/j4006Nu2ttqVFQ1WyXW7EEECc/LAn6ax2O+FKvtjTZfUTcEBgottMACDyO4iTwB9NEW7yDKHoHQd5tVrJXb1C1lRZcSYtVh302MKgBuyBYMaY0N21hXc1KSBSyte4ElT80CmoCvHAJEDkGBpf8Y/Eu2/kwxyxqAs15N9pxmaQgyJH+GgOr9GrbiojUwqruEUOCwtdu4gi0REfrB4AIJJxOjZJXdNowHam10BghGUBCVAAsHm5UJ9jaBgDUb1r4GR3NSjVqUWILH1DII+wXGIwWOPbjVR0OiNpRAbcNXBtB9ki1QABJBAIySJsWRxpZ8ddK3D209sEAqk+o0gWwM5JhVEeB+zHOksOkMgjTam/piuK7AzbSUmCPN1wUfcHQ6NJB9IVSsKov7V5JUKD7kHk6qavQU6ds67Xq9Ui0EZi42XZEybyfsPfWW8+Gydma9MXMhDREFwRBUQP2QGB4gDGZ07EAUfi2opsekUHlLbR/7p99XPTKqbjaOaiFkaGsclrgrU3I/II+AfI4nSTZ1HO3qKCwqKMqwhwIUnPmRPGY9tG7ndNt6Sq7pSWozJAwRNqvGCOxFCTgXvUPjUIoXdQ+GDRc1NoxosAt1O4NHk9rGQJyBc5BBH10W/XlhSai01puq1Ueh3FwFua0gNyDnxx5nWdXrkOAYqr2se/t8+/GQD45PnSLq9Cky3msbFYgBu8jC8N+I8rg4FvtpWm8gV3wjXR2r1ItooDzc3bwxi3vtEfMPuDqm6PtvQpCnQDBASewhwSeTcZmeScZ8DXlz9UrbpadGmxWnTEWkhVJJm4qoCnORP10/wCkVwwcineoaF8QLVxHAzJ/PQ58dBVg/WthNUo9WC3aFAuLNJNszGJYs8WiDzGu+z6b6FGwLNWs0TNoxBEzkYMyTx7Zhr1OlTFX+TDM62MyFXqAEkmCMAAwLAwYx+Hki7yiSwYJUd4hDuItXOYH7Qtt5zJjxrNukUgDdfFK7So9KnDFSf1jCCZJmcjPGsxu26hRLi2+jioV7ZDBijAzgkhgfEwfpoLcfCLu8kzeSz3YySSRjVP0f4c2NJQyEU3UC9ql10iPlkRF2TGYA004tYeQyTdfdu9MU/T74AJtIm0GDP2HPnumcaz3XRCUSjeEBKszHxMyfGL/AHPkat970UszKabqRawRWUu8YaeStM2qt+PIxOhv9zqrXs9uWHzq4tBZUByCEiTJgTaJOdLjJaC0JKgRXVhSRi0w7vCi1rQxHDAySODOu1eXBtdi1TBqCQzZMKgOQvHmf4651jaGoz05IkgzyccLC5chYhRiTMxB1r0xCVKoDdw0mJjkMytC+T6aZjLEDOsyifo/DKI957iCIU5RDzBYT6jD9hQeRM6edPV1M2uah+SB3EmLn8nEDnAtUSe4acVdjTpiWywxm3tn8Kx2oCcBQCTB7as3BRvKFWp2hXkC8oF7/oXDEhAfBqktHCjjVy5PZKroLHw3TqOW3DFj8vp04spgQLTF7YwO5VBPnRy+ihKUqRgIGUhjnn8amw48do0Bsmp9tNytWqDApJNZhmcvUYUaRB9kDCcHTevtT6yFyxY0yKiCACzWgCU/XFQxgXSGtBJgA61xRINvnAaoFo0mhJEIrkHOJJkH8/HOu3V+t1afpgqQDgraAOCYhmzH56H3hp1/VICt+rWlNvyA2lQCSGEAjKgxEwItOXWqAaogpqKZAgIFVJACkSpZgxAYeZ7mBAgzDljBSR22XUhUqFDtQ4i8kUgzAcYVKb48fK2fOna16dXtBBKELFMwRjzTF3sPnRAPpqJ+GK7PWZHTazwTWohWW2TPayMptgeORGrbe7NrZdCQpUiGG4VScAkVh6i5xFN5zq1rJJkQgJqM7PBkzaFUj3sHpE4iCwP5xEn8RdCLn16KIwAAcpg+YdhJJmT3RMfv0+p7V3qA0mdgjdzUy72Z/Ej/AP1SeBCOcHgwdOqgWp/KJFnDDMEzhXQADkY7CTiyc6K7QWQ3w71YI70B3XUGB8lXPExhZY4B7o1ZdTrAVgy0WdpOYiIN7G5sfMFAz7eBqeX4Spql9NVAqNfFRpEAiIKkwpt4MxP82NU/V6oNO+oz9rRakgmDdyMi7tPPH56SaBoVboVDRUMKVG0WKqm+ApNMtbZgQ7NEFh79zRJ1OmUnpt6tRAVtwFF1RouvgERzAgMeZ86qG6mnyWLRR2vDOwBcsZItcQWtIgHmU+UkHSx+jFmphQVpU0l2RT3iSqlVKqVyrdgGYMnyU92hiTqe7pOlGjSos9RUNxAvY5mYXByQZbgAD667N8PVduVFofdVKbFFJASkDKszHi4TjIHcInTv4aFOi1b1aq0axZlucgFeAPxRABJyI8gmI0R1X4xFFUWjUG5LFr2Km5TMgK3yjzx7+ONWsITIpmoGnFqPWpWtUk4qEMqsOASCASc+R5J1frQFelQqbmAtVUb0VPZ2hlUCBN5pimCSVWBUmIwi6JW21betUr0xTq1GDBmJCyI8XRmB83nyNXG+2tMEoFlwpcSsoApBiTAaHAYAyBk+dUmJoF3hJNNhKrwoOMcAQsXGQIAgSQfGO206khHo1Ko9SAGg2mTIGFaVIXyDMcr41NVt4L3ur1GeD3qgcAi620tBX5oMDwROdfD0hfWT1KqvS7HBa1Rim7AMQBEtI7mxAzGptNjoYde6Ca22enTdbSEXuYEAKbvmwQxj8QTzEyddqG0enQpUBaWVYJDcsJggLNRgT9OAPppvvzLCuA6q022mGgiZMH5YWQJAJYmCWwp61tt09ELQrEPcBUUFUJut4AABYXD6/mQNDvQkE/oypT9OqEW48EQZkcJ87tdkLaouIuJjUl8bdJQU03AU02DBRTme3utgjAaFBOTcSTiBqq6XVSjSo0qrKKpcK8soYkmeC3dxCtnDWypnXX4m2SPQNNrialxXJkOs2ghjiMKJ+n10LAbPKf0hjIBhWUwBzJ/KeC2j+pbKmNqrebhE88/4RrfbbJam3mnSYVqbC+JmoDgkeJDAGB7nTClTWUFdSGpkmD5MSMzBMQRpSlTx0UkCfCu0QlwySApzPtnVd8FdHrNtQyQQWMmYk4B/rET9NDbaqop3l0JzKVAFYgziSATK5ESBaffFd8N7aKMUHCoGx3e4Vj5kc/x1n6nkekD/ABL8w+3/ANvSzfc/nS/snX3XNTPbGtBVDXfdfKdc1zWJYb/+pq/0l/t0td/iD+Q3H3T/ALQ1zXNd79L/AN+Tn7F26+Qf8pv4jRuw+X8v/kmua5rKOy3o1X56P/Oq/wAToSt/wVX/AJn9za5rmn0/j+hCH4J/4in93/sHVLuv5f8A6v8A40dfNc0fx/Y+wDd/yR+2tKn4fuP79c1zXOixv0fz/wD2V/7Y1vtPlH/MH9oa5rmu1ehGL2xNR/8AzBf+r+LaffEf8lU/oVNc1zU+P0SHLaO28/lB/RP9hdZVuKn2H9ga5rmrZKEG0/l9v/zR/YOjesfMPsP+42ua5rFehl/yJ/r3zf8A+/8AuNoRP5BP8/ta5rmol0UjvX5f+ho6j/w3/TS/v1zXNZ9FAFPTR/8Agj/0fxqa+65p+PbCRR7/APkU/wCn/tnSg/8AEj+m/wDZGua5ro8vX6MoBfXeE+9T/wCOl+8/4el/zX/tvrmuaU9v4/oaNt9/eP7Q10o8/v8A4DXNc1zvZojHcfOn/T/DVV8OfI/9Mf2Keua5rp8HqM/Jo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7412" name="AutoShape 4" descr="data:image/jpeg;base64,/9j/4AAQSkZJRgABAQAAAQABAAD/2wCEAAkGBhQSERUTExQWFBUWGB4YGBgXGCMcHBshHSEbGB4eIB8dHCgeGhwkGhgbIC8gJScpLC0sGh8xNTAqNSYrLCkBCQoKDgwOGg8PGiwkHyQsLCwqLCwsLCwsLCwsLCwsLCwsLCwsLCwsLCwsLCwsLCwsLCwsLCwsLCwsLCwsLCwsLP/AABEIALEBHAMBIgACEQEDEQH/xAAbAAADAQADAQAAAAAAAAAAAAAEBQYDAAIHAf/EAEgQAAIBAwMDAgQCBQkHAwIHAAECEQMSIQAEMQUiQRNRBjJhcUKBFCNSkbEzYnKhssHR8PEHFTRzgrPhQ6LCJMMWNURTVHSS/8QAGQEAAwEBAQAAAAAAAAAAAAAAAAECAwQF/8QAJxEAAgICAgEDBAMBAAAAAAAAAAECESExEkEDMmFxEyJRgULR8LH/2gAMAwEAAhEDEQA/AOtLfVa+6KM72LVJj1CSTJ7RIjwMHgTE6MO13VSs9S6mqFXQRVEIygsAwAJBsk+eMkYkrZ770VqgVEpgEgSkFmJJPzEKAZAmPHjOu23pKqVg7Ct3G9gs3MwClVJJ4vpjA5AkwdeOqezrFvw7s94PUFYsgRlReCGKuCWBmGHaVnyXAznT7euqekhZiFhCSxzAEmeeWAn+bpVtKlKoxKVcNUZsORAkMBwR4OPt7YEr1C9RhmCTBnjBBEjmG4PsBpTlgaWTWt8ULt1FKajATct+cxxPy48CPy8rKHxEtQsvquk/KHMj7XSIb6zGpTfbtriTksSftoIVifP5a1XitZI5UehUN5VpG4M3sTcTPjg4z9tGbb4hqxbVLMvggfXz4MeMEiBEa84obwqIJMfQ670uruhhWNvscj9x0vpS6Y+SPQqvXB6t3pkiOSDzHkXgPn9oY9jr5uviR3EWGARzwB/0hSPyOppeto1OSGJAgjxP0gxx9J0Rtd8tdxTS4FuB7/TyMCTrOpFYHW/+K6hXt7V4AmJJ8AI054juOtulVGpMBVJWtVwJYn0wRNoJbDkdxggxaAQDdrXpfTPRpjcFQ1ZpFKZMD5Q4OT3EwCJPcLcsuhalaStJ4StVwL4Ni5YuYMGBDCDBdh+GmmtFfZIwIKqCxnbOCwDVYd5EICFt/VwA1oYMVVZA40m61vqmDSclWciDUMi1rTMAWtABwTgDzElbjZGiq06VZ6gF6oLLnIBKOSFECn+EeTZOBzLbTdt6zqVAESreSOBnzwf4al5GNl3bsxKrXqlcMy3Ee5EDB/dpY29dqiVadY9uDTkjGeM8586bfCG9uoVKQqNSYN6jNxjHknyP32/fTir8LK25WuWem6AMbWUqziAMAEr8smeR7RpqKToVk/0ja7iuCErfyXyI5I+YsG7vZQGOfoAPGmOx+Ed1TagBuCFZF9cMSbGnJQQBbBEAnPJ5xR/pRtUBiqWhSXEPc0QcRazEkxBJJBAfxktJeGVsgcsFfBIUEGquTBMkLOSYzq/0Im9nsa9auUqGrT26t3uSV9QzAVTMdxmLeAJ/Z1r1zeinTpbinTagBVtgvhhjknknH2z7zqkeDcbxJ+QVVBQAcngIBmQbj5jyNB9Y6atQn1UVm+VGqliGYC4dl3aQPcExHbnM0hird9UairlaiIWRg0lsXNJI8SRGDjtH582fX3NKmyEmZ7vVtWCkQQWiSxksw/DziAr+I+kLWWooqo9YEWqqWDEC2D8vERHnjJ1t09htEtFA1RTQCe0j1D/KMQ08kWzEqoiRJ0qVB2UHSdhXpO9Rn/SHqEn0VEm0zJQhirjHlSpiDaY06pVzSJepUPbmw3AgftS3zgARImBg3woMd03ql9L0FsNULBWDIyO5fEi6BxBj3y9Xpnquaj1HYqzK1N1mnkq0H03ZoyO4HEZXTQB266rVq/yOE4ZiYVQO0kAcYBBtEBlHFpOs+m7b0FdqlZqoLFnqMALZwUAuYw6Td8wkFhjOiKm+oUcM4Cq0BUjGMQcyIFsED2yAsKNz/wDUFg6kU0JQ0LYZ/wDpEQCBMC26JBAGixHek5aKigv3KbHBd2UXdssTapuVlzDBu1jon9PbcE2I6QJFNm9MQMliCJYAgRHv7ToDd1zQQhRNV4UIFAFJMEgSPluAYggDg2pIY/ej9T9RjUaG/RwVm4kAtIqBqYl6dwzet6TnECF3Qxv0JF9Oq1ViyGqlRQpuMiUgASCCZGMamfjH4jenunAAYjChCIjwWIzIiIJMRxgaJ2m5imTsq9BB3BkLMtsk5BCyy5ET3YGOddekfCpFRHqtSqPUVqpDFlBMjglSCATExHODAOntUHuSNb4hrEzVFUrOYciPsQcH2056aPWAio1RT/Ptb7QTkzg584zpqtJd16lIhKdUWgKeAoPOFBh7wQRIOPfQO6+EK21K1Eps6/iAyQZECBkcgTjUyz0NDHqVWqm5BAIplVQEEkXZnk44ief3633daqTN4Ccckn3kZ9iMCD9dLqm+NYrTFJg5qS7WkRAhj7Jmf6vyE3PxBRWtU2xR6kNHbPkCfl/F9frGsXFt4Ksd9TNUFTYtW7GKhU++JNrYP+uqLotYen3CGBhgEMA4xNmfvqS25t71U0+QtSu1xWcSqD8Rycj8+ZM6SrqlqozKpgF6huiByJIX7DGqi6B5AOp9Jps124vkMbFSckMQmR3A5nEST9Nb9S6sltjdjC28rKqtQqRAyboZ7yPl/VqfMnPru/dduatEkO1QqBF1xBsjiBJAwJnUxv8AeHb+lTq5IEuf5zgZ98TH2+2qjbwJ0Um32nm9HtX8SwZPHkxBYj8pzMAOnUgMxFoUTH0mR/UI1rttqtzmYAMEA/z7ffwFB/P66WdYJ9K6eWAP9eoq3Q9EjXU3GTmf46wyrCeNFPWDMY18IkwfPjXemYHyof8AXXw0fMa0vElSPHGu1RDmcDSsYDayE2EgHn/J1Tf7NunVam59UgBKchWZoHqEEjwSwCXsQBGBkSNIXEDujXovwBXel04tbIZ3IIgQJRDzmZDGfZDxGm3gSWRh1HdVPWLllNKmJYnEASp4/mkgD6UMkuNYbfq9b9Hk0KlJzeXYpaxYsGuYkSLlDqpYD6CNE7fci4Kds5ZUR4iAGuzd4uimtqkiAsgCJCTqfXiWQNazhi4WoQVc2hGYQIiFW2RiPz1zNmiA951ch1NM+me5VV4ypNzKQPqZnk6EBZmJPzsSxjjOcf5Ogut9M9dlcKKbTmDgL+Q5nP5+0aIeiiKqq01DAA8k8CTxH1Ptp0qVAPPh3phUKTt6SFpDNVumLmKsVbObSAqjMgnAkUzJNzRK0vlBUKPPyk4BJZFkAKC85KiJ7o1NRVUNUNaqouckgouFlyCBJSoWA9yw1Sg/qqjS3zwbsD56Ddt34ZBz5JPvOnsQs6r1b0Pc1CDni0MQSFgAhZWQc3FSCSZmbrdXeYvtwcCYGHHCgxmowzBgLoz4jqTU+vd5E8nwGmTHkAmMzGEAp8CLpj8N31/IADnSWRjzZ9aN2SCpJzj758HAVe7gKx8DVnsK3qUjQyGIlCPE4gAjABNonw88DXnGzpme0HIH3n6fnx5/MasOmOUNOTBEnmMBTcYjuIT3JPmcaXYGHWCwtqqFI4C1FhjN3BgDiGgmYgj2CrddRpsba3qUSRJBFsj3AKsCImCPZRkydU3V6c+rNolo/WZQE4I+UlAGuWcEEYPgIOlbGkxl6VR3XhKgBVVJjExmfvg49tGE8gYdM/QKDu6PXl1BN+RE3AghFIEgZnwMcaZ7XZGlTdzUFai0NTCL3eoDJuLEGbrZyRA8aY9S6tTpXRUpekKcLSVVkyOeJEHPj6aV9FSnW2sVQCpqXqnBIQyOTAA9sT5nyN2A5TbUKTs4anSwFYAXmcEMCWJV1DEeDBGeDpV8T7ujctRKzeopCM0SuLihKgQBIjMiI8i479V6a9emW9AmoFL5dQ4N0oCBaGYAEHHOCSQNa/7hqNRq0wtFBUUOsk5iCJx2kAeeC4xkwZDAs2+4FVhLzXYgIwmByZESSOe4ZHtEzr1rbrSpCjTAQlrg6RMzJaQAAfcgJBPDCSEfTaK1laxrHpkXI85kTIgSMeZj+5pttwKbj1lJiIuMgexBEePxA/kY1DxgoT9XrCkoXcIHVseooioPEgqYafeSDPGq3d1RQ2q02WstNV7V3VNNwFgTAamwZYuiCOAJ9tfNoKZeRUjEgQWzPMqQPHOG99d+tKXQgEVJBgHk+QBcLyczIfE6tOoktZOvRviENQp31qUk2BqFQ0YUsWttqUzS7QYBuHtOmu63tIVC02slrmyoApk4lfWAYyDI4IPJ0uo7X0qdKiFREQrCkkBcn9qs+ZzJBMnj3+dS2wNSvcElqazOSYLcgpkc5I8edXYg7qnWVp1FSee2Q7SFM9ptBNT5RlogcE5OvOOs9VFCq/o0RSLFgGXEySTABMZ4BJxqu6luEeoKoqUzAVibfYg8r3SQfcH7a+7mmr1DFVsjukk5GOVb29zxOs3LOSkhR0RDaHrXCqQLrzDfsgsxzTUkwBBYxAE6uek7V/T7e0ScEmmR4+VQ0f8AUxb3g4E7skp0VNQk2T+rYrEkQSVEkE5ALmQAwHcTYXnTd0WUlmCm7gGoSMD5vTm1p/CxLARNuFVqKu2Jsnd9uZf1bYCk09skcmWhzJ4GYP56y2fRVBDW31WMzAPPkDw3zBR4hmOFnWO/2LnctUZw2YCKoHkyBkqOI9+cY0yp76xGZwA3PEEcCQeRMKg9lWRBmcv2UY79UpIKYEs5Ex55M5/CpLZ5Zj9pS9VpK9Jlbtx2+JYfxE+PqfprU7klyT8xE+0Sf6vaBwIHjWG+2dWrTX0x6hBJIWJH1iZgE5xGR75aX3IOiKo0mDm4RGNFq54EToup0Pddzvt6vbIaUOCMHHJjAkTpYNyoyYnXbsx0dt2BIg5113KuslptBgt+GfvxnQm4rQCf3fnphs9zSNJ2qvUZj84QQqgzgyCDJzkRgADGKqkIX1qpK8yPv7a9c6bsk2e0p0ClR+4XkTlmC3LjhQzuB9x515hvemblKHpQKlO26FPco5gj9rJ4BOTnMa9eqCKNIPXIeFNU+S5KO3PuTAHgAaz8jxhlRWQZ+pEo4Si4CufULSAWA9IwYMgK6KAoJ8HJMzO+Z4JrIxem9qLUIJHhT9o95I/LT/ddRoqrKarVDe5KlgLVZjK+3cO65sSfHbpDWoVD6isDZIAabiGiYaScjjnjXN2aB/8A+FiQqvuvTquAVVEMAGQe7yfrjjSnedFG1apVqn1KKGyqzLkFjbKyCGMGf3cxkil8V7igFDricEgGQI4Htnn3nyDpfvfi5mZVpyx9b1DMG9iCCLRIgkjHvrSKkS6KfYVWplJUIMenRUm64hVDPjK2w4zyw+oNL02osujsbScMWBWZBtUHgKaaNmR7mCYjdzVsIqBT+kOpIFQyUvAEXDyYMeJfmSRo7pPUArUaAIm01HY8rcC4ng9oE8iGHjzNjD+r9MIlWkgfKxMAwFmRFqG5oiJjyJuKKn0KoKgIOJ548gTEyMXNGSABJJOqzbb4PSEi9GBaYXABBWMqDExgi3wyzboU0E93JILxDcNjzTB54F8g8Z0wF9PpKAgwJObOcwD+IEN+IHHiQRwp+3lRfIBaAgaQDi5QR7k9xgSVUDPqAHum24/VHPdL9oEACSHapBiB8k/bOulXchBJZfUKFkX5gDDEwx7mZpy2ZtGItUL5AXdd3q00Cn02UkrVjJuNpmSMktkGfGp/fdS3G3pKaTX3MBdAJBHcDHiQox7H6677jeln9XBRwPUVeQynP0AFsz99DbhlCN6bSDbaTlfBJieeZ9/pOktj6BunbWpu3F8sMBvA9o8AMfH2PsdWG46AtR1uYW7a1hTDBUkSy3Na5M2nwBlRcSY0u6Z1MhECEAgSXgTLGLognC48a+dI65R324NF6EsgLmX+aCO0cEg3TBJkDPvq7beOiRp1g1SvqUGAD00qWuxYiWNMCbsqJuEWjP00P0mjXqtTBq2rZB9+70f65Y6P3R27h70am7CFM2uoRSQxUNbAqWhVIByfpojp3TaY/RytRjAUMOAbblmORcaIMSYvMahK2O8ED8QbBqdcVEOKbWNBIMBmtM+xWB7iR+TtOu7eq6yalM5yWJjGASxaZPPHPB0D8ZUbaVTvJKlc8XQwHA9p5+n11HUNw4+oPM60jHnH4E3TPTV2isZCBlYYZSFWfcZBGQR+IEiAfGhDQZSVNygxxmZ4kc+PvqTr/ETKgRWewCYBj8vtrBPiZgpKO97cg5/POo+jJj5or6vUwotNe0DFpI/sgzx7jS6lv6UmHH3I/wDGPsNSDVWY3NJY5M67+q3vrT6PuLmVNbqdJTJqBiP2RJ/gR+Z07+G+hndMtSqCtFSCytksCSQsDlmg49p1JfA/QRu94qOYporVah9lQefpcVx7Tr1yrQWhTimgZmm5S/cLrQF5gHtCk4yJxOh+NRYcrBOp01qstT1GtpjDIJZeWYoBMsZhbRI9Tj9VgHpfV6rJzV2wB7aIDLYIBAIAEsZkk5JJOjaG4SbrKyspMG0gSUZmYkYc5eRMAl5EsdY/73kCC8RjtZvrgh8z80nJLEnmBE2NAO9NZ6rIlOyzu9R+27wIxcZ9lwBGRKwoGwYi+pUUAkTYrNbE+yxcP75+1Ga4V7mYYZkMTcctEsxtUkiOJAnPnSWttiy1SqU3E/jUycHFwFg4OeMj3kw6GHUen7aCFWpUYHm8kicDFLuUR4ZR/j23PxD6bADbuATabVdZ8AGdqScfnGuvRr6m3V6jCgoBtp+ne4CxDG4Fack4CqvP21L/ABBuKyVaYRKNe9gE/Uoe4wYgD3nBAJg6uvuoV4L3ZbtpWmu3K/Qqw4Jn5qaeTMyPvJ0r3XRdvua7NV2gYrCi2Uy0nJp88TlsfQa1o0PQUtWanVYLcUSlSRKYmSSgy0RAUk+YiJ1nS3tOgvyw7QZYyJYhCEBeEE4AsBOMGdHKngKFXWfgbZVPUp0g9F0W4H1CVnjNwPb+a/fUs/8As8321/WrSp11KyLWBn2NjAE/aDr0ba9KkBbpUsWqB1xIyUULY62cwWPbBHPaHU6uzV5QwtIteh8MCVYZIkYgElRkCRkG15ZRWSeKZ5RsaO4r7qmjXUyagUkoQEM5kEQCPb8o8a9i68lNqbE02cKxINpE2oqnx/8AuGNEbDdPugWWpYFaIKzB/P5W+jKpxjt7tEJvPRpWwWglpJkswKtLQIUM7zwBC/UaU/Jyq1Q1Gidp0FFaKW3b9ZSaHtgIlO6WJg24CMCeTga69Yp1BfNQXByalJSAHaAzFA3dDHzgGD4zrPdfE9UUidujN6a2mBgqClOZiMH02P0qmdd16RV9MtXISq1ImlTObHDQy3FZwmQsx3edQ13/ANGhL8P7ynvJU85IU/T+8T4j2mNC1dktBg6J6rB7k4I7YMYPjzEjn20+O+pCoiolSiVBudlM8fUGWLewjxr51isCtN1IS9gSzSQJHEm7t+gj7Z0XnGgNOu9ZQEbimS5YNUEyLSQIhojtYTjgj3EaWUMUTVuValYencQCAGtZi9pMW4gx8s6x6oVj0VqXhVNWQO0tNzggEx2sDAMQM8g6RUeqEVUKZgwB47sHHt7g4PkHVqNibLfbb40q1Kke30qJLowAF0PUYZ8qwH2A1lW+JnG3BLCSWuaSZApqYjJxz9jxnS6h1J2SuXpm6pdbEFRcVE2tIBsESLcCIM6E3G9plbVi4eqxHpr7gCAXtyIIIAJjzGorIx5uevMa9VLwtysAB+HtVxBGeeP7tCevUdEcBgab4LgntJBWB5uJKAfXmM6X1+tKreokkKaZtBCjIhsd0keZOD4wNbbOoWvZRapDAwJLKWJXPzTH1jUtOrYzPqXUEpdq2slZSSs8HIkgEy11wz4A4M6UbCpdUKC4qBItzHg/x/r13690tabK/CkwRH3P7v8AHTr4Yp0gsi2SZcj6fKP6P+J1o2owtE5bo6dJ3ckoZHsGwefaOZjGOdNunfqGtp0abXdslgsEyJJ5nIM841t1PpqOrsQqMMq4gk/cfbzoWnRp1P0eq63PPYt9hYjP0DERMH66w5J5RpQ9+Jei+pRckreiUr61Nu+U9R2Yg4dbB9WhZMQDrpsOhmm6RVY2ILlxyg25In6sNxz+z9zrv1ba1V9FaQCsxWmQYFOTK1HFq/MDaGnJC1Igc/anW4RqlRGVwFVbuTaHtE+e01FP1RvfW9/kzJb4g3XpUKkkO2aR9mLErPvwJ/I6jNq4tHvp38XbimESmT+suDH6dpmfoWPnU8D9jrTwx+0U3kMRg0j8/wDP8dfaijz40Kg/yNFpUEARcx/P/T89aNUSdXUa6Ik+D9tGsuQIz/D/ADjVB8IfC/6Q5euGFBQSSDaGIIFoPPBJMDxGCRqeQ6KD/ZN8PQKm4qiFqKRTXi4U2QsTn5brV+sN45ZdV6tS9UI9KFGQQPDCD3CCTb3T+0hEmNUfStqgplEB9MUlQKGOL1Askf8ALQEz/wCoTqF6q9elQr1qlMEnHbBk1WZCQPACpVH3qnHnUTbehoP2vVqLqArVQzycnIYlXa0YAiSyj78wBonoteqEZlUOHcvd6ZMkxOYzkHPtGpeh1opQ29dqbANXaO0mQR6eBy5ETj2jJGq3oy1VpQpNsm0PSIYDwDIB48xrndp5LRMVGV6tVVfNzAhiYETAEcNBORjtP10DT36qgzDYh2bIC4KmcNIBn3u+2tt5Rqd9VaNyM7SfLd4UE47jJx9jqd6gi1lE1IsB7SOP7/GdVGN7BsqqHUAaTxVakEH6tEIUAFSbyBlixJH1z74G2O6JrJXJCoENSsFNkkmAJ8Fi2SPE+ToOj0GpTAV1FVaY5DASBBtGZuExieDoXdOi1AlR4WRfZBIzMZwGxH0/q1SWcCsf7jqTFVvoJSpPYFIQTb4ugS0rjJkwPM6w6NtKjFlZ0MEsrMk4BBiPe55k4ULOjvjKqLKoNRajeoWtkyikYAHjwD9vvpT0/dtVFKm3IBm0kEiJORmSoHjx5xqaxYx70PcVXWqysopFS7KxKgMlwcqyyZhhluMHkLP3cdCaqx9F/SpIA/rFQxKkBj2hgTAJVmiDGc6ieqdaaixWgoAFwhxJz/NMZ+sTOvQqHVlVqDijDZZ2gerUBU2rwLbpHzGBHGq41TYrOvXeqJQAoAgVALFtUCQM2hSYEAyKYNjAmApE6M+EywQvVMF+4RxB8ifxA4aYZWADT2uZ9+hO1Zam+DLVRAVRittRVybKi4LgWjE+OOdU9ruSKnqIv4apAlsQMsxN+CslSG+VomdD2BnVSWIRBY8qYGBAsYCeGNMQByTt6flhoTdVhSQq7CpuGYzYM9pW20cNK05IxctTkxojcdY9QmlRi7FzCVAJAhpMkA4gkkiATPpudYbLoISotV4qbmnOZhUDdtwGRCw7LIkA1VPyDRsBB17pVSo/fuEpOpAKWgGoWCvjugCDFwnM+06+7zpC7jd09mjEIBcWIBMRk/zcFYUftT4036rTWuWpUmhUjvABZf5MMqkn5rZewrJF0EgLoWpTisX20rVVFBp1JViFJUMAc5IzgeOONKwHJG3WgppqPSpEAKywGwUFskZ7iZ5x4zrzrqhWtvyaKPVKmGCiZtiIImThsx4nIE6c9W/T68qyFQueVxgexgHnx766dE+G61I+rdb5+UmT3fYMcERMG4e+qjjLBhW631CowKNYYF1MkSDEEGPbzqc6pSVXuxwfrGZzqkr/AA1Tenab3qIpCs3JIaOIAsJJ4zhj9pHf7JRUp0gxBYqtQHkZAJ+h5H+mlBJPAN4AthuACQeCdOdt1axLUUlhj+b/AJA1Q0PhelZ8iGeLu4+ff8vHvqf2NCC9K3sDE3Me7mZ+/GjnGdhxaOlLatUctVX1JHP7P0E4jH9Wu+16E0Ya0zODAH7vP100KKoJ8JE+wn/TnWvUOkuWVErQWBYECQQCJ8yDBBGY941P1B8TOj0d4LVKjOg8L5HiSTA8Z/1072SlkU+kvYJ9PBqKJCAE3Qoa9ZEEwTEngRtr6dMH9Yy2qpFQmmGgMWuEd1qrJIEQeffNeoVSwqUmvQmWmfxT8izCzMBeSJMrk6y3srQXtt869zAVqA7abACTKmmSViEUeoQIEC/Md518+Id8Copo1wALNPuMtM5EkSQchiZ51rS3VJKQrUiFAFqJ4MYnjmDPEG5sW1e2J+IeuG50HzOO4/sgzj7kR/rrdRbwiG+yQ6r1BqtQ1GPc2T7D2H2A0KK5+mmLdEqVFLUqdWoZ/BTYiI5kA/5Ghtl0SvVu9OhVqWmGsps1p9jAwfodejGqOd3Zku7bwY0+6czsitCySRcecT/gdc3P+zvfIiu1GbohFdWfJgdgaSZ8CSPIGnVL4M3iU1UUn7OTbx8xPnMQePYay8jjWCopgtEm3wWzI/zj/XXqnwpsHobSnTLMKzg449ISWIOZgTJnEqB5APlm26USb8sCTb4HbkmZ4A/KMnXo/wALLUa68VPUZYquy8MrGAgwpMtIIPiT4GuaTRoitFZySGAChkS0EQp/VtH9Y499LPVUqA1p/WUyJz/61eIPAw3ngaY7auLVRMhjT4Ayb0djjGVI4/ZxpFvek7hKFSApIVWABDK9lR6sAeZXOebSPuNusAabLa0y+wSFKLVruFGRcGaMYGC03cCBAxrpsnas1Znq2H1mWAR4jJK4JPuOdK9ls91Vpbc2lag3Thg9yMqtLTx2JYxP3Ij6u9v0j1rqyOVFRp7UweFnNvIAzGefOoabwxokNn1AXilUd0ejUqFSEhQnzwxGCSbhwfb7hfDHSqdWq26CRTW4BKhDsXhSpGM2hpkk5jnOrDc0UPrC1lubucN+yYkEtBVTcDOJOWXwPtVo7enFpNOmRUDMTDGJuBJ7sKMKqjJiTMtOgBupbR3WKSAZLNiS0GLiZ7geAZmDjUlvFp0mNRlBqqZAkWCBIwMGYOcEEfnq9pVqDKSA9j994zMCOfXnMnAHH5jXH+F6VOalJFa75ryWCgSO31FuWWwQYM49tTFUxs826fSrbsGotMBTN31OCIAmACTkwPqTI0ZtKj7KoLlDhvmsJiZyLiAD3DujwOSNV/UdyLBeFf27oT7hQYKnMf5hJuN8zoVANoJFlIXTbECWxxMTxBjTc81WASNNz8U+o4SwFiVUMLTBuBJuKyOSPYact8NGoag3NeqzhbwiT6ar2lbmALFz9AfzzqR2PV9mKhZ6bXAHNUgm8cAoqgCYIJYTJ86a9Y+OalTbimGAZiZdRaLeBP7XJjwB7mNVVCsb9P6oHoC4u5otUVHUi/AWDecyZtnnHOvlTbVN1TIqVjSlEJgG6SILEsFQqSvzBjDBSfbUj/u56lAUUIBliHJtEkAliR4Aj6/Q6rdsb6hIrFT6dtQGk4lIafSmIElfqRqX+RjdKKbdTJWmVw5AE1B+JoVsGRMH8RcCPUJAtbqQrOKFCU7S3qt5AIuAOLjK5t4tGRAIwfpMuta3kdwquCAHC1CbDzY7z4JhBnu1l16h+oj1UDUWHpqgwI7QAcGApt+pn3Gl8gFbLa06RLIoWkjTUEd1Z7SFbgBodVPywWBgAh0C3Z9ZLy6h5JAoqDDSLkgJULKwIaLO0iAY9sqPUBukp06jgIoggYaQALTIIM8TkMAMHC6P2+wViK9ZZp0iGpNODZwTLGQMYYFRE+okAA2w0Zbro6LXW52qVDcEDsnpO0H07oAYknJUx4kDRG6NV7aP6PUkJDGoVALmAIk5BecjAuERAGklY1K9apUNrouIKhj5+YEepGOZIx8x0w+GN1TqLunsYWsimS70sC9SCCatN1MmRI7hoWQCfhxtyzGluKSpgiAZvKrJtCkqVALSeRIAEk679X+GUroWQF3A4X5xBOVMhZukGcZX2BK7pXVUf1lJ27LTaUArNTqIxBvIdxLlpEzHgacHa06PoEI1JgO30zUqPNUKe5QCtVfUJYsGNwVQM4067ASHqwoqBVQrUQELOPf2MePfzz7rel7Yj1KtXsuJImZVZAkz+R1f1N+0szuVCuRAp2YIWAPWCs5+ZoQTwpnBK1eoUTWuKoKroSjlaSNb2yoptUOfxXcziCBGo4JaHyJvYdGt3FRjUNam0IVQL7XeTDQGGB7nnX2qipNKFpqy2sUlnbALU1MlQBgEgxnXOs7ypWlqaLUejUOGtKU1uhgqlVRIH46mTH10X1LptwSqDe4WQFkIRIOLVkp9UUJ/P0mm8jsW9N3Lh2pvTVaZ7QwliZ/AZMu3BtWAfMDOi9v0301HpCKIHyjunybYHeWGScBgAqwksS/90Gqlz9q8CRBM4tAEhAf2F7jBBYkFNFdK3xLNTWTkrcYjGSoiQTgkqLiDJY0gBDSbFYrrbN95bWFtKlHaTl3OZhRkgGeYJJLRmNF0fhbaKVY0TuC5y7YE+OAREiIJ+hjXKddUrikX9Zq5hBmxiJulmDIyqoky1bmFA508XZqKVSlUKu6vCemzKqALIS64Q0o0+TcimARbqkSDAGnRcKioabXWm4mAeTBaFjEyBgjka7UN05vxStXCGcZzAaCCZzGOfM60fe06bQAlP1+w2KFFyBx8lpCxGC0yvkFgNDbSrTSq1tJS9Skn4UllCswImEpizmQSbUBumQsADUOtsQbqdzIWXCkwJjAVXMn+Giundao1YvC3TAVvTGRMQsioeOLP8NTG4p1FSo1GHRTNrIrwvP8AzFEQJn2zqi+CV3G52ocUqdOmSQqmtXN3KkgMxQAkyMEeYzpRVqxt0EP0mixa8plYtWmafaZ+YSSRBIBIX38Aanut/paJWZYWkoZqb3A3gkHEMQAQYC8dp8wdE9QZPXWg7DbsCCVJ7T7WBUIJ4xbTfPOqTb1rw6tUSrTCywIZwJJPeD6jIABJZ2HmBjQl2Fiv/Z38U/pFFaTH9dSkMeCVIa0iPYhVn6D3GqEdVZ1LUkutaPUbtGCVJHkhQJxnganOn/DyLvU3afqGa9fTCdrggi8GcGc4BEAZBOnNfdBairCE2tFM/KYtJM5DQCxg4yfpDbpio++tWdmUvTW3uCUhcwHILNACxUFLuE/ybaE6agAcGu1OHOGIXwDgBjAzHMSDGI0v3fUdw/YCzFTHo0BHJAAZzAWC690iDUnMaoej7a2mRVqpTM4FgeRAySUMGZlZgNdGNS8j0S/xZvq1G2omQWkoQfbE572iQf2ZFoGp/qPxCNxTDDt5DqD5A+2QQBH2AxGtuvfFbGpURk7bjKlZ8k+IIx9/7zNmqju1VBDMYK5KtMk5wQcCPc6tRvaE2PNn8SBNvRVRlFtJJzIPAxP8cR7xqs+FOp1VQGvm9rrSINNSI7gxHhZj2xBwR57s9w1IiotO8KIVlUkKZJ8EgH/Ez9XvT+t165tNB6isbTUZSFUH8oxz+WiUe0CZS/FFOsoA26FpBLU0HsSMQI+dDk/TnOok9QqsRwjOCcgjIkAEYOJnP92vQt+3dkybXhYOSKlUg4zgGCBmKmcaA6n0v5X9Or803U3mCAMWsDE48jgcTrOl+CiZ+F+hWrO5uZamWVVFzTI+eL497Yz5HkWtsFNZwDBFQraMBaYAMxz5/qHOmnUOqehRFSk1aCACrhWEGSMgxgGIYEE/aSn3fxCN1XWsoCVALWUR3gTkCIBtxGeM+2tFbyThYLFFXv8ASUyFng4BNw+Y9xJCi0fYHWFbeTuh+lVEVSppqFYAktyDc9y8nnMkAHGvmy6bVKU6lFQUBLEX4FTEMQ7COZ+b7LrfaqHroN7taS1w3ZUt+VhDBiRkg5iZ51CQ2DdcUen3rXQenJCqw7RUFNT2yQbAgMExCjBJGuvSaYYhxRLX0w9z4Bwj4nPzVxx+ydabzr1SkatNUIKO4YBQgve0YCkwoChrpMsftrOh17cMUNmfIn+fU/vCZ+mpx2MQb2olC81laFe1reVzacieDH0OqC6olMBavq0SAysokAeMYNseQYBOCDoTrOwJ9Sm8EujgnwTJE/cnOpb4W6m2yrVaG4D+mQB2ubVPMhQ63BlPP21UVyT/ACJumXSU6PpAUWUR7mVnHPBp58oU/pMcFnuKbpRskVIECSGaAAOGW4Dn/wBRdTu0r7asDY4uBIseAw/ZtMybvYA59udEVaTgEfrUCwCrAnPgwSSCSMQZx41NtXY6s7dG6ZTSi7ikwNQszR6pBnz3beoowBwx++udX6cp21KmPVChk4un5g3/APHUH7gfv19pdcqRYQHjEsXk/kzR+7WO46nWYRJAX63ERnOY/q0+aChrR2YD1VX1RegkXsoMSOGoKJj3P5aXdP6fYtFjTVbGZZqGCBleTcnj9kTniZ1jW6rWaD3KeO04P5Mxn78/XJ0k3XXqaTTeoAZymSZJnIA5n7+NNO3hC+Sm3dCmtZy9QWxMWxB4ju7Bj9m0+2iOh79DTaVZEntYmPUgTfe2SApHdyBBugqpTdG+FxUIqVQFpZMHF5EACMC24gMTHtOSVd7+kXZbxFQmaQW24kfKQGgCCJFwtWxnYXKlNKSEwfdL6TTVYJRMqA5PP4pH8oxM5RTcTHqMgPpqP1LZ169O6goQFRF0F3Ud0MQLKVEx8gtXHk6Y7DcCx6e7o00qlmEPZUCUkDOLe7ItXEwWd5afOb11kivclBafqmlK3VSYtvZDlQuYkEAARA0PAB+46m25hEy3eyAtYEFK1bhAYlyxMA9oUR4J0l3PWadaiaT3i21Kaq8AJYFKlboDSWaSCe4QedBb6q1i1RtPQpE3K9MYGLchcrgE3Hkck41MHpTiv61Ng5P4YiQYED6REaF7gWFXc3bT1lqWBXKU6SxACEJDE9wcggiDiBjjSPa1WQu7sxua2mirnBsAERkgx9iPfXK9BlImmyNAMNz7e/Ejn6DRHwtVV98rOyWUkJ7jhMhT5+bJj7jyBpJWOw07cz6NSi1Gq4mm1PljjDEYIAeSOcjjGnWx3ruKSRS9U0Uq1Gri9UuCqqU6Y+Tkg+eT7Qv+M9yyGi7VEZxVNRQMN6Zm20gHtx+f5aCqBaFAVKlSoKlQBQyE2/0bgDIAglZ5geJAsaDY86VvV9ZKwVDWtCIoZSaYAf1e9lPp04WeCcgDmNFVeu1KhgBziHjhe56ZLMqQSWGDH4fcwPN9t8RVVcIAFolgAXX5fwl5BnyTE+PvqokUUqIwveewpUlEkTIsb55HNsmAB5IbTWBIotr1OmFZ6K5ANNVpmFBXHy225hbrowV5gnWHSSHpsah/UtJDMuGY5OD+EDBGPMTBAB2e4aoLzSFBLmJNQhSVtiQVSVU+p4GSTnB0L1bqSZo0IpqEVnAGJHJMAXRID4UwPfUP3KQ13vxARC0ksBJDYtBhrScZJhmz7MTMjQXT99UAYU6jGHIY3figXRj39vM6F225D0jTKkupwB9RkE/mGDDkSTkNp/034PZlZ2f0mdrirDMwAT2mDJEz7zqabHhE98ZdUYVhRViSDARTLEn5RgCP3+35TvWel1NviowLW9yxhfaCTPBPjnXqnUOjU2c1aKj1BgmDIE8ftLgYaDjyBqS+Ivh+vXChaZuPzlibYzPfENxyJ5+sDa6ZAg6t02rtKvrbaQAobt+VlEYOIIyMn31XbHdDcqjrcUfzJUgyAUGIMwwmYiScDTGjtGYkoFZQYIAZwVjA7JVTOIkYHOcYVKShBSXsVFjtUEBZAtBmwsxwbZ4C5l9S26DsH6j8S06LCVvwbiDbhizEqSMgloAOOxT5xhQ6wteDRr+kzkLFaEZVMZSoHViREAd5wBGdZfFqBo9VCUgsGiWX3+4GD7xyNINqjUGG4m+xQwBAMSbQCCwAB5jyP36Iy6G0H/H2/rtSSg9P8V7RUFQqYJCEWeopCsrEscliSJOpLoKinuEd6VRrSZFoiIj8WJkjPP8ADVz0SpQqFgjItRyILAkyTJug4J8HiYn6J/iXeq1X0aVyqs3k4kyQSMmAY+mtOT0TQw3HxmhVqfohkBHpoJwR5aGySPAI0V0SrW3dddwUK06Z/VoMEkCFAgSEWOTzEScnSHZ7NAgqN7TAxE/+P7+dPOk1/UolKVEVvUWAxbtTmZBF2DMxkzxxrG10WC7/AHlVKFWpWoPTDboFiylQuIGPBPvxke+iumOStJ1BN4Dgr7Gvbz/RVz9Y9hozcfE1Nie65Q9JVJHzegGLPkSJYgedH7fdqXpgxgLIx4QXCDnB3j8edOotiyKOrtfVM4ZcH6EuWI+sZE/Q68/+Kah/SXBGRA4jECMe4GPy1d7+pdUce4VZ+wMn90n89RXxW6NVBTkC1wPcE/4x9Y0/D6wnoS09wyEOhKsCCCp8jI/r1R7n4s3BKsKhWMYwD54AA5M6myRIB862YmOca6pRT2ZJ0Ptt8U1QrBwHmSCRPPM5z+c6R7vqlUg31WIJ4uMf6a6I5Cx/51o5UATB/wA/46lQjF4Q22zqnUKqpaKj2+wY/wCOqT4G+AG3LJuXZUQOSinlrAzFz7IGWJ8nGBnU6+3NQhVklyAoXJJPED74jXuex6edrtF7VDijTpKt2MACpJ4lqgAPgBVzpt0sAgbqihop23UKYA7QScSsWjuZiSQQMmWX8akYCvVpU2Ae++HsKm9DYQEJzeVC3EsqgNmJIXS/bbqmlWiPVbaPVqXC4cwBi0mJK1EUx5V/PA3Vb3ta9SFCMYgNDoLRzdAESR5uAPOuaTpFpA9X4jV6bmaiqJKQYAyxcuCBc5BHcRxxGkFPf+tty0MAEhQTJgeB9ABj8tMf1T0JLsaxMMjGREgW2EYHJuB8efGGx2aIhU4RSYg+IJEYPuBxpYKK7oW//SdtTBqKi/yLqzR6kqFZY5U5gAe/tjUX1hWoblqdJGRA1qArcTaxGCOZgZBP79fOgBmqOAL3A9VQeCUIJUjjKkj8ta7Lq24324p12WzbUstbSDomLhcDEljAMk88a0UdkWfa9DfblQy06jrJWQqzIwwxBAknJ5/I6w3NL9CpRXphqj1O6mMn00gkSO2HchTB+niNehbAhzeZBWUHaGpkL29mA2BgEkR3WxORt50ahuAQSSyn9WGMqPlYKIiE7EnkwG+p0KSChV8Q/Dh3D02q/qBTpXF7rxi0enBCgMCxJILAEkZJAL2v0oLTYLSApClenczBVW02w2Jw0qYB9+J36Ps4Hq1af6wEWuDysDK2SQs3NxkuTzx13NRnIJDKr9tlhUkQRgTKiWAmMW+JjS2hkdQ+JTQLO3o+qAQgZFW1QQAZWSccAAMc+Odtjs61en6u4rLtlqGLQpVmYXET28EvOJxHEaXVNkv6a2225vqu6H1Xg2dgJAKkyATliZkCJMnTvq27q7dKNMUn3dRbr6lpNkxAlPlPcDmYgiTyXQrOElaW5ptUZhTxcVMrAlbmEQoHCiVmInGpLq+6KVKbp8wIYCMEEd32yACPz0VuUr7ejUSqrl6xUFSbmdz3LOSTEzHOR5jVF0f4NpxG99EEiFit3Ick5WQDIgz2850kqdjs7/CPTrgtZDIYWqt2UIJLUGkYMD1KbDAKx9/R+k11qU7ronypZQ+B3ADieCOQQR4nU70r4do7UX0GcBgC1N3DCqpEgwsgkHhlAj66pem2lSVqVBJk2cEwJOAYMyDxkExmTUEkxPRKdbJdR6BqK10hkBFscgBwPWqFVtCKpC2kmLRrruhUFQrMPIAb01ZhmCxZqcQbfJHnOlHxP8YJ6jIgZW8KRlyDIPqFrgp/YBjgR7ldC6r6m1pVatiksyn5hEFgABmeGzxwJBxpSyCwa9arVFpk0ahNRclXlzChmyGJK8jKkHBOJA0q6R8WFwTVqUzUkZNN1iSuGYAgg5hge0KRgGAZu1ZmIuYILkqWVQBUByGdmFqKQBHLEEngyyPrPVH2LMqopqOVqG9bkAAZAq3ZYEGCf5sAnxMXeBscbvd+qpZQXpk2srXAU/BYEDPiGWTJEhgQRO9f3p23ZSbLEtURkEcQCwkgOo9pBmZMZ7fDvxQ9atFUhXjNVVBZgMWlT28EAW2jmZ136hsKRU9opqDBucGIEZIAmcGMaTqMsjWURdOq6sDTLB+Bbk/b6/bTOnUm2qBhlAP0IwR/VrTp1GhTqXtL4xOADzPH01VUdhTqUwFRytU3E4JXxPHB5n89V5PIl0KMRVR71cWCCIBGZwdHfC+29FWpE0lapVUGoWaUyAsALN3iMZnJ8CbJGpVKqFj2i4eTC4PjJHsY41QdEpNUqCozCKiK1wUiE4UqDMNkm4kWgT98radIo3+I+jpuXpq/ejVajYlGT1ipn5oIAF0+ZUn5tfNvtkJerFkg4yApYBiLfFiBVA96DeW0PXpsazPLUm9h/JO9XvMTBGGNPxBNP21n1nduAtNrZjNQcSxNx9xPzH63fXVOWBUA4i4mDaxunPiPviNQdaqSTdyedG9V6wa1U+mxFIdqgYBjz+c/ujS+sg1r4oOOyZOwbdVwtpM+Rj6gj+/QXT60GSLwATEn+uM8++u3UvmA9h/HWDUlCKbu4kznga7EsGT2EUuq5ErCgZC+fbnRfT9wtW6/tiMe4z/hpZU2ZAHcskAxOc/lpn0CnAqAiWlViM/i0pJVaBXZ6V8EfDyoF3jOFKhmo0wObZSZnkmVUAEzB8jVH8RVaqBKSG4ILHBPi0moePI9Un/l/eTPh7bfo9KjTtPqU1pgAk4NWopdSvCwXIiJ7UPtCzqW3qturCLw1qXrEE1ilzcyBFat+Tga45WzVA1H4mYO6VKRvZUkj5hj1HXElfnqmREFvB0j65ZXUlGNOHJvQIEC3EhQoEoI5VgcgzOjel/EaPu2ui41K1SQCGEK4AUcTEe/H00PuqiPsaBCg+lUcVFGSe5mJY+MEGI1nkoRtvkwoe5veAP3kROs6nVjZCnDQWzjHEAfX316Bsur0a1NQrUTSRQ7pUSQIlZkqBdBiAD5AnnU/wDEezp00q7tPRrqXimpS0dwwIuAa3yI8fXVRoTsI+AOiF0qbtvTAg0qYdisyRe8rnABA9zdnGeu72P6PWrV9uRSWRFL9t7sW/sG1o+7LHk6C+EurV6gepVrOiUvlpqq2/JUaJYygEcKOD4jVVQ2dzXtVaoFIKq9IzLE1LjkAvJjIJAA8jVS2JGXwzu8vQ/R2SrTgOUEiSJklWgsYBMnBHMEaPYJTQPWK2KWcC0YEn5RlTFxW8kU5J/lMAE7BlJKUqYRH5IUqJqGweBLG5GmTAUeTgTe7ynFRnNMByQ3dPb3KiEAQB6bBQOMHmdTgZvsn9VQ6MCKlrCxEMA5JZ6qlqhEGSYI/ZEwAOj9d9epXVLQlFgAbVlyxMCECx8pmD+Y5En0epU2dQ0yDUVbratP5ShIycZg/XyfadDfDfWU2i1qzQcm33Yvececj6QASdVSEejUdnRrOKhSm1ZViR3AyPM/OAZgtleCYIYdaVQplaPpksTB8EkCLASsws+IgYgjUb8M9Y3O5rh2aymvcRmc4wJmfYzAE8yQ1X1/qSLtTulRajIRT7hb8zFfb5bkGOIaAdLN0MVVOo01dfSQValMmxqi3Nf59O0YwckyTHgDApqrSHrbmiWLQAXoiVAMFYvtVmGZgQB9dA7HeBXFUB2LExCgLTmSx7IKKZEyjAwM4jW5+IU3THFVYIWaNXsYtH4mQqIWeBJ9udSrGUHR6z+ggK1KYLP2IygwQO24t2m205giO0dxIqug7NDRBT1HWTFxVrc5UGMgGfJ558CE6L0GkprGlWfcU6lvzKGtBw13yksYAW2Jjg41adA6MlSkSUMBoFyOpiFMBQ4AAkj5R7xnWkVkls8xahSrvXlnPpOHUkCbb7CJ+5E44H1Ol/S+sbmhTb0UDU3qXXNNsrIPBAEoQrRJwII1anbrRADU6djKyVKjyyvLuVT2zgm0fmQNRvUep1twfT/Cswi4UTAMADtAH5AD66mLobyV+y+I9vu6VZHa0qshDaJbEsjGLpMyDnuP3157139ZUdka4zxk/uJJJ/edHbDYGo60ktBJjMyfeIB4A8xrXqHTztqwFIXODAFuGnx9vtn7aOVPAUT+02riomWQkiSDHacyCPppiKN7lmwAcA8DxJn/ADnVLu9kqiqyKfUtAZSRCAySAZzkgfljSPY7cNTYkx3AGffOP4HU/U5ZHxo3pdJUz3QPtz/mNFbTpdRDdSrekAIyZVsziSQCYHtoqltLaLsHgpIA/oxAPBzMyP8Axpf1zpr1TQWmbCyXVADGIBEkeTn386zUm3sqh7ttslCsEq1FrVaii6JCICAVBtVrRxxMY/Lm7oOAopBak2iDCcLmoTEg5Yi/5VBaATOphupLRVaFIAXR6jKTOMnM8nTvYo1KDTAuYCV+jZVc4kwXbxakHBgjQkMNjWKqTN9NJuWrIa4ic3TiMweBjlDM313dzRqNPzdo8yWOefpOn/X90MJbbaT8305J94JaZ8zwWaYbqe4fcMFpKzIpwQOT7zx/qT51cVb9kJvAqppAwNa/hyMngedM6XwhvCt36PUCjJJX/wA5/LWu0+G905FtFgpxe5FNfJwzwCfoCTrqckZ0SW/okNPvoO8rJEfu99evdN/2ZllZq7VLgYC0QDjm64g3HmFUeMkaHT/ZbQMPUqOVbmKRGJIiVcrdEEngZ8iNUvNFbFwZ5RX3d7XERPgcYxqv+DStEU69och/Ug4mwmB+8f8Au0V8Tf7OVoyyLUFPHcfE47lPcBIIDEKDpds/1dNUkGJE/ckg/wAP36U5qUftBKnk9x6e4L01xIZKhJaTBuKgfS/0fM5BOToShUHrJ5zRwPo9Ej6E9n8fGsuhdRV9tTFIgAJR8RaysCZ8sQUMn2t+muVOjRuFHqMRNMRb4R6COJBwf1vMT2H88FfRZh03o+3SjSNNBTestGlUqgQ1tVi1QzIgkoBPvEE5hXV2pC1KtFKNIBmRURWDgAkG98SxH7amceTOtOkfC7igPWrEipaQKYINNUFSrkkGX7VVRAAY8HjSX4kKU1G4ZVLVLSAry2TMuQoQt8vgx4OMy7eBoz3Hwm4peoihXDw1pKwDAg8LM+B7zOgdj06pvI2oqlGUM6STaSoJi39qJ/j4006Nu2ttqVFQ1WyXW7EEECc/LAn6ax2O+FKvtjTZfUTcEBgottMACDyO4iTwB9NEW7yDKHoHQd5tVrJXb1C1lRZcSYtVh302MKgBuyBYMaY0N21hXc1KSBSyte4ElT80CmoCvHAJEDkGBpf8Y/Eu2/kwxyxqAs15N9pxmaQgyJH+GgOr9GrbiojUwqruEUOCwtdu4gi0REfrB4AIJJxOjZJXdNowHam10BghGUBCVAAsHm5UJ9jaBgDUb1r4GR3NSjVqUWILH1DII+wXGIwWOPbjVR0OiNpRAbcNXBtB9ki1QABJBAIySJsWRxpZ8ddK3D209sEAqk+o0gWwM5JhVEeB+zHOksOkMgjTam/piuK7AzbSUmCPN1wUfcHQ6NJB9IVSsKov7V5JUKD7kHk6qavQU6ds67Xq9Ui0EZi42XZEybyfsPfWW8+Gydma9MXMhDREFwRBUQP2QGB4gDGZ07EAUfi2opsekUHlLbR/7p99XPTKqbjaOaiFkaGsclrgrU3I/II+AfI4nSTZ1HO3qKCwqKMqwhwIUnPmRPGY9tG7ndNt6Sq7pSWozJAwRNqvGCOxFCTgXvUPjUIoXdQ+GDRc1NoxosAt1O4NHk9rGQJyBc5BBH10W/XlhSai01puq1Ueh3FwFua0gNyDnxx5nWdXrkOAYqr2se/t8+/GQD45PnSLq9Cky3msbFYgBu8jC8N+I8rg4FvtpWm8gV3wjXR2r1ItooDzc3bwxi3vtEfMPuDqm6PtvQpCnQDBASewhwSeTcZmeScZ8DXlz9UrbpadGmxWnTEWkhVJJm4qoCnORP10/wCkVwwcineoaF8QLVxHAzJ/PQ58dBVg/WthNUo9WC3aFAuLNJNszGJYs8WiDzGu+z6b6FGwLNWs0TNoxBEzkYMyTx7Zhr1OlTFX+TDM62MyFXqAEkmCMAAwLAwYx+Hki7yiSwYJUd4hDuItXOYH7Qtt5zJjxrNukUgDdfFK7So9KnDFSf1jCCZJmcjPGsxu26hRLi2+jioV7ZDBijAzgkhgfEwfpoLcfCLu8kzeSz3YySSRjVP0f4c2NJQyEU3UC9ql10iPlkRF2TGYA004tYeQyTdfdu9MU/T74AJtIm0GDP2HPnumcaz3XRCUSjeEBKszHxMyfGL/AHPkat970UszKabqRawRWUu8YaeStM2qt+PIxOhv9zqrXs9uWHzq4tBZUByCEiTJgTaJOdLjJaC0JKgRXVhSRi0w7vCi1rQxHDAySODOu1eXBtdi1TBqCQzZMKgOQvHmf4651jaGoz05IkgzyccLC5chYhRiTMxB1r0xCVKoDdw0mJjkMytC+T6aZjLEDOsyifo/DKI957iCIU5RDzBYT6jD9hQeRM6edPV1M2uah+SB3EmLn8nEDnAtUSe4acVdjTpiWywxm3tn8Kx2oCcBQCTB7as3BRvKFWp2hXkC8oF7/oXDEhAfBqktHCjjVy5PZKroLHw3TqOW3DFj8vp04spgQLTF7YwO5VBPnRy+ihKUqRgIGUhjnn8amw48do0Bsmp9tNytWqDApJNZhmcvUYUaRB9kDCcHTevtT6yFyxY0yKiCACzWgCU/XFQxgXSGtBJgA61xRINvnAaoFo0mhJEIrkHOJJkH8/HOu3V+t1afpgqQDgraAOCYhmzH56H3hp1/VICt+rWlNvyA2lQCSGEAjKgxEwItOXWqAaogpqKZAgIFVJACkSpZgxAYeZ7mBAgzDljBSR22XUhUqFDtQ4i8kUgzAcYVKb48fK2fOna16dXtBBKELFMwRjzTF3sPnRAPpqJ+GK7PWZHTazwTWohWW2TPayMptgeORGrbe7NrZdCQpUiGG4VScAkVh6i5xFN5zq1rJJkQgJqM7PBkzaFUj3sHpE4iCwP5xEn8RdCLn16KIwAAcpg+YdhJJmT3RMfv0+p7V3qA0mdgjdzUy72Z/Ej/AP1SeBCOcHgwdOqgWp/KJFnDDMEzhXQADkY7CTiyc6K7QWQ3w71YI70B3XUGB8lXPExhZY4B7o1ZdTrAVgy0WdpOYiIN7G5sfMFAz7eBqeX4Spql9NVAqNfFRpEAiIKkwpt4MxP82NU/V6oNO+oz9rRakgmDdyMi7tPPH56SaBoVboVDRUMKVG0WKqm+ApNMtbZgQ7NEFh79zRJ1OmUnpt6tRAVtwFF1RouvgERzAgMeZ86qG6mnyWLRR2vDOwBcsZItcQWtIgHmU+UkHSx+jFmphQVpU0l2RT3iSqlVKqVyrdgGYMnyU92hiTqe7pOlGjSos9RUNxAvY5mYXByQZbgAD667N8PVduVFofdVKbFFJASkDKszHi4TjIHcInTv4aFOi1b1aq0axZlucgFeAPxRABJyI8gmI0R1X4xFFUWjUG5LFr2Km5TMgK3yjzx7+ONWsITIpmoGnFqPWpWtUk4qEMqsOASCASc+R5J1frQFelQqbmAtVUb0VPZ2hlUCBN5pimCSVWBUmIwi6JW21betUr0xTq1GDBmJCyI8XRmB83nyNXG+2tMEoFlwpcSsoApBiTAaHAYAyBk+dUmJoF3hJNNhKrwoOMcAQsXGQIAgSQfGO206khHo1Ko9SAGg2mTIGFaVIXyDMcr41NVt4L3ur1GeD3qgcAi620tBX5oMDwROdfD0hfWT1KqvS7HBa1Rim7AMQBEtI7mxAzGptNjoYde6Ca22enTdbSEXuYEAKbvmwQxj8QTzEyddqG0enQpUBaWVYJDcsJggLNRgT9OAPppvvzLCuA6q022mGgiZMH5YWQJAJYmCWwp61tt09ELQrEPcBUUFUJut4AABYXD6/mQNDvQkE/oypT9OqEW48EQZkcJ87tdkLaouIuJjUl8bdJQU03AU02DBRTme3utgjAaFBOTcSTiBqq6XVSjSo0qrKKpcK8soYkmeC3dxCtnDWypnXX4m2SPQNNrialxXJkOs2ghjiMKJ+n10LAbPKf0hjIBhWUwBzJ/KeC2j+pbKmNqrebhE88/4RrfbbJam3mnSYVqbC+JmoDgkeJDAGB7nTClTWUFdSGpkmD5MSMzBMQRpSlTx0UkCfCu0QlwySApzPtnVd8FdHrNtQyQQWMmYk4B/rET9NDbaqop3l0JzKVAFYgziSATK5ESBaffFd8N7aKMUHCoGx3e4Vj5kc/x1n6nkekD/ABL8w+3/ANvSzfc/nS/snX3XNTPbGtBVDXfdfKdc1zWJYb/+pq/0l/t0td/iD+Q3H3T/ALQ1zXNd79L/AN+Tn7F26+Qf8pv4jRuw+X8v/kmua5rKOy3o1X56P/Oq/wAToSt/wVX/AJn9za5rmn0/j+hCH4J/4in93/sHVLuv5f8A6v8A40dfNc0fx/Y+wDd/yR+2tKn4fuP79c1zXOixv0fz/wD2V/7Y1vtPlH/MH9oa5rmu1ehGL2xNR/8AzBf+r+LaffEf8lU/oVNc1zU+P0SHLaO28/lB/RP9hdZVuKn2H9ga5rmrZKEG0/l9v/zR/YOjesfMPsP+42ua5rFehl/yJ/r3zf8A+/8AuNoRP5BP8/ta5rmol0UjvX5f+ho6j/w3/TS/v1zXNZ9FAFPTR/8Agj/0fxqa+65p+PbCRR7/APkU/wCn/tnSg/8AEj+m/wDZGua5ro8vX6MoBfXeE+9T/wCOl+8/4el/zX/tvrmuaU9v4/oaNt9/eP7Q10o8/v8A4DXNc1zvZojHcfOn/T/DVV8OfI/9Mf2Keua5rp8HqM/Jo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17414" name="Picture 6" descr="http://t3.gstatic.com/images?q=tbn:ANd9GcQAJcwNU6evMCDXY-Lj9GyCBLE5Rgz4y4JfCkeryYm-7dhSe_0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188640"/>
            <a:ext cx="4829175" cy="3019425"/>
          </a:xfrm>
          <a:prstGeom prst="rect">
            <a:avLst/>
          </a:prstGeom>
          <a:noFill/>
        </p:spPr>
      </p:pic>
      <p:pic>
        <p:nvPicPr>
          <p:cNvPr id="17416" name="Picture 8" descr="https://encrypted-tbn2.gstatic.com/images?q=tbn:ANd9GcS8z6fjGOQysMTbIyAUkRF845UjMF2j6DQhvIHW1aHF6G3NveyNlpyewK2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717032"/>
            <a:ext cx="3888432" cy="2587577"/>
          </a:xfrm>
          <a:prstGeom prst="rect">
            <a:avLst/>
          </a:prstGeom>
          <a:noFill/>
        </p:spPr>
      </p:pic>
      <p:pic>
        <p:nvPicPr>
          <p:cNvPr id="17418" name="Picture 10" descr="http://t0.gstatic.com/images?q=tbn:ANd9GcQOTBeymEpEAcA3a4SjVylqRsQ1MaUVdEdYwuV4pH5FpT1vjdHAo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984" y="3429000"/>
            <a:ext cx="4325119" cy="3241707"/>
          </a:xfrm>
          <a:prstGeom prst="rect">
            <a:avLst/>
          </a:prstGeom>
          <a:noFill/>
        </p:spPr>
      </p:pic>
      <p:pic>
        <p:nvPicPr>
          <p:cNvPr id="17420" name="Picture 12" descr="http://www.tapeta-kolory-chaos-kalejdoskop-fraktal.na-telefon.org/tapety/kolory-chaos-kalejdoskop-fraktal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404664"/>
            <a:ext cx="3746938" cy="28083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ogaty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</TotalTime>
  <Words>217</Words>
  <Application>Microsoft Office PowerPoint</Application>
  <PresentationFormat>Pokaz na ekranie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Motyw pakietu Office</vt:lpstr>
      <vt:lpstr>FRAKTALE</vt:lpstr>
      <vt:lpstr>Slajd 2</vt:lpstr>
      <vt:lpstr>Śnieżynka Kocha</vt:lpstr>
      <vt:lpstr>Trójkąt Sierpińskiego</vt:lpstr>
      <vt:lpstr>Slajd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FRAKTALE</dc:title>
  <dc:creator>ndluznie</dc:creator>
  <cp:lastModifiedBy>ndluznie</cp:lastModifiedBy>
  <cp:revision>5</cp:revision>
  <dcterms:created xsi:type="dcterms:W3CDTF">2014-01-27T12:10:29Z</dcterms:created>
  <dcterms:modified xsi:type="dcterms:W3CDTF">2014-01-27T12:56:20Z</dcterms:modified>
</cp:coreProperties>
</file>