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78" y="-64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10/6/2014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6858000"/>
          </a:xfrm>
        </p:spPr>
        <p:txBody>
          <a:bodyPr anchor="ctr">
            <a:normAutofit/>
          </a:bodyPr>
          <a:lstStyle/>
          <a:p>
            <a:pPr algn="ctr"/>
            <a:r>
              <a:rPr lang="pl-PL" sz="7200" dirty="0" err="1" smtClean="0"/>
              <a:t>doctor</a:t>
            </a:r>
            <a:endParaRPr lang="pl-PL" sz="7200" dirty="0"/>
          </a:p>
        </p:txBody>
      </p:sp>
      <p:sp>
        <p:nvSpPr>
          <p:cNvPr id="3" name="Subtitle 2"/>
          <p:cNvSpPr>
            <a:spLocks noGrp="1"/>
          </p:cNvSpPr>
          <p:nvPr>
            <p:ph type="subTitle" idx="1"/>
          </p:nvPr>
        </p:nvSpPr>
        <p:spPr>
          <a:xfrm>
            <a:off x="10443294" y="5507166"/>
            <a:ext cx="1748706" cy="1350834"/>
          </a:xfrm>
        </p:spPr>
        <p:txBody>
          <a:bodyPr/>
          <a:lstStyle/>
          <a:p>
            <a:r>
              <a:rPr lang="pl-PL" dirty="0" err="1" smtClean="0"/>
              <a:t>Invidual</a:t>
            </a:r>
            <a:r>
              <a:rPr lang="pl-PL" dirty="0" smtClean="0"/>
              <a:t> </a:t>
            </a:r>
            <a:r>
              <a:rPr lang="pl-PL" dirty="0" err="1" smtClean="0"/>
              <a:t>work</a:t>
            </a:r>
            <a:r>
              <a:rPr lang="pl-PL" dirty="0" smtClean="0"/>
              <a:t> </a:t>
            </a:r>
            <a:br>
              <a:rPr lang="pl-PL" dirty="0" smtClean="0"/>
            </a:br>
            <a:r>
              <a:rPr lang="pl-PL" dirty="0" smtClean="0"/>
              <a:t>from English</a:t>
            </a:r>
            <a:br>
              <a:rPr lang="pl-PL" dirty="0" smtClean="0"/>
            </a:br>
            <a:r>
              <a:rPr lang="pl-PL" dirty="0" smtClean="0"/>
              <a:t>Ela Gimzicka</a:t>
            </a:r>
            <a:br>
              <a:rPr lang="pl-PL" dirty="0" smtClean="0"/>
            </a:br>
            <a:r>
              <a:rPr lang="pl-PL" dirty="0" smtClean="0"/>
              <a:t>klas 6b</a:t>
            </a:r>
          </a:p>
        </p:txBody>
      </p:sp>
    </p:spTree>
    <p:extLst>
      <p:ext uri="{BB962C8B-B14F-4D97-AF65-F5344CB8AC3E}">
        <p14:creationId xmlns:p14="http://schemas.microsoft.com/office/powerpoint/2010/main" xmlns="" val="29142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lstStyle/>
          <a:p>
            <a:pPr algn="ctr"/>
            <a:r>
              <a:rPr lang="pl-PL" dirty="0" err="1" smtClean="0"/>
              <a:t>Employment</a:t>
            </a:r>
            <a:endParaRPr lang="pl-PL" dirty="0"/>
          </a:p>
        </p:txBody>
      </p:sp>
    </p:spTree>
    <p:extLst>
      <p:ext uri="{BB962C8B-B14F-4D97-AF65-F5344CB8AC3E}">
        <p14:creationId xmlns:p14="http://schemas.microsoft.com/office/powerpoint/2010/main" xmlns="" val="1987835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ctr">
              <a:buNone/>
            </a:pPr>
            <a:r>
              <a:rPr lang="en-US" dirty="0" smtClean="0"/>
              <a:t>Doctors </a:t>
            </a:r>
            <a:r>
              <a:rPr lang="en-US" dirty="0"/>
              <a:t>usually work in hospitals or clinics. Sometimes they work in private clinics or in their own clinics. Every job gives doctor chance to rise his qualifications.</a:t>
            </a:r>
            <a:endParaRPr lang="pl-PL" dirty="0"/>
          </a:p>
        </p:txBody>
      </p:sp>
    </p:spTree>
    <p:extLst>
      <p:ext uri="{BB962C8B-B14F-4D97-AF65-F5344CB8AC3E}">
        <p14:creationId xmlns:p14="http://schemas.microsoft.com/office/powerpoint/2010/main" xmlns="" val="1499899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6858000"/>
          </a:xfrm>
        </p:spPr>
        <p:txBody>
          <a:bodyPr>
            <a:normAutofit/>
          </a:bodyPr>
          <a:lstStyle/>
          <a:p>
            <a:pPr algn="ctr"/>
            <a:r>
              <a:rPr lang="pl-PL" sz="7200" dirty="0" smtClean="0"/>
              <a:t>The end</a:t>
            </a:r>
            <a:endParaRPr lang="pl-PL" sz="7200" dirty="0"/>
          </a:p>
        </p:txBody>
      </p:sp>
    </p:spTree>
    <p:extLst>
      <p:ext uri="{BB962C8B-B14F-4D97-AF65-F5344CB8AC3E}">
        <p14:creationId xmlns:p14="http://schemas.microsoft.com/office/powerpoint/2010/main" xmlns="" val="186502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2192000" cy="6858000"/>
          </a:xfrm>
        </p:spPr>
        <p:txBody>
          <a:bodyPr/>
          <a:lstStyle/>
          <a:p>
            <a:pPr algn="ctr"/>
            <a:r>
              <a:rPr lang="pl-PL" dirty="0" smtClean="0"/>
              <a:t>PROFESSION </a:t>
            </a:r>
            <a:r>
              <a:rPr lang="pl-PL" dirty="0"/>
              <a:t>CHARACTERISTICS</a:t>
            </a:r>
          </a:p>
        </p:txBody>
      </p:sp>
    </p:spTree>
    <p:extLst>
      <p:ext uri="{BB962C8B-B14F-4D97-AF65-F5344CB8AC3E}">
        <p14:creationId xmlns:p14="http://schemas.microsoft.com/office/powerpoint/2010/main" xmlns="" val="3042886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0" y="0"/>
            <a:ext cx="12192000" cy="6858000"/>
          </a:xfrm>
        </p:spPr>
        <p:txBody>
          <a:bodyPr/>
          <a:lstStyle/>
          <a:p>
            <a:pPr marL="0" indent="0" algn="ctr">
              <a:buNone/>
            </a:pPr>
            <a:r>
              <a:rPr lang="en-US" dirty="0" smtClean="0"/>
              <a:t>Doctor </a:t>
            </a:r>
            <a:r>
              <a:rPr lang="en-US" dirty="0"/>
              <a:t>is a person who has got proper qualifications to provide health care services. Doctor has got rights to do medical examinations, diagnosing diseases. He is responsible for curing, rehabilitation, providing medical advices, opinions in area of his specialization. One doctor may have a many specializations in many areas. This is one of most responsible profession.</a:t>
            </a:r>
            <a:endParaRPr lang="pl-PL" dirty="0"/>
          </a:p>
        </p:txBody>
      </p:sp>
    </p:spTree>
    <p:extLst>
      <p:ext uri="{BB962C8B-B14F-4D97-AF65-F5344CB8AC3E}">
        <p14:creationId xmlns:p14="http://schemas.microsoft.com/office/powerpoint/2010/main" xmlns="" val="3426626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lstStyle/>
          <a:p>
            <a:pPr algn="ctr"/>
            <a:r>
              <a:rPr lang="pl-PL" dirty="0" smtClean="0"/>
              <a:t>REQUIREMENTS</a:t>
            </a:r>
            <a:endParaRPr lang="pl-PL" dirty="0"/>
          </a:p>
        </p:txBody>
      </p:sp>
    </p:spTree>
    <p:extLst>
      <p:ext uri="{BB962C8B-B14F-4D97-AF65-F5344CB8AC3E}">
        <p14:creationId xmlns:p14="http://schemas.microsoft.com/office/powerpoint/2010/main" xmlns="" val="2339038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ctr">
              <a:buNone/>
            </a:pPr>
            <a:r>
              <a:rPr lang="en-US" dirty="0" smtClean="0"/>
              <a:t>Doctor </a:t>
            </a:r>
            <a:r>
              <a:rPr lang="en-US" dirty="0"/>
              <a:t>have to finish his studies on Medical University. Studies are finished with exam. Doctor should have wide knowledge in his medical specialty. Every doctor should extend his knowledge every day. Doctor should be characterized by perceptiveness, ability to do analysis, mating facts, conscientiousness, good memory, accuracy, resistance to stress. To be a doctor you should have good contact with your patient. In some cases good eyesight and manual precision is needed (e.g. surgery) every doctor should have good health and physical condition</a:t>
            </a:r>
            <a:r>
              <a:rPr lang="en-US" dirty="0" smtClean="0"/>
              <a:t>.</a:t>
            </a:r>
            <a:endParaRPr lang="en-US" dirty="0"/>
          </a:p>
        </p:txBody>
      </p:sp>
    </p:spTree>
    <p:extLst>
      <p:ext uri="{BB962C8B-B14F-4D97-AF65-F5344CB8AC3E}">
        <p14:creationId xmlns:p14="http://schemas.microsoft.com/office/powerpoint/2010/main" xmlns="" val="4260808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12192000" cy="6858000"/>
          </a:xfrm>
        </p:spPr>
        <p:txBody>
          <a:bodyPr/>
          <a:lstStyle/>
          <a:p>
            <a:pPr algn="ctr"/>
            <a:r>
              <a:rPr lang="pl-PL" dirty="0" err="1" smtClean="0"/>
              <a:t>Specialities</a:t>
            </a:r>
            <a:endParaRPr lang="pl-PL" dirty="0"/>
          </a:p>
        </p:txBody>
      </p:sp>
    </p:spTree>
    <p:extLst>
      <p:ext uri="{BB962C8B-B14F-4D97-AF65-F5344CB8AC3E}">
        <p14:creationId xmlns:p14="http://schemas.microsoft.com/office/powerpoint/2010/main" xmlns="" val="3157801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ctr">
              <a:buNone/>
            </a:pPr>
            <a:r>
              <a:rPr lang="en-US" dirty="0" smtClean="0"/>
              <a:t>There </a:t>
            </a:r>
            <a:r>
              <a:rPr lang="en-US" dirty="0"/>
              <a:t>was 40 basic and 28 detailed specialties till 2013. After that this list was change</a:t>
            </a:r>
            <a:endParaRPr lang="pl-PL" dirty="0"/>
          </a:p>
        </p:txBody>
      </p:sp>
    </p:spTree>
    <p:extLst>
      <p:ext uri="{BB962C8B-B14F-4D97-AF65-F5344CB8AC3E}">
        <p14:creationId xmlns:p14="http://schemas.microsoft.com/office/powerpoint/2010/main" xmlns="" val="3340530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8000"/>
          </a:xfrm>
        </p:spPr>
        <p:txBody>
          <a:bodyPr/>
          <a:lstStyle/>
          <a:p>
            <a:pPr algn="ctr"/>
            <a:r>
              <a:rPr lang="pl-PL" dirty="0" err="1" smtClean="0"/>
              <a:t>Conditions</a:t>
            </a:r>
            <a:r>
              <a:rPr lang="pl-PL" dirty="0" smtClean="0"/>
              <a:t> </a:t>
            </a:r>
            <a:r>
              <a:rPr lang="pl-PL" dirty="0"/>
              <a:t>of </a:t>
            </a:r>
            <a:r>
              <a:rPr lang="pl-PL" dirty="0" err="1"/>
              <a:t>employment</a:t>
            </a:r>
            <a:endParaRPr lang="pl-PL" dirty="0"/>
          </a:p>
        </p:txBody>
      </p:sp>
    </p:spTree>
    <p:extLst>
      <p:ext uri="{BB962C8B-B14F-4D97-AF65-F5344CB8AC3E}">
        <p14:creationId xmlns:p14="http://schemas.microsoft.com/office/powerpoint/2010/main" xmlns="" val="13943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lstStyle/>
          <a:p>
            <a:pPr marL="0" indent="0" algn="ctr">
              <a:buNone/>
            </a:pPr>
            <a:r>
              <a:rPr lang="en-US" dirty="0" smtClean="0"/>
              <a:t>Place </a:t>
            </a:r>
            <a:r>
              <a:rPr lang="en-US" dirty="0"/>
              <a:t>of employment is depended on way you provide medical help. Doctor may work in hospital, clinic public or private, house of patient or place of accident.  Doctor having long brake in his practice have to pass the exam again to prove his knowledge. This profession is connected with contact with ill people. So doctors have a risk to be ill also especially on some infectious diseases.</a:t>
            </a:r>
            <a:endParaRPr lang="pl-PL" dirty="0"/>
          </a:p>
        </p:txBody>
      </p:sp>
    </p:spTree>
    <p:extLst>
      <p:ext uri="{BB962C8B-B14F-4D97-AF65-F5344CB8AC3E}">
        <p14:creationId xmlns:p14="http://schemas.microsoft.com/office/powerpoint/2010/main" xmlns="" val="9502763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emplate>TC103457452[[fn=Celestial]]</Template>
  <TotalTime>172</TotalTime>
  <Words>298</Words>
  <Application>Microsoft Office PowerPoint</Application>
  <PresentationFormat>Niestandardowy</PresentationFormat>
  <Paragraphs>13</Paragraphs>
  <Slides>12</Slides>
  <Notes>0</Notes>
  <HiddenSlides>0</HiddenSlides>
  <MMClips>0</MMClips>
  <ScaleCrop>false</ScaleCrop>
  <HeadingPairs>
    <vt:vector size="4" baseType="variant">
      <vt:variant>
        <vt:lpstr>Motyw</vt:lpstr>
      </vt:variant>
      <vt:variant>
        <vt:i4>1</vt:i4>
      </vt:variant>
      <vt:variant>
        <vt:lpstr>Tytuły slajdów</vt:lpstr>
      </vt:variant>
      <vt:variant>
        <vt:i4>12</vt:i4>
      </vt:variant>
    </vt:vector>
  </HeadingPairs>
  <TitlesOfParts>
    <vt:vector size="13" baseType="lpstr">
      <vt:lpstr>Celestial</vt:lpstr>
      <vt:lpstr>doctor</vt:lpstr>
      <vt:lpstr>PROFESSION CHARACTERISTICS</vt:lpstr>
      <vt:lpstr>Slajd 3</vt:lpstr>
      <vt:lpstr>REQUIREMENTS</vt:lpstr>
      <vt:lpstr>Slajd 5</vt:lpstr>
      <vt:lpstr>Specialities</vt:lpstr>
      <vt:lpstr>Slajd 7</vt:lpstr>
      <vt:lpstr>Conditions of employment</vt:lpstr>
      <vt:lpstr>Slajd 9</vt:lpstr>
      <vt:lpstr>Employment</vt:lpstr>
      <vt:lpstr>Slajd 11</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doctor</dc:title>
  <dc:creator>Ela Gimzicka</dc:creator>
  <cp:lastModifiedBy>jredlin</cp:lastModifiedBy>
  <cp:revision>5</cp:revision>
  <dcterms:created xsi:type="dcterms:W3CDTF">2014-09-28T16:51:39Z</dcterms:created>
  <dcterms:modified xsi:type="dcterms:W3CDTF">2014-10-06T12:22:43Z</dcterms:modified>
</cp:coreProperties>
</file>