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7CFA-66C1-4BA5-9FA6-A8BC390F82D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A8FB-DD29-4177-9BF8-7EEFD9EA001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376242" cy="37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83264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Disco polo jest to gatunek muzyki popularnej, który pochodzi z Polski. Narodził się w 80. latach XX wieku. Jest to nurt muzyki tanecznej. Przeważają w nim dźwięki instrumentów elektronicznych. </a:t>
            </a:r>
          </a:p>
          <a:p>
            <a:pPr algn="ctr">
              <a:buNone/>
            </a:pPr>
            <a:r>
              <a:rPr lang="pl-PL" sz="2800" dirty="0" smtClean="0"/>
              <a:t>Obecnie muzyka posiada kilka festiwali muzycznych. Trzy największe, na które zjeżdża największa liczba wykonawców i fanów, to:</a:t>
            </a:r>
          </a:p>
          <a:p>
            <a:pPr algn="ctr"/>
            <a:r>
              <a:rPr lang="pl-PL" sz="2800" dirty="0" smtClean="0"/>
              <a:t>Gwiazdy Disco </a:t>
            </a:r>
            <a:r>
              <a:rPr lang="pl-PL" sz="2800" dirty="0" err="1" smtClean="0"/>
              <a:t>Relax</a:t>
            </a:r>
            <a:endParaRPr lang="pl-PL" sz="2800" dirty="0" smtClean="0"/>
          </a:p>
          <a:p>
            <a:pPr algn="ctr"/>
            <a:r>
              <a:rPr lang="pl-PL" sz="2800" dirty="0" smtClean="0"/>
              <a:t>Disco </a:t>
            </a:r>
            <a:r>
              <a:rPr lang="pl-PL" sz="2800" dirty="0" err="1" smtClean="0"/>
              <a:t>Mazovia</a:t>
            </a:r>
            <a:r>
              <a:rPr lang="pl-PL" sz="2800" dirty="0" smtClean="0"/>
              <a:t> od 2011 roku</a:t>
            </a:r>
          </a:p>
          <a:p>
            <a:pPr algn="ctr"/>
            <a:r>
              <a:rPr lang="pl-PL" sz="2800" dirty="0" smtClean="0"/>
              <a:t>Disco Hit </a:t>
            </a:r>
            <a:r>
              <a:rPr lang="pl-PL" sz="2800" dirty="0" err="1" smtClean="0"/>
              <a:t>Festival</a:t>
            </a:r>
            <a:r>
              <a:rPr lang="pl-PL" sz="2800" dirty="0" smtClean="0"/>
              <a:t> - Kobylnica od 2011 roku</a:t>
            </a:r>
          </a:p>
          <a:p>
            <a:pPr algn="ctr"/>
            <a:r>
              <a:rPr lang="pl-PL" sz="2800" dirty="0" smtClean="0"/>
              <a:t>Ogólnopolski Festiwal Muzyki Tanecznej w Ostródzie od 1996 roku</a:t>
            </a:r>
          </a:p>
          <a:p>
            <a:pPr algn="ctr"/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algn="ctr"/>
            <a:r>
              <a:rPr lang="pl-PL" dirty="0" smtClean="0"/>
              <a:t>Obecnie najpopularniejszymi twórcami muzyki disco polo są:  Tomasz </a:t>
            </a:r>
            <a:r>
              <a:rPr lang="pl-PL" dirty="0" err="1" smtClean="0"/>
              <a:t>Niecik</a:t>
            </a:r>
            <a:r>
              <a:rPr lang="pl-PL" dirty="0" smtClean="0"/>
              <a:t>, zespół Weekend i Bracia Figo Fagot.  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795274" cy="20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4426068" cy="24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2664296" cy="19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99</Words>
  <Application>Microsoft Office PowerPoint</Application>
  <PresentationFormat>Pokaz na ekranie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Slajd 1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 polo</dc:title>
  <dc:creator>kstepien</dc:creator>
  <cp:lastModifiedBy>kstepien</cp:lastModifiedBy>
  <cp:revision>2</cp:revision>
  <dcterms:created xsi:type="dcterms:W3CDTF">2014-05-07T09:30:08Z</dcterms:created>
  <dcterms:modified xsi:type="dcterms:W3CDTF">2014-05-07T09:48:59Z</dcterms:modified>
</cp:coreProperties>
</file>