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49" autoAdjust="0"/>
    <p:restoredTop sz="94660"/>
  </p:normalViewPr>
  <p:slideViewPr>
    <p:cSldViewPr>
      <p:cViewPr varScale="1">
        <p:scale>
          <a:sx n="88" d="100"/>
          <a:sy n="88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828AE-BFFD-4753-8A4C-AB09B3CA1776}" type="datetimeFigureOut">
              <a:rPr lang="pl-PL" smtClean="0"/>
              <a:pPr/>
              <a:t>2014-06-11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379E4-8A56-4848-B10C-3755321A8A4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23115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379E4-8A56-4848-B10C-3755321A8A41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19625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2118-D949-4903-9941-958CE9BAE6F0}" type="datetimeFigureOut">
              <a:rPr lang="pl-PL" smtClean="0"/>
              <a:pPr/>
              <a:t>2014-06-11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BE66-9B15-422F-AAE3-2A761D61573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7185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2118-D949-4903-9941-958CE9BAE6F0}" type="datetimeFigureOut">
              <a:rPr lang="pl-PL" smtClean="0"/>
              <a:pPr/>
              <a:t>2014-06-11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BE66-9B15-422F-AAE3-2A761D61573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6412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2118-D949-4903-9941-958CE9BAE6F0}" type="datetimeFigureOut">
              <a:rPr lang="pl-PL" smtClean="0"/>
              <a:pPr/>
              <a:t>2014-06-11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BE66-9B15-422F-AAE3-2A761D61573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1694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2118-D949-4903-9941-958CE9BAE6F0}" type="datetimeFigureOut">
              <a:rPr lang="pl-PL" smtClean="0"/>
              <a:pPr/>
              <a:t>2014-06-11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BE66-9B15-422F-AAE3-2A761D61573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7263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2118-D949-4903-9941-958CE9BAE6F0}" type="datetimeFigureOut">
              <a:rPr lang="pl-PL" smtClean="0"/>
              <a:pPr/>
              <a:t>2014-06-11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BE66-9B15-422F-AAE3-2A761D61573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19633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2118-D949-4903-9941-958CE9BAE6F0}" type="datetimeFigureOut">
              <a:rPr lang="pl-PL" smtClean="0"/>
              <a:pPr/>
              <a:t>2014-06-11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BE66-9B15-422F-AAE3-2A761D61573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7565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2118-D949-4903-9941-958CE9BAE6F0}" type="datetimeFigureOut">
              <a:rPr lang="pl-PL" smtClean="0"/>
              <a:pPr/>
              <a:t>2014-06-11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BE66-9B15-422F-AAE3-2A761D61573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5897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2118-D949-4903-9941-958CE9BAE6F0}" type="datetimeFigureOut">
              <a:rPr lang="pl-PL" smtClean="0"/>
              <a:pPr/>
              <a:t>2014-06-11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BE66-9B15-422F-AAE3-2A761D61573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67176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2118-D949-4903-9941-958CE9BAE6F0}" type="datetimeFigureOut">
              <a:rPr lang="pl-PL" smtClean="0"/>
              <a:pPr/>
              <a:t>2014-06-11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BE66-9B15-422F-AAE3-2A761D61573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8780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2118-D949-4903-9941-958CE9BAE6F0}" type="datetimeFigureOut">
              <a:rPr lang="pl-PL" smtClean="0"/>
              <a:pPr/>
              <a:t>2014-06-11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BE66-9B15-422F-AAE3-2A761D61573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93008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2118-D949-4903-9941-958CE9BAE6F0}" type="datetimeFigureOut">
              <a:rPr lang="pl-PL" smtClean="0"/>
              <a:pPr/>
              <a:t>2014-06-11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BE66-9B15-422F-AAE3-2A761D61573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9041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D2118-D949-4903-9941-958CE9BAE6F0}" type="datetimeFigureOut">
              <a:rPr lang="pl-PL" smtClean="0"/>
              <a:pPr/>
              <a:t>2014-06-11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4BE66-9B15-422F-AAE3-2A761D61573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9972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pl/url?q=http://www.macleans.ca/news/canada/ebola-ruled-out-in-case-of-sick-saskatchewan-man-official/&amp;sa=U&amp;ei=mpyMU4KKD-n07Aal_oD4DA&amp;ved=0CEMQ9QEwCw&amp;usg=AFQjCNF9-nG5cQF_02ROvYsz-L_RxrLWV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s://www.google.pl/url?q=http://www.zerohedge.com/news/2014-04-05/mapping-worlds-ebola-outbreaks&amp;sa=U&amp;ei=mpyMU4KKD-n07Aal_oD4DA&amp;ved=0CC8Q9QEwAQ&amp;usg=AFQjCNFXXhtF0O2BprpAJXZmMXmsuDNOFQ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gomania.pl/forum/threads/213398-Tytus-czy-tyfus-Tytus-za-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zdravi.e15.cz/clanek/priloha-lekarske-listy/cestovni-prujmy-a-jejich-lecba-121753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pl/url?sa=i&amp;rct=j&amp;q=&amp;esrc=s&amp;source=images&amp;cd=&amp;docid=0VlKYldazAsBaM&amp;tbnid=lXoKDkGXFUHKoM:&amp;ved=0CAUQjRw&amp;url=http://polki.pl/zdrowie_i_psychologia_zdrowie_artykul,10007860.html&amp;ei=nbCMU9fsBrPG7AaCiIHIDg&amp;bvm=bv.67720277,d.ZGU&amp;psig=AFQjCNHOncKEFI9Y8EPk6x3TVwJAQZlxSA&amp;ust=140181539407842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pl/url?sa=i&amp;rct=j&amp;q=&amp;esrc=s&amp;source=images&amp;cd=&amp;docid=z9IQ1eyofC1OgM&amp;tbnid=Qywc-3NIlTy4oM:&amp;ved=0CAUQjRw&amp;url=http://www.theguardian.com/science/2013/may/05/uk-tropical-disease-malaria-threat&amp;ei=-LGMU7b-Kaqw7AbK34C4BQ&amp;bvm=bv.67720277,d.ZGU&amp;psig=AFQjCNFVNvuQHe56qKN-6Twmux60Fdajjg&amp;ust=140181575576692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pl/url?sa=i&amp;rct=j&amp;q=&amp;esrc=s&amp;source=images&amp;cd=&amp;docid=XIpbgTtlYBNdfM&amp;tbnid=XF3fzOUIexccjM:&amp;ved=0CAUQjRw&amp;url=http://news.harvard.edu/gazette/story/2010/12/cholera-strain-tied-to-south-asia/&amp;ei=JrOMU-23C-ON7AbN-YGwDg&amp;bvm=bv.67720277,d.ZGU&amp;psig=AFQjCNFXKkMi1iLLapvIgoPW0VnMcbaaZw&amp;ust=140181602888943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www.fit-for-travel.de/krankheiten-a-z/cholera.t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 smtClean="0"/>
              <a:t>Diseases</a:t>
            </a:r>
            <a:r>
              <a:rPr lang="pl-PL" dirty="0" smtClean="0"/>
              <a:t> 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Mateusz Wójcik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581511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0.gstatic.com/images?q=tbn:ANd9GcTloSngvdwrBUXuqIO1ZP__oWC-0MrON_G9eSk2P6sbezpG-HMHKexnCPc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7238885" cy="407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2.gstatic.com/images?q=tbn:ANd9GcTfGfljyd5aQxU8LqEZxQ7GNcxHlWEfNl7qsPu5vj_oB0vuLFXZaSspm20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2779335"/>
            <a:ext cx="4644502" cy="4078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upload.wikimedia.org/wikipedia/commons/3/3f/Ebola_virus_em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017"/>
            <a:ext cx="4507916" cy="6821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Ebola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36084" y="2638077"/>
            <a:ext cx="4507916" cy="421992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The </a:t>
            </a:r>
            <a:r>
              <a:rPr lang="en-US" b="1" dirty="0" smtClean="0"/>
              <a:t>dangerous</a:t>
            </a:r>
            <a:r>
              <a:rPr lang="pl-PL" b="1" dirty="0" smtClean="0"/>
              <a:t> </a:t>
            </a:r>
            <a:r>
              <a:rPr lang="en-US" b="1" dirty="0" smtClean="0"/>
              <a:t>disease</a:t>
            </a:r>
            <a:r>
              <a:rPr lang="pl-PL" b="1" dirty="0" smtClean="0"/>
              <a:t> </a:t>
            </a:r>
            <a:r>
              <a:rPr lang="en-US" b="1" dirty="0" smtClean="0"/>
              <a:t>infectious</a:t>
            </a:r>
            <a:r>
              <a:rPr lang="pl-PL" b="1" dirty="0" smtClean="0"/>
              <a:t>.</a:t>
            </a:r>
            <a:endParaRPr lang="pl-PL" b="1" dirty="0"/>
          </a:p>
          <a:p>
            <a:r>
              <a:rPr lang="pl-PL" b="1" dirty="0" err="1"/>
              <a:t>It</a:t>
            </a:r>
            <a:r>
              <a:rPr lang="pl-PL" b="1" dirty="0"/>
              <a:t> </a:t>
            </a:r>
            <a:r>
              <a:rPr lang="pl-PL" b="1" dirty="0" err="1" smtClean="0"/>
              <a:t>is</a:t>
            </a:r>
            <a:r>
              <a:rPr lang="pl-PL" b="1" dirty="0" smtClean="0"/>
              <a:t> </a:t>
            </a:r>
            <a:r>
              <a:rPr lang="en-US" b="1" dirty="0" smtClean="0"/>
              <a:t>spread</a:t>
            </a:r>
            <a:r>
              <a:rPr lang="pl-PL" b="1" dirty="0" smtClean="0"/>
              <a:t> </a:t>
            </a:r>
            <a:r>
              <a:rPr lang="pl-PL" b="1" dirty="0"/>
              <a:t>in </a:t>
            </a:r>
            <a:r>
              <a:rPr lang="en-US" b="1" dirty="0" smtClean="0"/>
              <a:t>Africa</a:t>
            </a:r>
            <a:r>
              <a:rPr lang="pl-PL" b="1" dirty="0" smtClean="0"/>
              <a:t>. </a:t>
            </a:r>
            <a:endParaRPr lang="pl-PL" b="1" dirty="0"/>
          </a:p>
          <a:p>
            <a:r>
              <a:rPr lang="pl-PL" b="1" dirty="0" err="1"/>
              <a:t>It</a:t>
            </a:r>
            <a:r>
              <a:rPr lang="pl-PL" b="1" dirty="0"/>
              <a:t> </a:t>
            </a:r>
            <a:r>
              <a:rPr lang="pl-PL" b="1" dirty="0" err="1" smtClean="0"/>
              <a:t>is</a:t>
            </a:r>
            <a:r>
              <a:rPr lang="pl-PL" b="1" dirty="0" smtClean="0"/>
              <a:t> </a:t>
            </a:r>
            <a:r>
              <a:rPr lang="en-US" b="1" dirty="0" smtClean="0"/>
              <a:t>spread</a:t>
            </a:r>
            <a:r>
              <a:rPr lang="pl-PL" b="1" dirty="0" smtClean="0"/>
              <a:t> </a:t>
            </a:r>
            <a:r>
              <a:rPr lang="pl-PL" b="1" dirty="0"/>
              <a:t>by </a:t>
            </a:r>
            <a:r>
              <a:rPr lang="en-US" b="1" dirty="0" smtClean="0"/>
              <a:t>droplet</a:t>
            </a:r>
            <a:r>
              <a:rPr lang="pl-PL" b="1" dirty="0" smtClean="0"/>
              <a:t> </a:t>
            </a:r>
            <a:r>
              <a:rPr lang="en-US" b="1" dirty="0" smtClean="0"/>
              <a:t>route</a:t>
            </a:r>
            <a:r>
              <a:rPr lang="pl-PL" b="1" dirty="0" smtClean="0"/>
              <a:t>.</a:t>
            </a:r>
            <a:endParaRPr lang="pl-PL" b="1" dirty="0"/>
          </a:p>
          <a:p>
            <a:r>
              <a:rPr lang="pl-PL" b="1" dirty="0"/>
              <a:t>The </a:t>
            </a:r>
            <a:r>
              <a:rPr lang="en-US" b="1" dirty="0" smtClean="0"/>
              <a:t>virus</a:t>
            </a:r>
            <a:r>
              <a:rPr lang="pl-PL" b="1" dirty="0" smtClean="0"/>
              <a:t> </a:t>
            </a:r>
            <a:r>
              <a:rPr lang="pl-PL" b="1" dirty="0"/>
              <a:t>of </a:t>
            </a:r>
            <a:r>
              <a:rPr lang="en-US" b="1" dirty="0" smtClean="0"/>
              <a:t>Ebola</a:t>
            </a:r>
            <a:r>
              <a:rPr lang="pl-PL" b="1" dirty="0" smtClean="0"/>
              <a:t> </a:t>
            </a:r>
            <a:r>
              <a:rPr lang="en-US" b="1" dirty="0" smtClean="0"/>
              <a:t>is</a:t>
            </a:r>
            <a:r>
              <a:rPr lang="pl-PL" b="1" dirty="0" smtClean="0"/>
              <a:t> </a:t>
            </a:r>
            <a:r>
              <a:rPr lang="pl-PL" b="1" dirty="0"/>
              <a:t>a </a:t>
            </a:r>
            <a:r>
              <a:rPr lang="en-US" b="1" dirty="0" smtClean="0"/>
              <a:t>h</a:t>
            </a:r>
            <a:r>
              <a:rPr lang="pl-PL" b="1" dirty="0" smtClean="0"/>
              <a:t>a</a:t>
            </a:r>
            <a:r>
              <a:rPr lang="en-US" b="1" dirty="0" err="1" smtClean="0"/>
              <a:t>emorrhagic</a:t>
            </a:r>
            <a:r>
              <a:rPr lang="pl-PL" b="1" dirty="0" smtClean="0"/>
              <a:t> </a:t>
            </a:r>
            <a:r>
              <a:rPr lang="en-US" b="1" dirty="0" smtClean="0"/>
              <a:t>fever</a:t>
            </a:r>
            <a:r>
              <a:rPr lang="pl-PL" b="1" dirty="0" smtClean="0"/>
              <a:t> </a:t>
            </a:r>
            <a:r>
              <a:rPr lang="en-US" b="1" dirty="0" smtClean="0"/>
              <a:t>virus</a:t>
            </a:r>
            <a:r>
              <a:rPr lang="pl-PL" b="1" dirty="0" smtClean="0"/>
              <a:t>.</a:t>
            </a:r>
            <a:endParaRPr lang="pl-PL" b="1" dirty="0"/>
          </a:p>
          <a:p>
            <a:r>
              <a:rPr lang="pl-PL" b="1" dirty="0" err="1" smtClean="0"/>
              <a:t>T</a:t>
            </a:r>
            <a:r>
              <a:rPr lang="pl-PL" b="1" dirty="0" err="1" smtClean="0"/>
              <a:t>here</a:t>
            </a:r>
            <a:r>
              <a:rPr lang="pl-PL" b="1" dirty="0" smtClean="0"/>
              <a:t> </a:t>
            </a:r>
            <a:r>
              <a:rPr lang="en-US" b="1" dirty="0" smtClean="0"/>
              <a:t>isn’t</a:t>
            </a:r>
            <a:r>
              <a:rPr lang="pl-PL" b="1" dirty="0" smtClean="0"/>
              <a:t> </a:t>
            </a:r>
            <a:r>
              <a:rPr lang="en-US" b="1" dirty="0" smtClean="0"/>
              <a:t>any</a:t>
            </a:r>
            <a:r>
              <a:rPr lang="pl-PL" b="1" dirty="0" smtClean="0"/>
              <a:t> </a:t>
            </a:r>
            <a:r>
              <a:rPr lang="en-US" b="1" dirty="0" smtClean="0"/>
              <a:t>cure</a:t>
            </a:r>
            <a:r>
              <a:rPr lang="pl-PL" b="1" dirty="0" smtClean="0"/>
              <a:t> for </a:t>
            </a:r>
            <a:r>
              <a:rPr lang="en-US" b="1" dirty="0" smtClean="0"/>
              <a:t>Ebola</a:t>
            </a:r>
            <a:r>
              <a:rPr lang="pl-PL" b="1" dirty="0" smtClean="0"/>
              <a:t>. </a:t>
            </a:r>
            <a:endParaRPr lang="pl-PL" b="1" dirty="0"/>
          </a:p>
          <a:p>
            <a:pPr marL="0" indent="0">
              <a:buNone/>
            </a:pPr>
            <a:r>
              <a:rPr lang="en-US" b="1" dirty="0" smtClean="0">
                <a:effectLst/>
              </a:rPr>
              <a:t>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xmlns="" val="114896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images37.fotosik.pl/1019/bb15aee26c10ae3amed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4902"/>
            <a:ext cx="7973811" cy="675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3120597"/>
            <a:ext cx="7439482" cy="358985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dirty="0" smtClean="0">
                <a:solidFill>
                  <a:schemeClr val="bg1"/>
                </a:solidFill>
              </a:rPr>
              <a:t>dangerous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infectious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disease</a:t>
            </a:r>
            <a:r>
              <a:rPr lang="pl-PL" dirty="0" smtClean="0">
                <a:solidFill>
                  <a:schemeClr val="bg1"/>
                </a:solidFill>
              </a:rPr>
              <a:t>.</a:t>
            </a:r>
            <a:endParaRPr lang="pl-PL" dirty="0">
              <a:solidFill>
                <a:schemeClr val="bg1"/>
              </a:solidFill>
            </a:endParaRPr>
          </a:p>
          <a:p>
            <a:r>
              <a:rPr lang="pl-PL" dirty="0" err="1">
                <a:solidFill>
                  <a:schemeClr val="bg1"/>
                </a:solidFill>
              </a:rPr>
              <a:t>It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is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often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spread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in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warm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countries</a:t>
            </a:r>
            <a:r>
              <a:rPr lang="pl-PL" dirty="0" smtClean="0">
                <a:solidFill>
                  <a:schemeClr val="bg1"/>
                </a:solidFill>
              </a:rPr>
              <a:t>.</a:t>
            </a:r>
            <a:endParaRPr lang="pl-PL" dirty="0">
              <a:solidFill>
                <a:schemeClr val="bg1"/>
              </a:solidFill>
            </a:endParaRPr>
          </a:p>
          <a:p>
            <a:r>
              <a:rPr lang="pl-PL" dirty="0" err="1">
                <a:solidFill>
                  <a:schemeClr val="bg1"/>
                </a:solidFill>
              </a:rPr>
              <a:t>It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is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spread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like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black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death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>
                <a:solidFill>
                  <a:schemeClr val="bg1"/>
                </a:solidFill>
              </a:rPr>
              <a:t>by </a:t>
            </a:r>
            <a:r>
              <a:rPr lang="en-US" dirty="0" smtClean="0">
                <a:solidFill>
                  <a:schemeClr val="bg1"/>
                </a:solidFill>
              </a:rPr>
              <a:t>fleas</a:t>
            </a:r>
            <a:r>
              <a:rPr lang="pl-PL" dirty="0" smtClean="0">
                <a:solidFill>
                  <a:schemeClr val="bg1"/>
                </a:solidFill>
              </a:rPr>
              <a:t>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Typhoid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is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>
                <a:solidFill>
                  <a:schemeClr val="bg1"/>
                </a:solidFill>
              </a:rPr>
              <a:t>a </a:t>
            </a:r>
            <a:r>
              <a:rPr lang="en-US" dirty="0" smtClean="0">
                <a:solidFill>
                  <a:schemeClr val="bg1"/>
                </a:solidFill>
              </a:rPr>
              <a:t>bacterial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disease</a:t>
            </a:r>
            <a:r>
              <a:rPr lang="pl-PL" dirty="0" smtClean="0">
                <a:solidFill>
                  <a:schemeClr val="bg1"/>
                </a:solidFill>
              </a:rPr>
              <a:t>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pl-PL" dirty="0" smtClean="0">
                <a:solidFill>
                  <a:schemeClr val="bg1"/>
                </a:solidFill>
              </a:rPr>
              <a:t>The </a:t>
            </a:r>
            <a:r>
              <a:rPr lang="pl-PL" dirty="0">
                <a:solidFill>
                  <a:schemeClr val="bg1"/>
                </a:solidFill>
              </a:rPr>
              <a:t>symptom </a:t>
            </a:r>
            <a:r>
              <a:rPr lang="en-US" dirty="0" smtClean="0">
                <a:solidFill>
                  <a:schemeClr val="bg1"/>
                </a:solidFill>
              </a:rPr>
              <a:t>is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>
                <a:solidFill>
                  <a:schemeClr val="bg1"/>
                </a:solidFill>
              </a:rPr>
              <a:t>red </a:t>
            </a:r>
            <a:r>
              <a:rPr lang="en-US" dirty="0" smtClean="0">
                <a:solidFill>
                  <a:schemeClr val="bg1"/>
                </a:solidFill>
              </a:rPr>
              <a:t>spots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smtClean="0">
                <a:solidFill>
                  <a:schemeClr val="bg1"/>
                </a:solidFill>
              </a:rPr>
              <a:t>on </a:t>
            </a:r>
            <a:r>
              <a:rPr lang="pl-PL" dirty="0" err="1" smtClean="0">
                <a:solidFill>
                  <a:schemeClr val="bg1"/>
                </a:solidFill>
              </a:rPr>
              <a:t>the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>
                <a:solidFill>
                  <a:schemeClr val="bg1"/>
                </a:solidFill>
              </a:rPr>
              <a:t>body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 A </a:t>
            </a:r>
            <a:r>
              <a:rPr lang="en-US" dirty="0" smtClean="0">
                <a:solidFill>
                  <a:schemeClr val="bg1"/>
                </a:solidFill>
              </a:rPr>
              <a:t>Polish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doctor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invented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>
                <a:solidFill>
                  <a:schemeClr val="bg1"/>
                </a:solidFill>
              </a:rPr>
              <a:t>a </a:t>
            </a:r>
            <a:r>
              <a:rPr lang="en-US" dirty="0" smtClean="0">
                <a:solidFill>
                  <a:schemeClr val="bg1"/>
                </a:solidFill>
              </a:rPr>
              <a:t>vaccine</a:t>
            </a:r>
            <a:r>
              <a:rPr lang="pl-PL" dirty="0" smtClean="0">
                <a:solidFill>
                  <a:schemeClr val="bg1"/>
                </a:solidFill>
              </a:rPr>
              <a:t>.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img.mf.cz/306/724/8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1928"/>
            <a:ext cx="2425419" cy="2690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err="1" smtClean="0">
                <a:solidFill>
                  <a:schemeClr val="bg1"/>
                </a:solidFill>
              </a:rPr>
              <a:t>Typhoid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1045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polki.pl/work/privateimages/formats/V5_MT_LIFE/1300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6" y="1340768"/>
            <a:ext cx="5796135" cy="535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Tuberculosis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39336" y="1268760"/>
            <a:ext cx="2881136" cy="5184576"/>
          </a:xfrm>
        </p:spPr>
        <p:txBody>
          <a:bodyPr>
            <a:normAutofit fontScale="92500"/>
          </a:bodyPr>
          <a:lstStyle/>
          <a:p>
            <a:r>
              <a:rPr lang="en-US" dirty="0"/>
              <a:t>The </a:t>
            </a:r>
            <a:r>
              <a:rPr lang="en-US" dirty="0" smtClean="0"/>
              <a:t>dangerous</a:t>
            </a:r>
            <a:r>
              <a:rPr lang="pl-PL" dirty="0" smtClean="0"/>
              <a:t> </a:t>
            </a:r>
            <a:r>
              <a:rPr lang="en-US" dirty="0" smtClean="0"/>
              <a:t>infectious</a:t>
            </a:r>
            <a:r>
              <a:rPr lang="pl-PL" dirty="0" smtClean="0"/>
              <a:t> </a:t>
            </a:r>
            <a:r>
              <a:rPr lang="en-US" dirty="0" smtClean="0"/>
              <a:t>disease</a:t>
            </a:r>
            <a:r>
              <a:rPr lang="pl-PL" dirty="0" smtClean="0"/>
              <a:t>.</a:t>
            </a:r>
            <a:endParaRPr lang="pl-PL" dirty="0"/>
          </a:p>
          <a:p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en-US" dirty="0" smtClean="0"/>
              <a:t>infection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spread</a:t>
            </a:r>
            <a:r>
              <a:rPr lang="pl-PL" dirty="0" smtClean="0"/>
              <a:t> </a:t>
            </a:r>
            <a:r>
              <a:rPr lang="pl-PL" dirty="0"/>
              <a:t>by </a:t>
            </a:r>
            <a:r>
              <a:rPr lang="en-US" dirty="0" smtClean="0"/>
              <a:t>air</a:t>
            </a:r>
            <a:r>
              <a:rPr lang="pl-PL" dirty="0" smtClean="0"/>
              <a:t>.</a:t>
            </a:r>
            <a:endParaRPr lang="en-US" dirty="0" smtClean="0"/>
          </a:p>
          <a:p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symptoms</a:t>
            </a:r>
            <a:r>
              <a:rPr lang="pl-PL" dirty="0" smtClean="0"/>
              <a:t> </a:t>
            </a:r>
            <a:r>
              <a:rPr lang="en-US" dirty="0" smtClean="0"/>
              <a:t>are</a:t>
            </a:r>
            <a:r>
              <a:rPr lang="pl-PL" dirty="0" smtClean="0"/>
              <a:t> </a:t>
            </a:r>
            <a:r>
              <a:rPr lang="en-US" dirty="0" smtClean="0"/>
              <a:t>breathing</a:t>
            </a:r>
            <a:r>
              <a:rPr lang="pl-PL" dirty="0" smtClean="0"/>
              <a:t> </a:t>
            </a:r>
            <a:r>
              <a:rPr lang="en-US" dirty="0" smtClean="0"/>
              <a:t>problems</a:t>
            </a:r>
            <a:r>
              <a:rPr lang="pl-PL" dirty="0" smtClean="0"/>
              <a:t>.  </a:t>
            </a:r>
            <a:endParaRPr lang="pl-PL" dirty="0"/>
          </a:p>
          <a:p>
            <a:r>
              <a:rPr lang="pl-PL" dirty="0" smtClean="0"/>
              <a:t>T</a:t>
            </a:r>
            <a:r>
              <a:rPr lang="en-US" dirty="0" smtClean="0"/>
              <a:t>here</a:t>
            </a:r>
            <a:r>
              <a:rPr lang="pl-PL" dirty="0" smtClean="0"/>
              <a:t> </a:t>
            </a:r>
            <a:r>
              <a:rPr lang="en-US" dirty="0" smtClean="0"/>
              <a:t>is</a:t>
            </a:r>
            <a:r>
              <a:rPr lang="pl-PL" dirty="0" smtClean="0"/>
              <a:t> </a:t>
            </a:r>
            <a:r>
              <a:rPr lang="pl-PL" dirty="0"/>
              <a:t>a </a:t>
            </a:r>
            <a:r>
              <a:rPr lang="en-US" dirty="0" smtClean="0"/>
              <a:t>cure</a:t>
            </a:r>
            <a:r>
              <a:rPr lang="pl-PL" dirty="0" smtClean="0"/>
              <a:t> </a:t>
            </a:r>
            <a:r>
              <a:rPr lang="pl-PL" dirty="0"/>
              <a:t>for </a:t>
            </a:r>
            <a:r>
              <a:rPr lang="en-US" dirty="0" smtClean="0"/>
              <a:t>it</a:t>
            </a:r>
            <a:r>
              <a:rPr lang="pl-PL" dirty="0" smtClean="0"/>
              <a:t>. </a:t>
            </a:r>
            <a:endParaRPr lang="pl-PL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59178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static.guim.co.uk/sys-images/Guardian/Pix/pictures/2013/5/4/1367663256043/Feeding-mosquito-with-hum-01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454" y="-27384"/>
            <a:ext cx="914400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bg1"/>
                </a:solidFill>
              </a:rPr>
              <a:t>M</a:t>
            </a:r>
            <a:r>
              <a:rPr lang="pl-PL" b="1" dirty="0" smtClean="0">
                <a:solidFill>
                  <a:schemeClr val="bg1"/>
                </a:solidFill>
              </a:rPr>
              <a:t>alaria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454" y="4509120"/>
            <a:ext cx="9119546" cy="2348880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T</a:t>
            </a:r>
            <a:r>
              <a:rPr lang="en-US" dirty="0" smtClean="0"/>
              <a:t>here are five </a:t>
            </a:r>
            <a:r>
              <a:rPr lang="en-US" dirty="0" smtClean="0"/>
              <a:t>type</a:t>
            </a:r>
            <a:r>
              <a:rPr lang="pl-PL" dirty="0" smtClean="0"/>
              <a:t>s </a:t>
            </a:r>
            <a:r>
              <a:rPr lang="en-US" dirty="0" smtClean="0"/>
              <a:t>of </a:t>
            </a:r>
            <a:r>
              <a:rPr lang="en-US" dirty="0" smtClean="0"/>
              <a:t>parasite.</a:t>
            </a:r>
          </a:p>
          <a:p>
            <a:r>
              <a:rPr lang="en-US" dirty="0" smtClean="0"/>
              <a:t>It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en-US" dirty="0" smtClean="0"/>
              <a:t>spread </a:t>
            </a:r>
            <a:r>
              <a:rPr lang="en-US" dirty="0" smtClean="0"/>
              <a:t>by mosquitoes.</a:t>
            </a:r>
          </a:p>
          <a:p>
            <a:r>
              <a:rPr lang="en-US" dirty="0" smtClean="0"/>
              <a:t>It is a very </a:t>
            </a:r>
            <a:r>
              <a:rPr lang="en-US" dirty="0" smtClean="0"/>
              <a:t>danger</a:t>
            </a:r>
            <a:r>
              <a:rPr lang="pl-PL" dirty="0" err="1" smtClean="0"/>
              <a:t>ous</a:t>
            </a:r>
            <a:r>
              <a:rPr lang="en-US" dirty="0" smtClean="0"/>
              <a:t> </a:t>
            </a:r>
            <a:r>
              <a:rPr lang="en-US" dirty="0" smtClean="0"/>
              <a:t>infectious </a:t>
            </a:r>
            <a:r>
              <a:rPr lang="en-US" dirty="0" smtClean="0"/>
              <a:t>disease</a:t>
            </a:r>
            <a:r>
              <a:rPr lang="pl-PL" dirty="0" smtClean="0"/>
              <a:t>.</a:t>
            </a:r>
            <a:r>
              <a:rPr lang="en-US" dirty="0" smtClean="0"/>
              <a:t> </a:t>
            </a:r>
            <a:r>
              <a:rPr lang="pl-PL" dirty="0" smtClean="0"/>
              <a:t>I</a:t>
            </a:r>
            <a:r>
              <a:rPr lang="en-US" dirty="0" smtClean="0"/>
              <a:t>t usually end</a:t>
            </a:r>
            <a:r>
              <a:rPr lang="pl-PL" dirty="0" smtClean="0"/>
              <a:t>s </a:t>
            </a:r>
            <a:r>
              <a:rPr lang="pl-PL" dirty="0" err="1" smtClean="0"/>
              <a:t>with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en-US" dirty="0" smtClean="0"/>
              <a:t> </a:t>
            </a:r>
            <a:r>
              <a:rPr lang="en-US" dirty="0" smtClean="0"/>
              <a:t>death.</a:t>
            </a:r>
          </a:p>
          <a:p>
            <a:r>
              <a:rPr lang="en-US" dirty="0" smtClean="0"/>
              <a:t>Symptoms are fever </a:t>
            </a:r>
            <a:r>
              <a:rPr lang="en-US" dirty="0" smtClean="0"/>
              <a:t>headache</a:t>
            </a:r>
            <a:r>
              <a:rPr lang="pl-PL" dirty="0" smtClean="0"/>
              <a:t>,</a:t>
            </a:r>
            <a:r>
              <a:rPr lang="en-US" dirty="0" smtClean="0"/>
              <a:t> stomachache</a:t>
            </a:r>
            <a:r>
              <a:rPr lang="pl-PL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vomiting.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6945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news.harvard.edu/gazette/wp-content/uploads/2010/12/Cholera_bacteria_605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5220071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fit-for-travel.de/images/mediaobjects/2182/900x900/cholera2012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3124312"/>
            <a:ext cx="5220073" cy="373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20072" y="274638"/>
            <a:ext cx="3923928" cy="1143000"/>
          </a:xfrm>
        </p:spPr>
        <p:txBody>
          <a:bodyPr>
            <a:normAutofit/>
          </a:bodyPr>
          <a:lstStyle/>
          <a:p>
            <a:r>
              <a:rPr lang="pl-PL" dirty="0"/>
              <a:t>Cholera</a:t>
            </a:r>
            <a:r>
              <a:rPr lang="pl-PL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220072" y="1600200"/>
            <a:ext cx="3923928" cy="52578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dangerous</a:t>
            </a:r>
            <a:r>
              <a:rPr lang="pl-PL" dirty="0" smtClean="0"/>
              <a:t> </a:t>
            </a:r>
            <a:r>
              <a:rPr lang="en-US" dirty="0" smtClean="0"/>
              <a:t>infectious</a:t>
            </a:r>
            <a:r>
              <a:rPr lang="pl-PL" dirty="0" smtClean="0"/>
              <a:t> </a:t>
            </a:r>
            <a:r>
              <a:rPr lang="en-US" dirty="0" smtClean="0"/>
              <a:t>disease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en-US" dirty="0" smtClean="0"/>
              <a:t>spread</a:t>
            </a:r>
            <a:r>
              <a:rPr lang="pl-PL" dirty="0" smtClean="0"/>
              <a:t> </a:t>
            </a:r>
            <a:r>
              <a:rPr lang="pl-PL" dirty="0"/>
              <a:t>by </a:t>
            </a:r>
            <a:r>
              <a:rPr lang="en-US" dirty="0" smtClean="0"/>
              <a:t>water. </a:t>
            </a:r>
          </a:p>
          <a:p>
            <a:r>
              <a:rPr lang="en-US" dirty="0" smtClean="0"/>
              <a:t>Symptoms</a:t>
            </a:r>
            <a:r>
              <a:rPr lang="pl-PL" dirty="0" smtClean="0"/>
              <a:t>: </a:t>
            </a:r>
            <a:r>
              <a:rPr lang="en-US" dirty="0" smtClean="0"/>
              <a:t>headache</a:t>
            </a:r>
            <a:r>
              <a:rPr lang="pl-PL" dirty="0" smtClean="0"/>
              <a:t>, </a:t>
            </a:r>
            <a:r>
              <a:rPr lang="en-US" dirty="0" smtClean="0"/>
              <a:t>stomachache</a:t>
            </a:r>
            <a:r>
              <a:rPr lang="pl-PL" dirty="0" smtClean="0"/>
              <a:t>, </a:t>
            </a:r>
            <a:r>
              <a:rPr lang="en-US" dirty="0" smtClean="0"/>
              <a:t>vomiting.</a:t>
            </a: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3438124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178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Motyw pakietu Office</vt:lpstr>
      <vt:lpstr>Diseases </vt:lpstr>
      <vt:lpstr>Ebola</vt:lpstr>
      <vt:lpstr>Typhoid</vt:lpstr>
      <vt:lpstr>Tuberculosis</vt:lpstr>
      <vt:lpstr>Malaria</vt:lpstr>
      <vt:lpstr>Cholera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Rodzina</dc:creator>
  <cp:lastModifiedBy> </cp:lastModifiedBy>
  <cp:revision>25</cp:revision>
  <dcterms:created xsi:type="dcterms:W3CDTF">2014-05-01T15:07:04Z</dcterms:created>
  <dcterms:modified xsi:type="dcterms:W3CDTF">2014-06-11T08:16:25Z</dcterms:modified>
</cp:coreProperties>
</file>