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5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0D4B89-E744-42A0-985B-332296FAEEED}" type="datetimeFigureOut">
              <a:rPr lang="pl-PL" smtClean="0"/>
              <a:t>2013-06-06</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9ECD5B-3E6B-44D0-BA85-D42CEB4E93A6}" type="slidenum">
              <a:rPr lang="pl-PL" smtClean="0"/>
              <a:t>‹#›</a:t>
            </a:fld>
            <a:endParaRPr lang="pl-PL"/>
          </a:p>
        </p:txBody>
      </p:sp>
    </p:spTree>
    <p:extLst>
      <p:ext uri="{BB962C8B-B14F-4D97-AF65-F5344CB8AC3E}">
        <p14:creationId xmlns:p14="http://schemas.microsoft.com/office/powerpoint/2010/main" val="83915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7D9ECD5B-3E6B-44D0-BA85-D42CEB4E93A6}" type="slidenum">
              <a:rPr lang="pl-PL" smtClean="0"/>
              <a:t>9</a:t>
            </a:fld>
            <a:endParaRPr lang="pl-PL"/>
          </a:p>
        </p:txBody>
      </p:sp>
    </p:spTree>
    <p:extLst>
      <p:ext uri="{BB962C8B-B14F-4D97-AF65-F5344CB8AC3E}">
        <p14:creationId xmlns:p14="http://schemas.microsoft.com/office/powerpoint/2010/main" val="4178592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pl-PL" smtClean="0"/>
              <a:t>Kliknij, aby edytować styl</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5FF719D6-75C6-4741-83E9-84512C54B0F4}" type="datetimeFigureOut">
              <a:rPr lang="pl-PL" smtClean="0"/>
              <a:t>2013-06-06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5FF719D6-75C6-4741-83E9-84512C54B0F4}" type="datetimeFigureOut">
              <a:rPr lang="pl-PL" smtClean="0"/>
              <a:t>2013-06-06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pl-PL" smtClean="0"/>
              <a:t>Kliknij, aby edytować styl</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5FF719D6-75C6-4741-83E9-84512C54B0F4}" type="datetimeFigureOut">
              <a:rPr lang="pl-PL" smtClean="0"/>
              <a:t>2013-06-06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4" name="Date Placeholder 3"/>
          <p:cNvSpPr>
            <a:spLocks noGrp="1"/>
          </p:cNvSpPr>
          <p:nvPr>
            <p:ph type="dt" sz="half" idx="10"/>
          </p:nvPr>
        </p:nvSpPr>
        <p:spPr/>
        <p:txBody>
          <a:bodyPr/>
          <a:lstStyle/>
          <a:p>
            <a:fld id="{5FF719D6-75C6-4741-83E9-84512C54B0F4}" type="datetimeFigureOut">
              <a:rPr lang="pl-PL" smtClean="0"/>
              <a:t>2013-06-06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pl-PL" smtClean="0"/>
              <a:t>Kliknij, aby edytować styl</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5FF719D6-75C6-4741-83E9-84512C54B0F4}" type="datetimeFigureOut">
              <a:rPr lang="pl-PL" smtClean="0"/>
              <a:t>2013-06-06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pl-PL" smtClean="0"/>
              <a:t>Kliknij, aby edytować styl</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5FF719D6-75C6-4741-83E9-84512C54B0F4}" type="datetimeFigureOut">
              <a:rPr lang="pl-PL" smtClean="0"/>
              <a:t>2013-06-06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Date Placeholder 6"/>
          <p:cNvSpPr>
            <a:spLocks noGrp="1"/>
          </p:cNvSpPr>
          <p:nvPr>
            <p:ph type="dt" sz="half" idx="10"/>
          </p:nvPr>
        </p:nvSpPr>
        <p:spPr/>
        <p:txBody>
          <a:bodyPr/>
          <a:lstStyle/>
          <a:p>
            <a:fld id="{5FF719D6-75C6-4741-83E9-84512C54B0F4}" type="datetimeFigureOut">
              <a:rPr lang="pl-PL" smtClean="0"/>
              <a:t>2013-06-06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5FF719D6-75C6-4741-83E9-84512C54B0F4}" type="datetimeFigureOut">
              <a:rPr lang="pl-PL" smtClean="0"/>
              <a:t>2013-06-06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719D6-75C6-4741-83E9-84512C54B0F4}" type="datetimeFigureOut">
              <a:rPr lang="pl-PL" smtClean="0"/>
              <a:t>2013-06-06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pl-PL" smtClean="0"/>
              <a:t>Kliknij, aby edytować styl</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5FF719D6-75C6-4741-83E9-84512C54B0F4}" type="datetimeFigureOut">
              <a:rPr lang="pl-PL" smtClean="0"/>
              <a:t>2013-06-06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59F1572-C7A4-45FE-80F9-2734B46B03EA}"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pl-PL" smtClean="0"/>
              <a:t>Kliknij, aby edytować styl</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5FF719D6-75C6-4741-83E9-84512C54B0F4}" type="datetimeFigureOut">
              <a:rPr lang="pl-PL" smtClean="0"/>
              <a:t>2013-06-06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59F1572-C7A4-45FE-80F9-2734B46B03EA}" type="slidenum">
              <a:rPr lang="pl-PL" smtClean="0"/>
              <a:t>‹#›</a:t>
            </a:fld>
            <a:endParaRPr lang="pl-PL"/>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pl-PL" smtClean="0"/>
              <a:t>Kliknij ikonę, aby dodać obraz</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pl-PL" smtClean="0"/>
              <a:t>Kliknij, aby edytować styl</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5FF719D6-75C6-4741-83E9-84512C54B0F4}" type="datetimeFigureOut">
              <a:rPr lang="pl-PL" smtClean="0"/>
              <a:t>2013-06-06</a:t>
            </a:fld>
            <a:endParaRPr lang="pl-PL"/>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159F1572-C7A4-45FE-80F9-2734B46B03EA}" type="slidenum">
              <a:rPr lang="pl-PL" smtClean="0"/>
              <a:t>‹#›</a:t>
            </a:fld>
            <a:endParaRPr lang="pl-PL"/>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 Id="rId6" Type="http://schemas.openxmlformats.org/officeDocument/2006/relationships/image" Target="../media/image13.wmf"/><Relationship Id="rId5" Type="http://schemas.openxmlformats.org/officeDocument/2006/relationships/image" Target="../media/image12.gif"/><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pPr algn="ctr"/>
            <a:r>
              <a:rPr lang="pl-PL" dirty="0" smtClean="0"/>
              <a:t>ZADANIA MATEMATYCZNE</a:t>
            </a:r>
            <a:br>
              <a:rPr lang="pl-PL" dirty="0" smtClean="0"/>
            </a:br>
            <a:r>
              <a:rPr lang="pl-PL" dirty="0" smtClean="0"/>
              <a:t>o tematyce filmowej</a:t>
            </a:r>
            <a:endParaRPr lang="pl-PL" dirty="0"/>
          </a:p>
        </p:txBody>
      </p:sp>
      <p:sp>
        <p:nvSpPr>
          <p:cNvPr id="3" name="Podtytuł 2"/>
          <p:cNvSpPr>
            <a:spLocks noGrp="1"/>
          </p:cNvSpPr>
          <p:nvPr>
            <p:ph type="subTitle" idx="1"/>
          </p:nvPr>
        </p:nvSpPr>
        <p:spPr/>
        <p:txBody>
          <a:bodyPr/>
          <a:lstStyle/>
          <a:p>
            <a:r>
              <a:rPr lang="pl-PL" dirty="0" smtClean="0"/>
              <a:t>Paulina Dąbrowska</a:t>
            </a:r>
            <a:endParaRPr lang="pl-PL" dirty="0"/>
          </a:p>
        </p:txBody>
      </p:sp>
      <p:pic>
        <p:nvPicPr>
          <p:cNvPr id="1027" name="Picture 3" descr="C:\Users\Paulina\AppData\Local\Microsoft\Windows\Temporary Internet Files\Content.IE5\3KNG2Z7V\MC90034873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836712"/>
            <a:ext cx="1650921" cy="2274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087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9</a:t>
            </a:r>
            <a:endParaRPr lang="pl-PL" dirty="0"/>
          </a:p>
        </p:txBody>
      </p:sp>
      <p:sp>
        <p:nvSpPr>
          <p:cNvPr id="3" name="Symbol zastępczy zawartości 2"/>
          <p:cNvSpPr>
            <a:spLocks noGrp="1"/>
          </p:cNvSpPr>
          <p:nvPr>
            <p:ph idx="1"/>
          </p:nvPr>
        </p:nvSpPr>
        <p:spPr/>
        <p:txBody>
          <a:bodyPr/>
          <a:lstStyle/>
          <a:p>
            <a:pPr marL="0" indent="0">
              <a:buNone/>
            </a:pPr>
            <a:r>
              <a:rPr lang="pl-PL" dirty="0" smtClean="0"/>
              <a:t>Pierce </a:t>
            </a:r>
            <a:r>
              <a:rPr lang="pl-PL" dirty="0" err="1"/>
              <a:t>B</a:t>
            </a:r>
            <a:r>
              <a:rPr lang="pl-PL" dirty="0" err="1" smtClean="0"/>
              <a:t>rosnan</a:t>
            </a:r>
            <a:r>
              <a:rPr lang="pl-PL" dirty="0" smtClean="0"/>
              <a:t> zagrał w 29 filmach. 11 z tych filmów zostało hitami. 8 filmów nie udało się do końca zrealizować, a 10 filmów nie zostało sławnymi filmami. Wiadomo, że jemu samemu podobało się 12 filmów, w których zagrał w tym 6 hitów i jeden film, którego nie udało się zrealizować do końca. Ile filmów, które nie zostały sławne podobało się aktorowi?</a:t>
            </a:r>
          </a:p>
          <a:p>
            <a:pPr marL="0" indent="0">
              <a:buNone/>
            </a:pPr>
            <a:r>
              <a:rPr lang="pl-PL" dirty="0" smtClean="0"/>
              <a:t>12-(6+1)=12-7=5</a:t>
            </a:r>
          </a:p>
          <a:p>
            <a:pPr marL="0" indent="0">
              <a:buNone/>
            </a:pPr>
            <a:r>
              <a:rPr lang="pl-PL" dirty="0" smtClean="0"/>
              <a:t>Odp.: Aktorowi podobało się 5 filmów, które nie zostały sławne.</a:t>
            </a:r>
            <a:endParaRPr lang="pl-PL" dirty="0"/>
          </a:p>
        </p:txBody>
      </p:sp>
      <p:pic>
        <p:nvPicPr>
          <p:cNvPr id="1026" name="Picture 2" descr="C:\Users\Paulina\AppData\Local\Microsoft\Windows\Temporary Internet Files\Content.IE5\F4BANW2E\MC90042446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332656"/>
            <a:ext cx="1974850" cy="16986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aulina\AppData\Local\Microsoft\Windows\Temporary Internet Files\Content.IE5\Y21F0TJH\MC90042606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10149" y="361253"/>
            <a:ext cx="1784350" cy="167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6263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10</a:t>
            </a:r>
            <a:endParaRPr lang="pl-PL" dirty="0"/>
          </a:p>
        </p:txBody>
      </p:sp>
      <p:sp>
        <p:nvSpPr>
          <p:cNvPr id="3" name="Symbol zastępczy zawartości 2"/>
          <p:cNvSpPr>
            <a:spLocks noGrp="1"/>
          </p:cNvSpPr>
          <p:nvPr>
            <p:ph idx="1"/>
          </p:nvPr>
        </p:nvSpPr>
        <p:spPr/>
        <p:txBody>
          <a:bodyPr/>
          <a:lstStyle/>
          <a:p>
            <a:pPr marL="0" indent="0">
              <a:buNone/>
            </a:pPr>
            <a:r>
              <a:rPr lang="pl-PL" dirty="0" smtClean="0"/>
              <a:t>Ogon Świnki </a:t>
            </a:r>
            <a:r>
              <a:rPr lang="pl-PL" dirty="0" err="1" smtClean="0"/>
              <a:t>Peppy</a:t>
            </a:r>
            <a:r>
              <a:rPr lang="pl-PL" dirty="0" smtClean="0"/>
              <a:t> i jej brata Georga mają razem 1m 20cm długości wiadomo, że Świnka </a:t>
            </a:r>
            <a:r>
              <a:rPr lang="pl-PL" dirty="0" err="1" smtClean="0"/>
              <a:t>Peppa</a:t>
            </a:r>
            <a:r>
              <a:rPr lang="pl-PL" dirty="0" smtClean="0"/>
              <a:t> ma o 40cm dłuższy ogon od Georga. Jaką długość ma ogon Georga, a jaką Świnki </a:t>
            </a:r>
            <a:r>
              <a:rPr lang="pl-PL" dirty="0" err="1" smtClean="0"/>
              <a:t>Peppy</a:t>
            </a:r>
            <a:r>
              <a:rPr lang="pl-PL" dirty="0" smtClean="0"/>
              <a:t>?</a:t>
            </a:r>
          </a:p>
          <a:p>
            <a:pPr marL="0" indent="0">
              <a:buNone/>
            </a:pPr>
            <a:r>
              <a:rPr lang="pl-PL" dirty="0" smtClean="0"/>
              <a:t>1m 20cm=120cm</a:t>
            </a:r>
          </a:p>
          <a:p>
            <a:pPr marL="0" indent="0">
              <a:buNone/>
            </a:pPr>
            <a:r>
              <a:rPr lang="pl-PL" dirty="0" smtClean="0"/>
              <a:t>120cm-40cm=80cm</a:t>
            </a:r>
          </a:p>
          <a:p>
            <a:pPr marL="0" indent="0">
              <a:buNone/>
            </a:pPr>
            <a:r>
              <a:rPr lang="pl-PL" dirty="0" smtClean="0"/>
              <a:t>80cm:2=40cm</a:t>
            </a:r>
          </a:p>
          <a:p>
            <a:pPr marL="0" indent="0">
              <a:buNone/>
            </a:pPr>
            <a:r>
              <a:rPr lang="pl-PL" dirty="0" smtClean="0"/>
              <a:t>40cm+40cm=80cm</a:t>
            </a:r>
          </a:p>
          <a:p>
            <a:pPr marL="0" indent="0">
              <a:buNone/>
            </a:pPr>
            <a:r>
              <a:rPr lang="pl-PL" dirty="0" smtClean="0"/>
              <a:t>Odp.: Ogon Georga ma 40cm długości, a świnki </a:t>
            </a:r>
            <a:r>
              <a:rPr lang="pl-PL" dirty="0" err="1" smtClean="0"/>
              <a:t>Peppy</a:t>
            </a:r>
            <a:r>
              <a:rPr lang="pl-PL" dirty="0" smtClean="0"/>
              <a:t> 80cm</a:t>
            </a:r>
            <a:endParaRPr lang="pl-PL" dirty="0"/>
          </a:p>
        </p:txBody>
      </p:sp>
    </p:spTree>
    <p:extLst>
      <p:ext uri="{BB962C8B-B14F-4D97-AF65-F5344CB8AC3E}">
        <p14:creationId xmlns:p14="http://schemas.microsoft.com/office/powerpoint/2010/main" val="130710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1</a:t>
            </a:r>
            <a:endParaRPr lang="pl-PL" dirty="0"/>
          </a:p>
        </p:txBody>
      </p:sp>
      <p:sp>
        <p:nvSpPr>
          <p:cNvPr id="3" name="Symbol zastępczy zawartości 2"/>
          <p:cNvSpPr>
            <a:spLocks noGrp="1"/>
          </p:cNvSpPr>
          <p:nvPr>
            <p:ph idx="1"/>
          </p:nvPr>
        </p:nvSpPr>
        <p:spPr/>
        <p:txBody>
          <a:bodyPr/>
          <a:lstStyle/>
          <a:p>
            <a:pPr marL="0" indent="0">
              <a:buNone/>
            </a:pPr>
            <a:r>
              <a:rPr lang="pl-PL" dirty="0" smtClean="0"/>
              <a:t>Taśma filmowa ma długość 8m. ¼ taśmy to reklamy. Ile metrów taśmy filmowej zajmują reklamy?</a:t>
            </a:r>
          </a:p>
          <a:p>
            <a:pPr marL="0" indent="0">
              <a:buNone/>
            </a:pPr>
            <a:r>
              <a:rPr lang="pl-PL" dirty="0" smtClean="0"/>
              <a:t>8:4=2[m]</a:t>
            </a:r>
          </a:p>
          <a:p>
            <a:pPr marL="0" indent="0">
              <a:buNone/>
            </a:pPr>
            <a:r>
              <a:rPr lang="pl-PL" dirty="0" smtClean="0"/>
              <a:t>Odp.: Reklamy zajmują 2 metry taśmy filmowej.</a:t>
            </a:r>
            <a:endParaRPr lang="pl-PL" dirty="0"/>
          </a:p>
        </p:txBody>
      </p:sp>
      <p:pic>
        <p:nvPicPr>
          <p:cNvPr id="2050" name="Picture 2" descr="C:\Users\Paulina\AppData\Local\Microsoft\Windows\Temporary Internet Files\Content.IE5\F4BANW2E\MC90043265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332656"/>
            <a:ext cx="2285714" cy="2285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613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2</a:t>
            </a:r>
            <a:endParaRPr lang="pl-PL" dirty="0"/>
          </a:p>
        </p:txBody>
      </p:sp>
      <p:sp>
        <p:nvSpPr>
          <p:cNvPr id="3" name="Symbol zastępczy zawartości 2"/>
          <p:cNvSpPr>
            <a:spLocks noGrp="1"/>
          </p:cNvSpPr>
          <p:nvPr>
            <p:ph idx="1"/>
          </p:nvPr>
        </p:nvSpPr>
        <p:spPr/>
        <p:txBody>
          <a:bodyPr/>
          <a:lstStyle/>
          <a:p>
            <a:pPr marL="0" indent="0">
              <a:buNone/>
            </a:pPr>
            <a:r>
              <a:rPr lang="pl-PL" dirty="0" smtClean="0"/>
              <a:t>Kapitan Jack </a:t>
            </a:r>
            <a:r>
              <a:rPr lang="pl-PL" dirty="0" err="1" smtClean="0"/>
              <a:t>Sparrow</a:t>
            </a:r>
            <a:r>
              <a:rPr lang="pl-PL" dirty="0" smtClean="0"/>
              <a:t> ukradł 265 statków. 78 statków zgubił, a 46 oddał innym piratom. Ile statków mu zostało?</a:t>
            </a:r>
          </a:p>
          <a:p>
            <a:pPr marL="0" indent="0">
              <a:buNone/>
            </a:pPr>
            <a:r>
              <a:rPr lang="pl-PL" dirty="0" smtClean="0"/>
              <a:t>265-(78+46)=265-124=141</a:t>
            </a:r>
          </a:p>
          <a:p>
            <a:pPr marL="0" indent="0">
              <a:buNone/>
            </a:pPr>
            <a:r>
              <a:rPr lang="pl-PL" dirty="0" smtClean="0"/>
              <a:t>Odp.: Kapitanowi zostało 141 statków.</a:t>
            </a:r>
            <a:endParaRPr lang="pl-PL" dirty="0"/>
          </a:p>
        </p:txBody>
      </p:sp>
      <p:pic>
        <p:nvPicPr>
          <p:cNvPr id="3074" name="Picture 2" descr="C:\Users\Paulina\AppData\Local\Microsoft\Windows\Temporary Internet Files\Content.IE5\F4BANW2E\MC90041186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2120" y="627997"/>
            <a:ext cx="2144555" cy="2103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662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59632" y="662585"/>
            <a:ext cx="7125113" cy="924475"/>
          </a:xfrm>
        </p:spPr>
        <p:txBody>
          <a:bodyPr/>
          <a:lstStyle/>
          <a:p>
            <a:r>
              <a:rPr lang="pl-PL" dirty="0" smtClean="0"/>
              <a:t>ZADANIE 3</a:t>
            </a:r>
            <a:endParaRPr lang="pl-PL" dirty="0"/>
          </a:p>
        </p:txBody>
      </p:sp>
      <p:sp>
        <p:nvSpPr>
          <p:cNvPr id="3" name="Symbol zastępczy zawartości 2"/>
          <p:cNvSpPr>
            <a:spLocks noGrp="1"/>
          </p:cNvSpPr>
          <p:nvPr>
            <p:ph idx="1"/>
          </p:nvPr>
        </p:nvSpPr>
        <p:spPr/>
        <p:txBody>
          <a:bodyPr/>
          <a:lstStyle/>
          <a:p>
            <a:pPr marL="0" indent="0">
              <a:buNone/>
            </a:pPr>
            <a:r>
              <a:rPr lang="pl-PL" dirty="0" smtClean="0"/>
              <a:t>W fabryce filmów maszyny codziennie produkują 1025 płyt DVD. Ile płyt zostanie wyprodukowanych przez tydzień?</a:t>
            </a:r>
          </a:p>
          <a:p>
            <a:pPr marL="0" indent="0">
              <a:buNone/>
            </a:pPr>
            <a:r>
              <a:rPr lang="pl-PL" dirty="0" smtClean="0"/>
              <a:t>1025x7=7175</a:t>
            </a:r>
          </a:p>
          <a:p>
            <a:pPr marL="0" indent="0">
              <a:buNone/>
            </a:pPr>
            <a:r>
              <a:rPr lang="pl-PL" dirty="0" smtClean="0"/>
              <a:t>Odp.: przez tydzień zostanie wyprodukowane 7175 płyt.</a:t>
            </a:r>
            <a:endParaRPr lang="pl-PL" dirty="0"/>
          </a:p>
        </p:txBody>
      </p:sp>
      <p:pic>
        <p:nvPicPr>
          <p:cNvPr id="4099" name="Picture 3" descr="C:\Users\Paulina\AppData\Local\Microsoft\Windows\Temporary Internet Files\Content.IE5\H52R41UP\MC9002524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41155" y="791258"/>
            <a:ext cx="2493171"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023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4</a:t>
            </a:r>
            <a:endParaRPr lang="pl-PL" dirty="0"/>
          </a:p>
        </p:txBody>
      </p:sp>
      <p:sp>
        <p:nvSpPr>
          <p:cNvPr id="3" name="Symbol zastępczy zawartości 2"/>
          <p:cNvSpPr>
            <a:spLocks noGrp="1"/>
          </p:cNvSpPr>
          <p:nvPr>
            <p:ph idx="1"/>
          </p:nvPr>
        </p:nvSpPr>
        <p:spPr>
          <a:xfrm>
            <a:off x="1009442" y="1807361"/>
            <a:ext cx="7883038" cy="4051437"/>
          </a:xfrm>
        </p:spPr>
        <p:txBody>
          <a:bodyPr>
            <a:normAutofit/>
          </a:bodyPr>
          <a:lstStyle/>
          <a:p>
            <a:pPr marL="0" indent="0">
              <a:buNone/>
            </a:pPr>
            <a:r>
              <a:rPr lang="pl-PL" dirty="0" smtClean="0"/>
              <a:t>Reżyser musi zapłacić 234zł 98gr za kostium dla aktora, 87zł 9gr za dekorację i 230zł 67gr za mandat. Zamień ceny wydatków na ułamki dziesiętne i oblicz łączny koszt wydatków reżysera.</a:t>
            </a:r>
          </a:p>
          <a:p>
            <a:pPr marL="0" indent="0">
              <a:buNone/>
            </a:pPr>
            <a:r>
              <a:rPr lang="pl-PL" dirty="0" smtClean="0"/>
              <a:t>234zł 98gr=234,98zł  87zł 9gr=87,09zł  230zł 67gr=230,67zł</a:t>
            </a:r>
          </a:p>
          <a:p>
            <a:pPr marL="0" indent="0">
              <a:buNone/>
            </a:pPr>
            <a:r>
              <a:rPr lang="pl-PL" dirty="0" smtClean="0"/>
              <a:t>234,98zł+87,09zł+230,67zł=552,74zł</a:t>
            </a:r>
          </a:p>
          <a:p>
            <a:pPr marL="0" indent="0">
              <a:buNone/>
            </a:pPr>
            <a:r>
              <a:rPr lang="pl-PL" dirty="0" smtClean="0"/>
              <a:t>Odp.: Łączny koszt wydatków reżysera to 552,74zł.</a:t>
            </a:r>
            <a:endParaRPr lang="pl-PL" dirty="0"/>
          </a:p>
        </p:txBody>
      </p:sp>
      <p:pic>
        <p:nvPicPr>
          <p:cNvPr id="5125" name="Picture 5" descr="C:\Program Files (x86)\Microsoft Office\MEDIA\CAGCAT10\j015800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7984" y="0"/>
            <a:ext cx="4569257" cy="537667"/>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C:\Users\Paulina\AppData\Local\Microsoft\Windows\Temporary Internet Files\Content.IE5\Y21F0TJH\MC90031103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764704"/>
            <a:ext cx="1844345" cy="1264615"/>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C:\Users\Paulina\AppData\Local\Microsoft\Windows\Temporary Internet Files\Content.IE5\H52R41UP\MM900283647[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537667"/>
            <a:ext cx="2065036" cy="2186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0453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5</a:t>
            </a:r>
            <a:endParaRPr lang="pl-PL" dirty="0"/>
          </a:p>
        </p:txBody>
      </p:sp>
      <p:sp>
        <p:nvSpPr>
          <p:cNvPr id="3" name="Symbol zastępczy zawartości 2"/>
          <p:cNvSpPr>
            <a:spLocks noGrp="1"/>
          </p:cNvSpPr>
          <p:nvPr>
            <p:ph idx="1"/>
          </p:nvPr>
        </p:nvSpPr>
        <p:spPr/>
        <p:txBody>
          <a:bodyPr>
            <a:normAutofit/>
          </a:bodyPr>
          <a:lstStyle/>
          <a:p>
            <a:pPr marL="0" indent="0">
              <a:buNone/>
            </a:pPr>
            <a:r>
              <a:rPr lang="pl-PL" dirty="0" smtClean="0"/>
              <a:t>Reżyser dostał 9m taśmy na film. Film zajmuje 4½m taśmy. Pierwsze reklamy, zajmują 1¼m, a reklamy końcowe 2¾m taśmy. Ile metrów taśmy zostało puste?</a:t>
            </a:r>
          </a:p>
          <a:p>
            <a:pPr marL="0" indent="0">
              <a:buNone/>
            </a:pPr>
            <a:r>
              <a:rPr lang="pl-PL" dirty="0" smtClean="0"/>
              <a:t>9m-(4½m+1¼m+2¾m)=9m-(7m+1½m)=9m-8½=½</a:t>
            </a:r>
          </a:p>
          <a:p>
            <a:pPr marL="0" indent="0">
              <a:buNone/>
            </a:pPr>
            <a:r>
              <a:rPr lang="pl-PL" dirty="0" smtClean="0"/>
              <a:t>Odp.: </a:t>
            </a:r>
            <a:r>
              <a:rPr lang="pl-PL" dirty="0"/>
              <a:t>P</a:t>
            </a:r>
            <a:r>
              <a:rPr lang="pl-PL" dirty="0" smtClean="0"/>
              <a:t>usta została ½ taśmy.</a:t>
            </a:r>
            <a:endParaRPr lang="pl-PL" dirty="0"/>
          </a:p>
        </p:txBody>
      </p:sp>
      <p:pic>
        <p:nvPicPr>
          <p:cNvPr id="1026" name="Picture 2" descr="C:\Users\Paulina\AppData\Local\Microsoft\Windows\Temporary Internet Files\Content.IE5\F4BANW2E\MC90044127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188743">
            <a:off x="4929528" y="738210"/>
            <a:ext cx="1807096" cy="180709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aulina\AppData\Local\Microsoft\Windows\Temporary Internet Files\Content.IE5\3KNG2Z7V\MC90043265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498901"/>
            <a:ext cx="2285714" cy="2285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326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6</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smtClean="0"/>
              <a:t>Przeczytaj poniższy tekst i odpowiedz na pytanie:</a:t>
            </a:r>
          </a:p>
          <a:p>
            <a:pPr marL="0" indent="0">
              <a:buNone/>
            </a:pPr>
            <a:r>
              <a:rPr lang="pl-PL" i="1" dirty="0" smtClean="0"/>
              <a:t>„</a:t>
            </a:r>
            <a:r>
              <a:rPr lang="pl-PL" i="1" dirty="0"/>
              <a:t>N</a:t>
            </a:r>
            <a:r>
              <a:rPr lang="pl-PL" i="1" dirty="0" smtClean="0"/>
              <a:t>adszedł dzień urodzin Jacka. W tym roku jego urodziny odbyły się w kinie. Chłopiec bardzo ucieszony rozpakowywał kolejne pakunki. Niestety przy rozpakowywaniu prezentów chłopiec zapodział jeden z nich. Był bardzo zmartwiony, ponieważ za dziesięć minut miał się odbyć film. Nie wiedział od kogo dostał zagubiony prezent. Po chwili namysłu przypomniał sobie, że zagubiony prezent był od dziewczynki. Pamiętał także, że dziewczynka ma w swoim imieniu 5 liter. Ma jasne włosy, a na nich kwiatka. Ostatnią rzeczą, którą pamiętał Jacek było to, że dziewczynka miała pieska.”</a:t>
            </a:r>
          </a:p>
          <a:p>
            <a:pPr marL="0" indent="0">
              <a:buNone/>
            </a:pPr>
            <a:r>
              <a:rPr lang="pl-PL" i="1" dirty="0" smtClean="0"/>
              <a:t>Pomóż Jackowi w znalezieniu dziewczynki, od której dostał zagubiony prezent.</a:t>
            </a:r>
          </a:p>
          <a:p>
            <a:pPr marL="0" indent="0">
              <a:buNone/>
            </a:pPr>
            <a:endParaRPr lang="pl-PL" i="1" dirty="0"/>
          </a:p>
        </p:txBody>
      </p:sp>
      <p:pic>
        <p:nvPicPr>
          <p:cNvPr id="2050" name="Picture 2" descr="C:\Users\Paulina\AppData\Local\Microsoft\Windows\Temporary Internet Files\Content.IE5\3KNG2Z7V\MM900356717[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79243" y="5359709"/>
            <a:ext cx="1187974" cy="118797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Paulina\AppData\Local\Microsoft\Windows\Temporary Internet Files\Content.IE5\3KNG2Z7V\MM900356717[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98168" y="5359709"/>
            <a:ext cx="1187974" cy="118797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Paulina\AppData\Local\Microsoft\Windows\Temporary Internet Files\Content.IE5\3KNG2Z7V\MM900356717[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03040" y="5359709"/>
            <a:ext cx="1187974" cy="1187974"/>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Paulina\AppData\Local\Microsoft\Windows\Temporary Internet Files\Content.IE5\F4BANW2E\MM900356718[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84115" y="5359708"/>
            <a:ext cx="1187974" cy="118797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Paulina\AppData\Local\Microsoft\Windows\Temporary Internet Files\Content.IE5\F4BANW2E\MM900356718[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665190" y="5359709"/>
            <a:ext cx="1187974" cy="118797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Paulina\AppData\Local\Microsoft\Windows\Temporary Internet Files\Content.IE5\H52R41UP\MC90043507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8157681">
            <a:off x="4373950" y="5418981"/>
            <a:ext cx="343579" cy="37066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C:\Users\Paulina\AppData\Local\Microsoft\Windows\Temporary Internet Files\Content.IE5\H52R41UP\MC90043507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8157681">
            <a:off x="5344858" y="5288474"/>
            <a:ext cx="343579" cy="37066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C:\Users\Paulina\AppData\Local\Microsoft\Windows\Temporary Internet Files\Content.IE5\H52R41UP\MC90043507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8157681">
            <a:off x="7269078" y="5418983"/>
            <a:ext cx="343579" cy="370669"/>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C:\Users\Paulina\AppData\Local\Microsoft\Windows\Temporary Internet Files\Content.IE5\3KNG2Z7V\MM900185571[1].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584181" y="5999829"/>
            <a:ext cx="651656" cy="54785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1" descr="C:\Users\Paulina\AppData\Local\Microsoft\Windows\Temporary Internet Files\Content.IE5\3KNG2Z7V\MM900185571[1].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553563" y="5999830"/>
            <a:ext cx="651656" cy="547853"/>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C:\Users\Paulina\AppData\Local\Microsoft\Windows\Temporary Internet Files\Content.IE5\H52R41UP\MC900398601[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47214" y="188640"/>
            <a:ext cx="1387305" cy="161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884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7</a:t>
            </a:r>
            <a:endParaRPr lang="pl-PL" dirty="0"/>
          </a:p>
        </p:txBody>
      </p:sp>
      <p:sp>
        <p:nvSpPr>
          <p:cNvPr id="3" name="Symbol zastępczy zawartości 2"/>
          <p:cNvSpPr>
            <a:spLocks noGrp="1"/>
          </p:cNvSpPr>
          <p:nvPr>
            <p:ph idx="1"/>
          </p:nvPr>
        </p:nvSpPr>
        <p:spPr/>
        <p:txBody>
          <a:bodyPr>
            <a:normAutofit/>
          </a:bodyPr>
          <a:lstStyle/>
          <a:p>
            <a:pPr marL="0" indent="0">
              <a:buNone/>
            </a:pPr>
            <a:r>
              <a:rPr lang="pl-PL" dirty="0" smtClean="0"/>
              <a:t>Ekran w kinie jest prostokątem o wymiarach 6mx4m. Oblicz obwód i pole tego prostokąta.</a:t>
            </a:r>
          </a:p>
          <a:p>
            <a:pPr marL="0" indent="0">
              <a:buNone/>
            </a:pPr>
            <a:r>
              <a:rPr lang="pl-PL" dirty="0" smtClean="0"/>
              <a:t>                                                                            6m</a:t>
            </a:r>
          </a:p>
          <a:p>
            <a:endParaRPr lang="pl-PL" dirty="0"/>
          </a:p>
          <a:p>
            <a:pPr marL="0" indent="0">
              <a:buNone/>
            </a:pPr>
            <a:r>
              <a:rPr lang="pl-PL" dirty="0" smtClean="0"/>
              <a:t>6m x 2 + 4m x 2 = 12m + 8m = 20m         4m</a:t>
            </a:r>
          </a:p>
          <a:p>
            <a:pPr marL="0" indent="0">
              <a:buNone/>
            </a:pPr>
            <a:r>
              <a:rPr lang="pl-PL" dirty="0" smtClean="0"/>
              <a:t>6m x 4 = 24m</a:t>
            </a:r>
          </a:p>
          <a:p>
            <a:pPr marL="0" indent="0">
              <a:buNone/>
            </a:pPr>
            <a:r>
              <a:rPr lang="pl-PL" dirty="0" smtClean="0"/>
              <a:t>Odp.: Obwód ekranu wynosi 20m, a pole 24m</a:t>
            </a:r>
            <a:r>
              <a:rPr lang="pl-PL" sz="1000" dirty="0" smtClean="0"/>
              <a:t>2</a:t>
            </a:r>
          </a:p>
        </p:txBody>
      </p:sp>
      <p:sp>
        <p:nvSpPr>
          <p:cNvPr id="4" name="Prostokąt 3"/>
          <p:cNvSpPr/>
          <p:nvPr/>
        </p:nvSpPr>
        <p:spPr>
          <a:xfrm>
            <a:off x="6732240" y="3645024"/>
            <a:ext cx="1728192" cy="10071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pl-PL"/>
          </a:p>
        </p:txBody>
      </p:sp>
    </p:spTree>
    <p:extLst>
      <p:ext uri="{BB962C8B-B14F-4D97-AF65-F5344CB8AC3E}">
        <p14:creationId xmlns:p14="http://schemas.microsoft.com/office/powerpoint/2010/main" val="153837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ZADANIE 8</a:t>
            </a:r>
            <a:endParaRPr lang="pl-PL" dirty="0"/>
          </a:p>
        </p:txBody>
      </p:sp>
      <p:sp>
        <p:nvSpPr>
          <p:cNvPr id="3" name="Symbol zastępczy zawartości 2"/>
          <p:cNvSpPr>
            <a:spLocks noGrp="1"/>
          </p:cNvSpPr>
          <p:nvPr>
            <p:ph idx="1"/>
          </p:nvPr>
        </p:nvSpPr>
        <p:spPr/>
        <p:txBody>
          <a:bodyPr/>
          <a:lstStyle/>
          <a:p>
            <a:pPr marL="0" indent="0">
              <a:buNone/>
            </a:pPr>
            <a:r>
              <a:rPr lang="pl-PL" dirty="0" smtClean="0"/>
              <a:t>Źrenica ludzkiego oka jest kołem o promieniu 2mm. Podczas oglądania filmu promień źrenicy powiększa się o 1mm. Jaka średnicę ma źrenica podczas oglądania filmu?</a:t>
            </a:r>
          </a:p>
          <a:p>
            <a:pPr marL="0" indent="0">
              <a:buNone/>
            </a:pPr>
            <a:r>
              <a:rPr lang="pl-PL" dirty="0" smtClean="0"/>
              <a:t>2mm+1mm=3mm</a:t>
            </a:r>
          </a:p>
          <a:p>
            <a:pPr marL="0" indent="0">
              <a:buNone/>
            </a:pPr>
            <a:r>
              <a:rPr lang="pl-PL" dirty="0" smtClean="0"/>
              <a:t>3mm x 2=6mm</a:t>
            </a:r>
          </a:p>
          <a:p>
            <a:pPr marL="0" indent="0">
              <a:buNone/>
            </a:pPr>
            <a:r>
              <a:rPr lang="pl-PL" dirty="0" smtClean="0"/>
              <a:t>Odp.: Podczas oglądania filmu źrenica ludzkiego oka jest średnicy 6mm.</a:t>
            </a:r>
            <a:endParaRPr lang="pl-PL" dirty="0"/>
          </a:p>
        </p:txBody>
      </p:sp>
      <p:pic>
        <p:nvPicPr>
          <p:cNvPr id="1026" name="Picture 2" descr="C:\Users\Paulina\AppData\Local\Microsoft\Windows\Temporary Internet Files\Content.IE5\Y21F0TJH\MC9004347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188640"/>
            <a:ext cx="2646090" cy="264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11412"/>
      </p:ext>
    </p:extLst>
  </p:cSld>
  <p:clrMapOvr>
    <a:masterClrMapping/>
  </p:clrMapOvr>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Lato</Template>
  <TotalTime>169</TotalTime>
  <Words>565</Words>
  <Application>Microsoft Office PowerPoint</Application>
  <PresentationFormat>Pokaz na ekranie (4:3)</PresentationFormat>
  <Paragraphs>51</Paragraphs>
  <Slides>11</Slides>
  <Notes>1</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Summer</vt:lpstr>
      <vt:lpstr>ZADANIA MATEMATYCZNE o tematyce filmowej</vt:lpstr>
      <vt:lpstr>ZADANIE 1</vt:lpstr>
      <vt:lpstr>ZADANIE 2</vt:lpstr>
      <vt:lpstr>ZADANIE 3</vt:lpstr>
      <vt:lpstr>ZADANIE 4</vt:lpstr>
      <vt:lpstr>ZADANIE 5</vt:lpstr>
      <vt:lpstr>ZADANIE 6</vt:lpstr>
      <vt:lpstr>ZADANIE 7</vt:lpstr>
      <vt:lpstr>ZADANIE 8</vt:lpstr>
      <vt:lpstr>ZADANIE 9</vt:lpstr>
      <vt:lpstr>ZADANIE 10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ZADANIA MATEMATYCZNE o tematyce filmowej</dc:title>
  <dc:creator>Paulina</dc:creator>
  <cp:lastModifiedBy>Paulina</cp:lastModifiedBy>
  <cp:revision>14</cp:revision>
  <dcterms:created xsi:type="dcterms:W3CDTF">2013-05-27T17:39:19Z</dcterms:created>
  <dcterms:modified xsi:type="dcterms:W3CDTF">2013-06-06T05:57:29Z</dcterms:modified>
</cp:coreProperties>
</file>