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57" r:id="rId4"/>
    <p:sldId id="271" r:id="rId5"/>
    <p:sldId id="273" r:id="rId6"/>
    <p:sldId id="258" r:id="rId7"/>
    <p:sldId id="259" r:id="rId8"/>
    <p:sldId id="260" r:id="rId9"/>
    <p:sldId id="270" r:id="rId10"/>
    <p:sldId id="274" r:id="rId11"/>
    <p:sldId id="261" r:id="rId12"/>
    <p:sldId id="262" r:id="rId13"/>
    <p:sldId id="263" r:id="rId14"/>
    <p:sldId id="269" r:id="rId15"/>
    <p:sldId id="275" r:id="rId16"/>
    <p:sldId id="264" r:id="rId17"/>
    <p:sldId id="265" r:id="rId18"/>
    <p:sldId id="266" r:id="rId19"/>
    <p:sldId id="268" r:id="rId20"/>
    <p:sldId id="267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71" autoAdjust="0"/>
  </p:normalViewPr>
  <p:slideViewPr>
    <p:cSldViewPr>
      <p:cViewPr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E0EFCD2-3E96-428D-B9F9-7FCD1E05B348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92D1AEB-4EFF-41B1-89DF-599AF5AB824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FCD2-3E96-428D-B9F9-7FCD1E05B348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1AEB-4EFF-41B1-89DF-599AF5AB82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FCD2-3E96-428D-B9F9-7FCD1E05B348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1AEB-4EFF-41B1-89DF-599AF5AB82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FCD2-3E96-428D-B9F9-7FCD1E05B348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1AEB-4EFF-41B1-89DF-599AF5AB82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FCD2-3E96-428D-B9F9-7FCD1E05B348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1AEB-4EFF-41B1-89DF-599AF5AB82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FCD2-3E96-428D-B9F9-7FCD1E05B348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1AEB-4EFF-41B1-89DF-599AF5AB824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FCD2-3E96-428D-B9F9-7FCD1E05B348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1AEB-4EFF-41B1-89DF-599AF5AB8246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FCD2-3E96-428D-B9F9-7FCD1E05B348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1AEB-4EFF-41B1-89DF-599AF5AB82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FCD2-3E96-428D-B9F9-7FCD1E05B348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1AEB-4EFF-41B1-89DF-599AF5AB82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FCD2-3E96-428D-B9F9-7FCD1E05B348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1AEB-4EFF-41B1-89DF-599AF5AB82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FCD2-3E96-428D-B9F9-7FCD1E05B348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1AEB-4EFF-41B1-89DF-599AF5AB824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E0EFCD2-3E96-428D-B9F9-7FCD1E05B348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92D1AEB-4EFF-41B1-89DF-599AF5AB824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360000">
            <a:off x="3328304" y="2883021"/>
            <a:ext cx="4847038" cy="2635306"/>
          </a:xfrm>
        </p:spPr>
        <p:txBody>
          <a:bodyPr/>
          <a:lstStyle/>
          <a:p>
            <a:r>
              <a:rPr lang="pl-PL" dirty="0" smtClean="0"/>
              <a:t>WYNIKI ANKIETY               O WAKACJACH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360000">
            <a:off x="9869736" y="3102859"/>
            <a:ext cx="4836456" cy="104084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966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36563"/>
            <a:ext cx="8892480" cy="1442674"/>
          </a:xfrm>
        </p:spPr>
        <p:txBody>
          <a:bodyPr/>
          <a:lstStyle/>
          <a:p>
            <a:r>
              <a:rPr lang="pl-PL" dirty="0" smtClean="0"/>
              <a:t>W JAKIM MIEJSCU NAJBARDZIEJ LUBISZ SPĘDZAĆ CZAS W WAKACJE ?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48880"/>
            <a:ext cx="7467600" cy="364084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a) W LESIE</a:t>
            </a:r>
          </a:p>
          <a:p>
            <a:pPr marL="0" indent="0">
              <a:buNone/>
            </a:pPr>
            <a:r>
              <a:rPr lang="pl-PL" dirty="0" smtClean="0"/>
              <a:t>b) W DOMU</a:t>
            </a:r>
          </a:p>
          <a:p>
            <a:pPr marL="0" indent="0">
              <a:buNone/>
            </a:pPr>
            <a:r>
              <a:rPr lang="pl-PL" dirty="0" smtClean="0"/>
              <a:t>c) W GÓRACH</a:t>
            </a:r>
          </a:p>
          <a:p>
            <a:pPr marL="0" indent="0">
              <a:buNone/>
            </a:pPr>
            <a:r>
              <a:rPr lang="pl-PL" dirty="0" smtClean="0"/>
              <a:t>d) NAD MORZEM</a:t>
            </a:r>
          </a:p>
          <a:p>
            <a:pPr marL="0" indent="0">
              <a:buNone/>
            </a:pPr>
            <a:r>
              <a:rPr lang="pl-PL" dirty="0" smtClean="0"/>
              <a:t>e) NAD JEZIOREM</a:t>
            </a:r>
          </a:p>
          <a:p>
            <a:pPr marL="0" indent="0">
              <a:buNone/>
            </a:pPr>
            <a:r>
              <a:rPr lang="pl-PL" dirty="0" smtClean="0"/>
              <a:t>f) W INNYM MIEJSCU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8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188640"/>
            <a:ext cx="8856984" cy="1442674"/>
          </a:xfrm>
        </p:spPr>
        <p:txBody>
          <a:bodyPr/>
          <a:lstStyle/>
          <a:p>
            <a:r>
              <a:rPr lang="pl-PL" sz="4400" dirty="0" smtClean="0"/>
              <a:t>W JAKICH MIEJSCACH NAJBARDZIEJ LUBIMY SPĘDZAĆ CZAS WOLNY ?</a:t>
            </a:r>
            <a:endParaRPr lang="en-GB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0208" y="1844824"/>
            <a:ext cx="7467600" cy="4545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					</a:t>
            </a:r>
            <a:r>
              <a:rPr lang="pl-PL" sz="3000" dirty="0" smtClean="0"/>
              <a:t>WYNIKI OBU KLAS</a:t>
            </a:r>
            <a:endParaRPr lang="en-GB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89018"/>
            <a:ext cx="7056784" cy="424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95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442674"/>
          </a:xfrm>
        </p:spPr>
        <p:txBody>
          <a:bodyPr/>
          <a:lstStyle/>
          <a:p>
            <a:r>
              <a:rPr lang="pl-PL" sz="4200" dirty="0"/>
              <a:t>W JAKICH </a:t>
            </a:r>
            <a:r>
              <a:rPr lang="pl-PL" sz="4200" dirty="0" smtClean="0"/>
              <a:t>MIEJSCACH NAJBARDZIEJ </a:t>
            </a:r>
            <a:r>
              <a:rPr lang="pl-PL" sz="4200" dirty="0"/>
              <a:t>LUBIMY SPĘDZAĆ CZAS WOLNY ?</a:t>
            </a:r>
            <a:endParaRPr lang="en-GB" sz="4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6834" y="1700808"/>
            <a:ext cx="7467600" cy="52651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				</a:t>
            </a:r>
            <a:r>
              <a:rPr lang="pl-PL" sz="2800" dirty="0" smtClean="0"/>
              <a:t>WYNIKI KLASY   </a:t>
            </a:r>
            <a:r>
              <a:rPr lang="pl-PL" sz="2800" dirty="0" err="1" smtClean="0"/>
              <a:t>6a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934053" cy="416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442674"/>
          </a:xfrm>
        </p:spPr>
        <p:txBody>
          <a:bodyPr/>
          <a:lstStyle/>
          <a:p>
            <a:r>
              <a:rPr lang="pl-PL" sz="4400" dirty="0"/>
              <a:t>W JAKICH MIEJSCACH NAJBARDZIEJ LUBIMY SPĘDZAĆ CZAS WOLNY ?</a:t>
            </a:r>
            <a:endParaRPr lang="en-GB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0188" y="1882222"/>
            <a:ext cx="7467600" cy="526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			</a:t>
            </a:r>
            <a:r>
              <a:rPr lang="pl-PL" sz="3200" dirty="0" smtClean="0"/>
              <a:t>WYNIKI KLASY     </a:t>
            </a:r>
            <a:r>
              <a:rPr lang="pl-PL" sz="3200" dirty="0" err="1" smtClean="0"/>
              <a:t>6b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8737"/>
            <a:ext cx="7128792" cy="428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26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1</a:t>
            </a:r>
            <a:r>
              <a:rPr lang="pl-PL" dirty="0" smtClean="0"/>
              <a:t>) W </a:t>
            </a:r>
            <a:r>
              <a:rPr lang="pl-PL" dirty="0" smtClean="0"/>
              <a:t>KLASIE </a:t>
            </a:r>
            <a:r>
              <a:rPr lang="pl-PL" dirty="0" err="1" smtClean="0"/>
              <a:t>6b</a:t>
            </a:r>
            <a:r>
              <a:rPr lang="pl-PL" dirty="0" smtClean="0"/>
              <a:t> </a:t>
            </a:r>
            <a:r>
              <a:rPr lang="pl-PL" dirty="0" smtClean="0"/>
              <a:t>PREFEROWANY </a:t>
            </a:r>
            <a:r>
              <a:rPr lang="pl-PL" dirty="0" smtClean="0"/>
              <a:t>JEST WYJAZD W</a:t>
            </a:r>
            <a:r>
              <a:rPr lang="pl-PL" dirty="0" smtClean="0"/>
              <a:t> GÓRY, ZAŚ </a:t>
            </a:r>
            <a:r>
              <a:rPr lang="pl-PL" dirty="0" smtClean="0"/>
              <a:t>POBYT NAD JEZIOREM I W INNYCH MIEJSCACH </a:t>
            </a:r>
            <a:r>
              <a:rPr lang="pl-PL" dirty="0" smtClean="0"/>
              <a:t>NIE JEST ZBYTNIO PREFEROWANY.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2) W KLASIE </a:t>
            </a:r>
            <a:r>
              <a:rPr lang="pl-PL" dirty="0" err="1" smtClean="0"/>
              <a:t>6a</a:t>
            </a:r>
            <a:r>
              <a:rPr lang="pl-PL" dirty="0"/>
              <a:t> </a:t>
            </a:r>
            <a:r>
              <a:rPr lang="pl-PL" dirty="0" smtClean="0"/>
              <a:t>ZDANIA NA TEN TEMAT SĄ PODZIELONE.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3) PEWNE JEST TO, ŻE OBIE KLASY NAJBARDZIEJ PREFERUJĄ WYJAZD W </a:t>
            </a:r>
            <a:r>
              <a:rPr lang="pl-PL" dirty="0" smtClean="0"/>
              <a:t>GÓRY.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30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NAJBARDZIEJ LUBISZ ROBIĆ W WAKACJE?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a) PŁYWANIE</a:t>
            </a:r>
          </a:p>
          <a:p>
            <a:pPr marL="0" indent="0">
              <a:buNone/>
            </a:pPr>
            <a:r>
              <a:rPr lang="pl-PL" dirty="0" smtClean="0"/>
              <a:t>b) CZYTAĆ KSIĄŻKI</a:t>
            </a:r>
          </a:p>
          <a:p>
            <a:pPr marL="0" indent="0">
              <a:buNone/>
            </a:pPr>
            <a:r>
              <a:rPr lang="pl-PL" dirty="0" smtClean="0"/>
              <a:t>c) GRAĆ NA KOMPUTERZE</a:t>
            </a:r>
          </a:p>
          <a:p>
            <a:pPr marL="0" indent="0">
              <a:buNone/>
            </a:pPr>
            <a:r>
              <a:rPr lang="pl-PL" dirty="0" smtClean="0"/>
              <a:t>d) INNA AKTYWNOŚĆ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99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1440" cy="1442674"/>
          </a:xfrm>
        </p:spPr>
        <p:txBody>
          <a:bodyPr/>
          <a:lstStyle/>
          <a:p>
            <a:r>
              <a:rPr lang="pl-PL" dirty="0" smtClean="0"/>
              <a:t>CO NAJBARDZIEJ LUBIMY ROBIĆ W WAKACJE ?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808" y="1678348"/>
            <a:ext cx="7467600" cy="52651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					WYNIKI OBU KLAS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79" y="2276872"/>
            <a:ext cx="706773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59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NAJBARDZIEJ LUBIMY ROBIĆ W WAKACJE ?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38389"/>
            <a:ext cx="7467600" cy="52651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			  WYNIKI KLASY   </a:t>
            </a:r>
            <a:r>
              <a:rPr lang="pl-PL" dirty="0" err="1" smtClean="0"/>
              <a:t>6a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7048"/>
            <a:ext cx="6685258" cy="401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08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NAJBARDZIEJ LUBIMY ROBIĆ W WAKACJE ?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38389"/>
            <a:ext cx="7467600" cy="4545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				    WYNIKI KLASY   </a:t>
            </a:r>
            <a:r>
              <a:rPr lang="pl-PL" dirty="0" err="1" smtClean="0"/>
              <a:t>6b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44951"/>
            <a:ext cx="6840760" cy="411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96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1)NAJLEPIEJ </a:t>
            </a:r>
            <a:r>
              <a:rPr lang="pl-PL" dirty="0" smtClean="0"/>
              <a:t>WYPADŁA </a:t>
            </a:r>
            <a:r>
              <a:rPr lang="pl-PL" dirty="0" smtClean="0"/>
              <a:t>INNA AKTYWNOŚ ZARÓWNO W KLASIE </a:t>
            </a:r>
            <a:r>
              <a:rPr lang="pl-PL" dirty="0" err="1" smtClean="0"/>
              <a:t>6a</a:t>
            </a:r>
            <a:r>
              <a:rPr lang="pl-PL" dirty="0" smtClean="0"/>
              <a:t> JAK I </a:t>
            </a:r>
            <a:r>
              <a:rPr lang="pl-PL" dirty="0" err="1" smtClean="0"/>
              <a:t>6b</a:t>
            </a:r>
            <a:r>
              <a:rPr lang="pl-PL" dirty="0" smtClean="0"/>
              <a:t>.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2) MAŁO OSÓB LUBI CZYTAĆ W WAKACJE, </a:t>
            </a:r>
            <a:r>
              <a:rPr lang="pl-PL" dirty="0" smtClean="0"/>
              <a:t>TYLKO 2 OSOBY NAJBARDZIEJ LUBIĄ </a:t>
            </a:r>
            <a:r>
              <a:rPr lang="pl-PL" dirty="0" smtClean="0"/>
              <a:t>CZYTAĆ.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98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LUBISZ WAKACJE ?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8000" dirty="0" smtClean="0"/>
              <a:t>			TAK/NIE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809516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2739"/>
            <a:ext cx="9319444" cy="1071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 UWAGĘ !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0232" y="5229200"/>
            <a:ext cx="2483768" cy="1338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Jan Czarnecki </a:t>
            </a:r>
            <a:r>
              <a:rPr lang="pl-PL" dirty="0" err="1" smtClean="0"/>
              <a:t>6b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	2013/2014</a:t>
            </a:r>
          </a:p>
          <a:p>
            <a:pPr marL="0" indent="0">
              <a:buNone/>
            </a:pPr>
            <a:r>
              <a:rPr lang="pl-PL" dirty="0" smtClean="0"/>
              <a:t>		II tura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39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24567"/>
            <a:ext cx="7264800" cy="437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    CZY </a:t>
            </a:r>
            <a:r>
              <a:rPr lang="pl-PL" sz="4400" dirty="0" smtClean="0"/>
              <a:t>LUBIMY WAKACJE ?</a:t>
            </a:r>
            <a:endParaRPr lang="en-GB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672" y="1484785"/>
            <a:ext cx="5976664" cy="57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  </a:t>
            </a:r>
            <a:r>
              <a:rPr lang="pl-PL" sz="2800" dirty="0" smtClean="0"/>
              <a:t>WYNIKI Z OBU KLAS SĄ TAKIE SAME</a:t>
            </a:r>
            <a:endParaRPr lang="en-GB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23928" y="2636912"/>
            <a:ext cx="608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6%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560384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WNIOSKI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1)DWIE OSOBY NIE LUBIĄ WAKACJI CZYLI 6% </a:t>
            </a:r>
            <a:r>
              <a:rPr lang="pl-PL" dirty="0"/>
              <a:t>Z</a:t>
            </a:r>
            <a:r>
              <a:rPr lang="pl-PL" dirty="0" smtClean="0"/>
              <a:t> NAS</a:t>
            </a:r>
            <a:r>
              <a:rPr lang="pl-PL" dirty="0"/>
              <a:t>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84910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36904" cy="1762605"/>
          </a:xfrm>
        </p:spPr>
        <p:txBody>
          <a:bodyPr/>
          <a:lstStyle/>
          <a:p>
            <a:r>
              <a:rPr lang="pl-PL" sz="4400" dirty="0" smtClean="0"/>
              <a:t>DO JAKICH KRAJÓW CHCIAŁBYŚ/AŁABYŚ POJECHAĆ W WAKACJE ?</a:t>
            </a:r>
            <a:endParaRPr lang="en-GB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		           ( PODAJ DWIE ODPOWIEDZI )</a:t>
            </a:r>
          </a:p>
          <a:p>
            <a:pPr marL="0" indent="0">
              <a:buNone/>
            </a:pPr>
            <a:r>
              <a:rPr lang="pl-PL" dirty="0" smtClean="0"/>
              <a:t>a) POLSKA</a:t>
            </a:r>
          </a:p>
          <a:p>
            <a:pPr marL="0" indent="0">
              <a:buNone/>
            </a:pPr>
            <a:r>
              <a:rPr lang="pl-PL" dirty="0" smtClean="0"/>
              <a:t>b) USA</a:t>
            </a:r>
          </a:p>
          <a:p>
            <a:pPr marL="0" indent="0">
              <a:buNone/>
            </a:pPr>
            <a:r>
              <a:rPr lang="pl-PL" dirty="0" smtClean="0"/>
              <a:t>c) BRAZYLIA</a:t>
            </a:r>
          </a:p>
          <a:p>
            <a:pPr marL="0" indent="0">
              <a:buNone/>
            </a:pPr>
            <a:r>
              <a:rPr lang="pl-PL" dirty="0" smtClean="0"/>
              <a:t>d) FRANCJA</a:t>
            </a:r>
          </a:p>
          <a:p>
            <a:pPr marL="0" indent="0">
              <a:buNone/>
            </a:pPr>
            <a:r>
              <a:rPr lang="pl-PL" dirty="0" smtClean="0"/>
              <a:t>e) CHINY</a:t>
            </a:r>
          </a:p>
          <a:p>
            <a:pPr marL="0" indent="0">
              <a:buNone/>
            </a:pPr>
            <a:r>
              <a:rPr lang="pl-PL" dirty="0" smtClean="0"/>
              <a:t>f) IZRAEL</a:t>
            </a:r>
          </a:p>
          <a:p>
            <a:pPr marL="0" indent="0">
              <a:buNone/>
            </a:pPr>
            <a:r>
              <a:rPr lang="pl-PL" dirty="0" smtClean="0"/>
              <a:t>g) INNY KRAJ</a:t>
            </a:r>
          </a:p>
        </p:txBody>
      </p:sp>
    </p:spTree>
    <p:extLst>
      <p:ext uri="{BB962C8B-B14F-4D97-AF65-F5344CB8AC3E}">
        <p14:creationId xmlns:p14="http://schemas.microsoft.com/office/powerpoint/2010/main" val="110470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442674"/>
          </a:xfrm>
        </p:spPr>
        <p:txBody>
          <a:bodyPr>
            <a:normAutofit/>
          </a:bodyPr>
          <a:lstStyle/>
          <a:p>
            <a:r>
              <a:rPr lang="pl-PL" sz="4000" dirty="0" smtClean="0"/>
              <a:t>DO JAKICH KRAJÓW CHCIELIBYŚMY </a:t>
            </a:r>
            <a:r>
              <a:rPr lang="pl-PL" sz="4000" dirty="0" smtClean="0"/>
              <a:t>POJECHAĆ W </a:t>
            </a:r>
            <a:r>
              <a:rPr lang="pl-PL" sz="4000" dirty="0" smtClean="0"/>
              <a:t>WAKACJE ?</a:t>
            </a:r>
            <a:endParaRPr lang="en-GB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1382" y="1796855"/>
            <a:ext cx="7467600" cy="67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 					</a:t>
            </a:r>
            <a:r>
              <a:rPr lang="pl-PL" sz="2800" dirty="0" smtClean="0"/>
              <a:t>WYNIKI OBU KLAS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147164" cy="42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46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9845" y="260648"/>
            <a:ext cx="8041440" cy="1442674"/>
          </a:xfrm>
        </p:spPr>
        <p:txBody>
          <a:bodyPr>
            <a:noAutofit/>
          </a:bodyPr>
          <a:lstStyle/>
          <a:p>
            <a:r>
              <a:rPr lang="pl-PL" sz="4000" dirty="0"/>
              <a:t>DO JAKICH KRAJÓW CHCIELIBYŚMY </a:t>
            </a:r>
            <a:r>
              <a:rPr lang="pl-PL" sz="4000" dirty="0" smtClean="0"/>
              <a:t>POJECHAĆ W </a:t>
            </a:r>
            <a:r>
              <a:rPr lang="pl-PL" sz="4000" dirty="0"/>
              <a:t>WAKACJE ?</a:t>
            </a:r>
            <a:endParaRPr lang="en-GB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5151" y="1700808"/>
            <a:ext cx="7467600" cy="504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				</a:t>
            </a:r>
            <a:r>
              <a:rPr lang="pl-PL" sz="3000" dirty="0" smtClean="0"/>
              <a:t>     WYNIKI KLASY   </a:t>
            </a:r>
            <a:r>
              <a:rPr lang="pl-PL" sz="3000" dirty="0" err="1" smtClean="0"/>
              <a:t>6a</a:t>
            </a:r>
            <a:endParaRPr lang="en-GB" sz="3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070686" cy="425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02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1440" cy="1442674"/>
          </a:xfrm>
        </p:spPr>
        <p:txBody>
          <a:bodyPr>
            <a:noAutofit/>
          </a:bodyPr>
          <a:lstStyle/>
          <a:p>
            <a:r>
              <a:rPr lang="pl-PL" sz="4000" dirty="0"/>
              <a:t>DO JAKICH KRAJÓW CHCIELIBYŚMY </a:t>
            </a:r>
            <a:r>
              <a:rPr lang="pl-PL" sz="4000" dirty="0" smtClean="0"/>
              <a:t>POJECHAĆ W </a:t>
            </a:r>
            <a:r>
              <a:rPr lang="pl-PL" sz="4000" dirty="0"/>
              <a:t>WAKACJE ?</a:t>
            </a:r>
            <a:endParaRPr lang="en-GB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905294"/>
            <a:ext cx="7467600" cy="4545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				</a:t>
            </a:r>
            <a:r>
              <a:rPr lang="pl-PL" sz="3000" dirty="0" smtClean="0"/>
              <a:t>WYNIKI KLASY    </a:t>
            </a:r>
            <a:r>
              <a:rPr lang="pl-PL" sz="3000" dirty="0" err="1" smtClean="0"/>
              <a:t>6b</a:t>
            </a:r>
            <a:endParaRPr lang="en-GB" sz="3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90831"/>
            <a:ext cx="7128792" cy="428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224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1) </a:t>
            </a:r>
            <a:r>
              <a:rPr lang="pl-PL" dirty="0" smtClean="0"/>
              <a:t>TYLKO </a:t>
            </a:r>
            <a:r>
              <a:rPr lang="pl-PL" dirty="0" smtClean="0"/>
              <a:t>JEDNA OSOBA CHCE POJECHAĆ DO IZRAELA.</a:t>
            </a:r>
          </a:p>
          <a:p>
            <a:pPr marL="0" indent="0">
              <a:buNone/>
            </a:pPr>
            <a:r>
              <a:rPr lang="pl-PL" dirty="0" smtClean="0"/>
              <a:t>2) WIĘKSZOŚĆ </a:t>
            </a:r>
            <a:r>
              <a:rPr lang="pl-PL" dirty="0" smtClean="0"/>
              <a:t>OSÓB WYBRAŁA INNĄ ODPOWIEDŹ.</a:t>
            </a:r>
          </a:p>
        </p:txBody>
      </p:sp>
    </p:spTree>
    <p:extLst>
      <p:ext uri="{BB962C8B-B14F-4D97-AF65-F5344CB8AC3E}">
        <p14:creationId xmlns:p14="http://schemas.microsoft.com/office/powerpoint/2010/main" val="174936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Szkicownik</Template>
  <TotalTime>408</TotalTime>
  <Words>281</Words>
  <Application>Microsoft Office PowerPoint</Application>
  <PresentationFormat>Pokaz na ekranie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Sketchbook</vt:lpstr>
      <vt:lpstr>WYNIKI ANKIETY               O WAKACJACH</vt:lpstr>
      <vt:lpstr>CZY LUBISZ WAKACJE ?</vt:lpstr>
      <vt:lpstr>    CZY LUBIMY WAKACJE ?</vt:lpstr>
      <vt:lpstr>WNIOSKI</vt:lpstr>
      <vt:lpstr>DO JAKICH KRAJÓW CHCIAŁBYŚ/AŁABYŚ POJECHAĆ W WAKACJE ?</vt:lpstr>
      <vt:lpstr>DO JAKICH KRAJÓW CHCIELIBYŚMY POJECHAĆ W WAKACJE ?</vt:lpstr>
      <vt:lpstr>DO JAKICH KRAJÓW CHCIELIBYŚMY POJECHAĆ W WAKACJE ?</vt:lpstr>
      <vt:lpstr>DO JAKICH KRAJÓW CHCIELIBYŚMY POJECHAĆ W WAKACJE ?</vt:lpstr>
      <vt:lpstr>WNIOSKI</vt:lpstr>
      <vt:lpstr>W JAKIM MIEJSCU NAJBARDZIEJ LUBISZ SPĘDZAĆ CZAS W WAKACJE ?</vt:lpstr>
      <vt:lpstr>W JAKICH MIEJSCACH NAJBARDZIEJ LUBIMY SPĘDZAĆ CZAS WOLNY ?</vt:lpstr>
      <vt:lpstr>W JAKICH MIEJSCACH NAJBARDZIEJ LUBIMY SPĘDZAĆ CZAS WOLNY ?</vt:lpstr>
      <vt:lpstr>W JAKICH MIEJSCACH NAJBARDZIEJ LUBIMY SPĘDZAĆ CZAS WOLNY ?</vt:lpstr>
      <vt:lpstr>WNIOSKI</vt:lpstr>
      <vt:lpstr>CO NAJBARDZIEJ LUBISZ ROBIĆ W WAKACJE?</vt:lpstr>
      <vt:lpstr>CO NAJBARDZIEJ LUBIMY ROBIĆ W WAKACJE ?</vt:lpstr>
      <vt:lpstr>CO NAJBARDZIEJ LUBIMY ROBIĆ W WAKACJE ?</vt:lpstr>
      <vt:lpstr>CO NAJBARDZIEJ LUBIMY ROBIĆ W WAKACJE ?</vt:lpstr>
      <vt:lpstr>WNIOSKI</vt:lpstr>
      <vt:lpstr>DZIĘKUJĘ Z UWAGĘ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ANKIETY               O WAKACJACH</dc:title>
  <dc:creator>Właściciel</dc:creator>
  <cp:lastModifiedBy>Właściciel</cp:lastModifiedBy>
  <cp:revision>42</cp:revision>
  <dcterms:created xsi:type="dcterms:W3CDTF">2013-12-04T18:45:51Z</dcterms:created>
  <dcterms:modified xsi:type="dcterms:W3CDTF">2013-12-11T18:46:46Z</dcterms:modified>
</cp:coreProperties>
</file>