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6" autoAdjust="0"/>
  </p:normalViewPr>
  <p:slideViewPr>
    <p:cSldViewPr>
      <p:cViewPr varScale="1">
        <p:scale>
          <a:sx n="65" d="100"/>
          <a:sy n="65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44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79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39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42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48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7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45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70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19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48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55D9-3845-49C3-B9CB-7A04B0896ABF}" type="datetimeFigureOut">
              <a:rPr lang="pl-PL" smtClean="0"/>
              <a:t>2013-02-17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13DE-1CC2-41B9-9204-9B60C15A0F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6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324528" cy="2924944"/>
          </a:xfrm>
        </p:spPr>
        <p:txBody>
          <a:bodyPr>
            <a:normAutofit/>
          </a:bodyPr>
          <a:lstStyle/>
          <a:p>
            <a:r>
              <a:rPr lang="pl-PL" sz="6000" i="1" dirty="0" smtClean="0">
                <a:solidFill>
                  <a:srgbClr val="00B050"/>
                </a:solidFill>
                <a:latin typeface="Franklin Gothic Medium" pitchFamily="34" charset="0"/>
              </a:rPr>
              <a:t>WŁ</a:t>
            </a:r>
            <a:r>
              <a:rPr lang="pl-PL" sz="6000" i="1" dirty="0" smtClean="0">
                <a:solidFill>
                  <a:schemeClr val="bg1"/>
                </a:solidFill>
                <a:latin typeface="Franklin Gothic Medium" pitchFamily="34" charset="0"/>
              </a:rPr>
              <a:t>OC</a:t>
            </a:r>
            <a:r>
              <a:rPr lang="pl-PL" sz="6000" i="1" dirty="0" smtClean="0">
                <a:solidFill>
                  <a:srgbClr val="FF0000"/>
                </a:solidFill>
                <a:latin typeface="Franklin Gothic Medium" pitchFamily="34" charset="0"/>
              </a:rPr>
              <a:t>HY</a:t>
            </a:r>
            <a:r>
              <a:rPr lang="pl-PL" sz="6000" i="1" dirty="0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pl-PL" sz="6000" i="1" dirty="0" smtClean="0">
                <a:solidFill>
                  <a:schemeClr val="bg2"/>
                </a:solidFill>
                <a:latin typeface="Franklin Gothic Medium" pitchFamily="34" charset="0"/>
              </a:rPr>
              <a:t>–</a:t>
            </a:r>
            <a:r>
              <a:rPr lang="pl-PL" sz="6000" i="1" dirty="0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pl-PL" sz="6000" i="1" dirty="0" smtClean="0">
                <a:solidFill>
                  <a:srgbClr val="00B050"/>
                </a:solidFill>
                <a:latin typeface="Franklin Gothic Medium" pitchFamily="34" charset="0"/>
              </a:rPr>
              <a:t>KLASYCZNE, </a:t>
            </a:r>
            <a:r>
              <a:rPr lang="pl-PL" sz="6000" i="1" dirty="0" smtClean="0">
                <a:solidFill>
                  <a:schemeClr val="bg1"/>
                </a:solidFill>
                <a:latin typeface="Franklin Gothic Medium" pitchFamily="34" charset="0"/>
              </a:rPr>
              <a:t>SZYBKIE </a:t>
            </a:r>
            <a:r>
              <a:rPr lang="pl-PL" sz="6000" i="1" smtClean="0">
                <a:solidFill>
                  <a:schemeClr val="bg1"/>
                </a:solidFill>
                <a:latin typeface="Franklin Gothic Medium" pitchFamily="34" charset="0"/>
              </a:rPr>
              <a:t>I</a:t>
            </a:r>
            <a:r>
              <a:rPr lang="pl-PL" sz="6000" i="1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pl-PL" sz="6000" i="1" smtClean="0">
                <a:solidFill>
                  <a:srgbClr val="FF0000"/>
                </a:solidFill>
                <a:latin typeface="Franklin Gothic Medium" pitchFamily="34" charset="0"/>
              </a:rPr>
              <a:t>PIĘKNE </a:t>
            </a:r>
            <a:r>
              <a:rPr lang="pl-PL" sz="6000" b="1" i="1" dirty="0" smtClean="0">
                <a:solidFill>
                  <a:srgbClr val="00B050"/>
                </a:solidFill>
                <a:latin typeface="Franklin Gothic Medium" pitchFamily="34" charset="0"/>
              </a:rPr>
              <a:t>SAM</a:t>
            </a:r>
            <a:r>
              <a:rPr lang="pl-PL" sz="6000" b="1" i="1" dirty="0" smtClean="0">
                <a:solidFill>
                  <a:schemeClr val="bg1"/>
                </a:solidFill>
                <a:latin typeface="Franklin Gothic Medium" pitchFamily="34" charset="0"/>
              </a:rPr>
              <a:t>OCH</a:t>
            </a:r>
            <a:r>
              <a:rPr lang="pl-PL" sz="6000" b="1" i="1" dirty="0" smtClean="0">
                <a:solidFill>
                  <a:srgbClr val="FF0000"/>
                </a:solidFill>
                <a:latin typeface="Franklin Gothic Medium" pitchFamily="34" charset="0"/>
              </a:rPr>
              <a:t>ODY</a:t>
            </a:r>
            <a:endParaRPr lang="pl-PL" sz="6000" b="1" i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3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7464" y="-27384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i="1" dirty="0" smtClean="0">
                <a:solidFill>
                  <a:srgbClr val="92D050"/>
                </a:solidFill>
                <a:latin typeface="Baskerville Old Face" pitchFamily="18" charset="0"/>
              </a:rPr>
              <a:t>Alfa – Romeo </a:t>
            </a:r>
            <a:r>
              <a:rPr lang="pl-PL" sz="4800" b="1" i="1" dirty="0" err="1" smtClean="0">
                <a:solidFill>
                  <a:srgbClr val="92D050"/>
                </a:solidFill>
                <a:latin typeface="Baskerville Old Face" pitchFamily="18" charset="0"/>
              </a:rPr>
              <a:t>Spider</a:t>
            </a:r>
            <a:endParaRPr lang="pl-PL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7"/>
          <a:stretch/>
        </p:blipFill>
        <p:spPr bwMode="auto">
          <a:xfrm>
            <a:off x="-36512" y="980728"/>
            <a:ext cx="9324528" cy="601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64316" y="980728"/>
            <a:ext cx="3052140" cy="2376264"/>
          </a:xfrm>
        </p:spPr>
        <p:txBody>
          <a:bodyPr>
            <a:normAutofit fontScale="85000" lnSpcReduction="10000"/>
          </a:bodyPr>
          <a:lstStyle/>
          <a:p>
            <a:r>
              <a:rPr lang="pl-PL" sz="3100" b="1" i="1" dirty="0" smtClean="0">
                <a:solidFill>
                  <a:srgbClr val="92D050"/>
                </a:solidFill>
              </a:rPr>
              <a:t>SILNIK: R4; 2L</a:t>
            </a:r>
          </a:p>
          <a:p>
            <a:r>
              <a:rPr lang="pl-PL" sz="3100" b="1" i="1" dirty="0" smtClean="0">
                <a:solidFill>
                  <a:srgbClr val="92D050"/>
                </a:solidFill>
              </a:rPr>
              <a:t>MOC: 125 KM</a:t>
            </a:r>
          </a:p>
          <a:p>
            <a:r>
              <a:rPr lang="pl-PL" sz="3100" b="1" i="1" dirty="0" smtClean="0">
                <a:solidFill>
                  <a:srgbClr val="92D050"/>
                </a:solidFill>
              </a:rPr>
              <a:t>V-MAX: 198 KM/H</a:t>
            </a:r>
          </a:p>
          <a:p>
            <a:r>
              <a:rPr lang="pl-PL" sz="3100" b="1" i="1" dirty="0" smtClean="0">
                <a:solidFill>
                  <a:srgbClr val="92D050"/>
                </a:solidFill>
              </a:rPr>
              <a:t>0-100 KM/H: 7,6 S</a:t>
            </a:r>
          </a:p>
          <a:p>
            <a:endParaRPr lang="pl-PL" dirty="0"/>
          </a:p>
        </p:txBody>
      </p:sp>
      <p:pic>
        <p:nvPicPr>
          <p:cNvPr id="9220" name="Picture 4" descr="http://a.images.boldride.com/alfa-romeo/1966/alfa-romeo-giulia-spider-normale-1322240843-47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324528" cy="62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ar.ppblogs.com/files/2011/09/alfa-romeo-spider-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13412" r="299" b="-3890"/>
          <a:stretch/>
        </p:blipFill>
        <p:spPr bwMode="auto">
          <a:xfrm>
            <a:off x="-108520" y="825646"/>
            <a:ext cx="9324528" cy="63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2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9600" i="1" dirty="0" smtClean="0">
                <a:solidFill>
                  <a:srgbClr val="FF0000"/>
                </a:solidFill>
                <a:latin typeface="Bernard MT Condensed" pitchFamily="18" charset="0"/>
              </a:rPr>
              <a:t>FERRARI</a:t>
            </a:r>
            <a:endParaRPr lang="pl-PL" sz="8000" i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01" y="1628800"/>
            <a:ext cx="26765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4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3271" r="1935"/>
          <a:stretch/>
        </p:blipFill>
        <p:spPr bwMode="auto">
          <a:xfrm>
            <a:off x="-108520" y="678426"/>
            <a:ext cx="9324528" cy="630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8944" y="678426"/>
            <a:ext cx="8229600" cy="2462542"/>
          </a:xfrm>
        </p:spPr>
        <p:txBody>
          <a:bodyPr>
            <a:normAutofit fontScale="92500" lnSpcReduction="20000"/>
          </a:bodyPr>
          <a:lstStyle/>
          <a:p>
            <a:r>
              <a:rPr lang="pl-PL" sz="2800" b="1" i="1" dirty="0" smtClean="0">
                <a:solidFill>
                  <a:srgbClr val="C00000"/>
                </a:solidFill>
              </a:rPr>
              <a:t>SILNIK V12; 3L</a:t>
            </a:r>
          </a:p>
          <a:p>
            <a:r>
              <a:rPr lang="pl-PL" sz="2800" b="1" i="1" dirty="0" smtClean="0">
                <a:solidFill>
                  <a:srgbClr val="C00000"/>
                </a:solidFill>
              </a:rPr>
              <a:t>0-100 KM/H: 6,2 S.</a:t>
            </a:r>
          </a:p>
          <a:p>
            <a:r>
              <a:rPr lang="pl-PL" sz="2800" b="1" i="1" dirty="0" smtClean="0">
                <a:solidFill>
                  <a:srgbClr val="C00000"/>
                </a:solidFill>
              </a:rPr>
              <a:t>PRĘDKOŚĆ MAKSYMALNA: 280 KM/H</a:t>
            </a:r>
          </a:p>
          <a:p>
            <a:r>
              <a:rPr lang="pl-PL" sz="2800" b="1" i="1" dirty="0" smtClean="0">
                <a:solidFill>
                  <a:srgbClr val="C00000"/>
                </a:solidFill>
              </a:rPr>
              <a:t>MOC MAKSYMALNA: 300 KM</a:t>
            </a:r>
          </a:p>
          <a:p>
            <a:r>
              <a:rPr lang="pl-PL" sz="2800" b="1" i="1" dirty="0" smtClean="0">
                <a:solidFill>
                  <a:srgbClr val="C00000"/>
                </a:solidFill>
              </a:rPr>
              <a:t>NAPĘD: TYLNIA OŚ</a:t>
            </a:r>
          </a:p>
          <a:p>
            <a:r>
              <a:rPr lang="pl-PL" sz="2800" b="1" i="1" dirty="0" smtClean="0">
                <a:solidFill>
                  <a:srgbClr val="C00000"/>
                </a:solidFill>
              </a:rPr>
              <a:t>MASA: 1040 KG.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944" y="-23428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i="1" dirty="0" smtClean="0">
                <a:solidFill>
                  <a:srgbClr val="FF0000"/>
                </a:solidFill>
              </a:rPr>
              <a:t>FERRARI 250 GTO</a:t>
            </a:r>
            <a:endParaRPr lang="pl-PL" sz="5400" b="1" i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static.cargurus.com/images/site/2008/05/04/23/06/1962_ferrari_250_gto-pic-4902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r="994"/>
          <a:stretch/>
        </p:blipFill>
        <p:spPr bwMode="auto">
          <a:xfrm>
            <a:off x="1" y="678426"/>
            <a:ext cx="9180512" cy="61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ilesource.files.wordpress.com/2011/02/ferrari-250-g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36" y="683189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i="1" dirty="0" smtClean="0">
                <a:solidFill>
                  <a:srgbClr val="FFFF00"/>
                </a:solidFill>
                <a:latin typeface="Arial Black" pitchFamily="34" charset="0"/>
              </a:rPr>
              <a:t>LAMBORGHINI</a:t>
            </a:r>
            <a:endParaRPr lang="pl-PL" sz="4800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100" name="Picture 4" descr="http://3.bp.blogspot.com/_AcBUSVxs82w/TJRABXGXqsI/AAAAAAAAhjo/NLlasneQ8XY/s1600/Lamborghini-Logo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574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7464" y="-162272"/>
            <a:ext cx="8229600" cy="1143000"/>
          </a:xfrm>
        </p:spPr>
        <p:txBody>
          <a:bodyPr/>
          <a:lstStyle/>
          <a:p>
            <a:r>
              <a:rPr lang="pl-PL" i="1" dirty="0" smtClean="0">
                <a:solidFill>
                  <a:srgbClr val="FFFF00"/>
                </a:solidFill>
                <a:latin typeface="Arial Black" pitchFamily="34" charset="0"/>
              </a:rPr>
              <a:t>LAMBORGHINI DIABLO</a:t>
            </a:r>
            <a:endParaRPr lang="pl-PL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cdn-www.rsportscars.com/images/lamborghini/2001-lamborghini-diablo-6-0/lamborghini-diablo-6-0-2001-doors-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/>
          <a:stretch/>
        </p:blipFill>
        <p:spPr bwMode="auto">
          <a:xfrm>
            <a:off x="0" y="908720"/>
            <a:ext cx="9319386" cy="62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6512" y="885701"/>
            <a:ext cx="3456384" cy="324036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SILNIK: V12, 5,7 L</a:t>
            </a:r>
          </a:p>
          <a:p>
            <a:r>
              <a:rPr lang="pl-PL" sz="2800" dirty="0" smtClean="0">
                <a:solidFill>
                  <a:srgbClr val="FFFF00"/>
                </a:solidFill>
              </a:rPr>
              <a:t>O – 100: 4,1 S</a:t>
            </a:r>
          </a:p>
          <a:p>
            <a:r>
              <a:rPr lang="pl-PL" sz="2800" dirty="0" smtClean="0">
                <a:solidFill>
                  <a:srgbClr val="FFFF00"/>
                </a:solidFill>
              </a:rPr>
              <a:t>V-MAX: 326 KM/H</a:t>
            </a:r>
          </a:p>
          <a:p>
            <a:r>
              <a:rPr lang="pl-PL" sz="2800" dirty="0" smtClean="0">
                <a:solidFill>
                  <a:srgbClr val="FFFF00"/>
                </a:solidFill>
              </a:rPr>
              <a:t>MOC: 500 KM</a:t>
            </a:r>
          </a:p>
          <a:p>
            <a:endParaRPr lang="pl-PL" sz="2800" dirty="0" smtClean="0">
              <a:solidFill>
                <a:srgbClr val="FFFF00"/>
              </a:solidFill>
            </a:endParaRPr>
          </a:p>
          <a:p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5124" name="Picture 4" descr="http://encarsglobe.com/data_images/gallery/01/lamborghini-diablo-vt-roadster/lamborghini-diablo-vt-roadster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2" y="881336"/>
            <a:ext cx="9552101" cy="6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ilmodel.dk/images/cars/675_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5162" r="55" b="-43"/>
          <a:stretch/>
        </p:blipFill>
        <p:spPr bwMode="auto">
          <a:xfrm>
            <a:off x="-18228" y="692696"/>
            <a:ext cx="9526052" cy="67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bilmodel.dk/images/cars/675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/>
          <a:stretch/>
        </p:blipFill>
        <p:spPr bwMode="auto">
          <a:xfrm>
            <a:off x="0" y="692696"/>
            <a:ext cx="9507824" cy="69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2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i="1" dirty="0" smtClean="0">
                <a:solidFill>
                  <a:srgbClr val="FFFF00"/>
                </a:solidFill>
              </a:rPr>
              <a:t>LAMBORGHINI LM002</a:t>
            </a:r>
            <a:endParaRPr lang="pl-PL" sz="4800" b="1" i="1" dirty="0">
              <a:solidFill>
                <a:srgbClr val="FFFF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5" y="1509757"/>
            <a:ext cx="7325643" cy="549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4744"/>
            <a:ext cx="9324528" cy="99752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SILNIK: V12; 5,2 L   MOC: 450 KM   V-MAX: 195 KM/H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0-100 KM/H: 7,8 S   MASA: 2700 KG</a:t>
            </a:r>
            <a:r>
              <a:rPr lang="pl-PL" dirty="0" smtClean="0">
                <a:solidFill>
                  <a:srgbClr val="FFFF00"/>
                </a:solidFill>
              </a:rPr>
              <a:t>. 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4452"/>
          <a:stretch/>
        </p:blipFill>
        <p:spPr bwMode="auto">
          <a:xfrm>
            <a:off x="-78227" y="2059362"/>
            <a:ext cx="9382125" cy="488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www.motivemag.com/Content/uploads/1/lm5_cent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3911" b="4220"/>
          <a:stretch/>
        </p:blipFill>
        <p:spPr bwMode="auto">
          <a:xfrm>
            <a:off x="1" y="1584121"/>
            <a:ext cx="9284824" cy="54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" y="188640"/>
            <a:ext cx="9299376" cy="1143000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solidFill>
                  <a:srgbClr val="00B0F0"/>
                </a:solidFill>
                <a:latin typeface="Franklin Gothic Medium" pitchFamily="34" charset="0"/>
              </a:rPr>
              <a:t>FIAT</a:t>
            </a:r>
            <a:endParaRPr lang="pl-PL" sz="7200" b="1" dirty="0">
              <a:solidFill>
                <a:srgbClr val="00B0F0"/>
              </a:solidFill>
              <a:latin typeface="Franklin Gothic Medium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/>
          <a:stretch/>
        </p:blipFill>
        <p:spPr bwMode="auto">
          <a:xfrm>
            <a:off x="1979712" y="1700808"/>
            <a:ext cx="5639272" cy="38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5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7464" y="-23308"/>
            <a:ext cx="8229600" cy="1143000"/>
          </a:xfrm>
        </p:spPr>
        <p:txBody>
          <a:bodyPr>
            <a:normAutofit/>
          </a:bodyPr>
          <a:lstStyle/>
          <a:p>
            <a:r>
              <a:rPr lang="pl-PL" sz="6600" b="1" i="1" dirty="0" smtClean="0">
                <a:solidFill>
                  <a:srgbClr val="00B0F0"/>
                </a:solidFill>
                <a:latin typeface="Cooper Black" pitchFamily="18" charset="0"/>
              </a:rPr>
              <a:t>FIAT 500</a:t>
            </a:r>
            <a:endParaRPr lang="pl-PL" sz="6600" b="1" i="1" dirty="0">
              <a:solidFill>
                <a:srgbClr val="00B0F0"/>
              </a:solidFill>
              <a:latin typeface="Cooper Black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/>
          <a:stretch/>
        </p:blipFill>
        <p:spPr bwMode="auto">
          <a:xfrm>
            <a:off x="0" y="1052736"/>
            <a:ext cx="9324528" cy="600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2843808" cy="324036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SILNIK: R2; 0,5 L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MOC: 13 KM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MASA: 500 KG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0-100 KM/H: 18,5 S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V-MAX: 124 KM/H</a:t>
            </a:r>
          </a:p>
          <a:p>
            <a:endParaRPr lang="pl-PL" dirty="0" smtClean="0">
              <a:solidFill>
                <a:srgbClr val="C00000"/>
              </a:solidFill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010745" y="1052736"/>
            <a:ext cx="2339752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rgbClr val="C00000"/>
                </a:solidFill>
              </a:rPr>
              <a:t>SILNIK: R4; 1,2 L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MOC: 80 KM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MASA: 1100 KG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0-100 KM/H: 11 S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V-MAX: 165 KM/H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7172" name="Picture 4" descr="http://s1.blomedia.pl/autokult.pl/images/2011/07/Fiat-500-Gucci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" y="990673"/>
            <a:ext cx="9295868" cy="61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utomobilesreview.com/img/2014-fiat-500l-lounge/2014-fiat-500l-lounge-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/>
          <a:stretch/>
        </p:blipFill>
        <p:spPr bwMode="auto">
          <a:xfrm>
            <a:off x="0" y="990672"/>
            <a:ext cx="9481858" cy="61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s1.aecdn.com/images/gallery/FIAT500L-Lusso-2352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35888"/>
            <a:ext cx="9575230" cy="646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-mar.pl/jpg/tachor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9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i="1" dirty="0" smtClean="0">
                <a:solidFill>
                  <a:srgbClr val="92D050"/>
                </a:solidFill>
                <a:latin typeface="Baskerville Old Face" pitchFamily="18" charset="0"/>
              </a:rPr>
              <a:t>Alfa - Romeo</a:t>
            </a:r>
            <a:endParaRPr lang="pl-PL" sz="6600" b="1" i="1" dirty="0">
              <a:solidFill>
                <a:srgbClr val="92D050"/>
              </a:solidFill>
              <a:latin typeface="Baskerville Old Fac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2805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6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164</Words>
  <Application>Microsoft Office PowerPoint</Application>
  <PresentationFormat>Pokaz na ekranie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WŁOCHY – KLASYCZNE, SZYBKIE I PIĘKNE SAMOCHODY</vt:lpstr>
      <vt:lpstr>FERRARI</vt:lpstr>
      <vt:lpstr>FERRARI 250 GTO</vt:lpstr>
      <vt:lpstr>LAMBORGHINI</vt:lpstr>
      <vt:lpstr>LAMBORGHINI DIABLO</vt:lpstr>
      <vt:lpstr>LAMBORGHINI LM002</vt:lpstr>
      <vt:lpstr>FIAT</vt:lpstr>
      <vt:lpstr>FIAT 500</vt:lpstr>
      <vt:lpstr>Alfa - Romeo</vt:lpstr>
      <vt:lpstr>Alfa – Romeo Spider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WŁOCHY – KLASYCZNE, SZYBKIE I PIĘKNE SAMOCHODY</dc:title>
  <dc:creator>Piotr</dc:creator>
  <cp:lastModifiedBy>Piotr</cp:lastModifiedBy>
  <cp:revision>9</cp:revision>
  <dcterms:created xsi:type="dcterms:W3CDTF">2013-02-17T15:51:41Z</dcterms:created>
  <dcterms:modified xsi:type="dcterms:W3CDTF">2013-02-17T18:14:44Z</dcterms:modified>
</cp:coreProperties>
</file>