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10052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CCE9F3-71F8-4D4F-A52C-CD8A8DC98BA6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60EC1B-ECD7-4975-9236-E500DB02E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872207"/>
          </a:xfrm>
        </p:spPr>
        <p:txBody>
          <a:bodyPr/>
          <a:lstStyle/>
          <a:p>
            <a:r>
              <a:rPr lang="pl-PL" b="1" dirty="0" err="1" smtClean="0"/>
              <a:t>Visit</a:t>
            </a:r>
            <a:r>
              <a:rPr lang="pl-PL" b="1" dirty="0" smtClean="0"/>
              <a:t> to </a:t>
            </a:r>
            <a:r>
              <a:rPr lang="pl-PL" b="1" dirty="0" err="1" smtClean="0"/>
              <a:t>Sweden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200" b="1" dirty="0" err="1" smtClean="0"/>
              <a:t>October</a:t>
            </a:r>
            <a:r>
              <a:rPr lang="pl-PL" sz="3200" b="1" dirty="0" smtClean="0"/>
              <a:t> 2013</a:t>
            </a:r>
            <a:endParaRPr lang="pl-PL" sz="3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6000" dirty="0" smtClean="0"/>
              <a:t>Patryk Załuska</a:t>
            </a:r>
          </a:p>
          <a:p>
            <a:endParaRPr lang="pl-PL" dirty="0"/>
          </a:p>
        </p:txBody>
      </p:sp>
      <p:sp>
        <p:nvSpPr>
          <p:cNvPr id="4" name="Podtytuł 2"/>
          <p:cNvSpPr>
            <a:spLocks noGrp="1"/>
          </p:cNvSpPr>
          <p:nvPr/>
        </p:nvSpPr>
        <p:spPr>
          <a:xfrm>
            <a:off x="1148257" y="395820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5" name="AutoShape 2" descr="data:image/jpeg;base64,/9j/4AAQSkZJRgABAQAAAQABAAD/2wCEAAkGBxQTEhQUExQWFhQUFBQUFxcYFRcVFBcUFRQWFhQUFBcYHCggGBolHBQUITEhJSkrLi4uFx8zODMsNygtLiwBCgoKDg0OGhAQGywkHCQsLCwsLCwsLCwsLCwsLCwsLCwsLCwsLCwsLCwsLCwsLCwsLCwsLCwsLCwsLCwsLCwsLP/AABEIAMIBAwMBIgACEQEDEQH/xAAbAAACAwEBAQAAAAAAAAAAAAACAwABBAUGB//EADoQAAEDAgMGAwYFAwUBAQAAAAEAAhEDITFBUQQSYXGBkQUToQYiMlKx8BRCYsHRguHxI0NyktKiFf/EABgBAQEBAQEAAAAAAAAAAAAAAAABAgME/8QAIxEAAgICAgEFAQEAAAAAAAAAAAECERIhAzFREyJBYYEEcf/aAAwDAQACEQMRAD8A8uyjlaNCE0sjBW1v2FYau7keJQFluqp2ztdi0Ii4jNW2rkpky4oV+FboETaMaJzxorBlVNsmKQjyjjP8Kgwzj6psTYqU2gYAK2MQDxMeiuFK7AcRKMMAGSzZpr5I4cVRarFQahQ1EIVZLc45Ceqb0UDUsUKJOiJkZpsoHMnmqRgGmMUt7AcQmmmIvJVhvJP0fgADWhGX8FflnOELilWLLBQ3VvZKIBCkkId6UNRg0lWynoEolsslC55Rk6hUxwOAgJRBLarhaEckqqjiMIRSFfwUvIQChslBl8Sj8tP9AJeoHnojbChWdGvcVvqKwBooroyNuEG+cwnOCrcCMomm7gmBquNIUHRMi4l3yVFnFFujVUSFLRcWJ3RM3Vw46RzR78YBWXjRMyYChsv6j0V+QM7o9/RWXcktsYoENGgREKqkH7sgwgJsUhkhDOqEsMzKjuajTNJoMoDzVQJVuMZIrIyIQYSau3saQ0uDXHAH0XR2HwerUax5fTANyWgkEaXwRmlbERxVJ+1bK6mYI5HIrIXTmtUc7SJvcUYeDgliqELQ6ZAClM1aGG2RuorfJhUKZTshV9UYPFC1pi8Id06hNjQwt4qFoQspkZq3iQrTJaKLle8kcJuiYZ1UplyQwEKnuQP4FDTdz7JXhDLyxyiWaqifhN+TQ3e4SjaXcEDoAuFTHaNI5pizWSHOqHQJDhOnZGqcdBZSrLlRN1GwDQqESrARRDZW/PBQhC8IRPBaMWQuQiqDhdE4jMpDXX93DmEotv5NAnOyB7oMK/M1uhqvJ+GOpSg2TcOStzo0VOrAY56XUBzP0VxM2A6o0qnUQ4R+6XtDQ68xGmHVK2nZ6jwAysGtPxNb7zyNQ1o3ij0rKtujzPi+1Ne8ANI3JbczK0bB49WpM8tj3BpmwcbTpkF6rY9i8mSTTrgi4qUd13/a57grleKeEU6hL6QDCcWDCeA/hc+ztVITsvtdV3DTqgVmZb1njk4Y9QunsdWnUaHNw0wg6FeaqeFv4EjTHsi2R76RmLGx0IW0qOc6Z65rowEqGSZBWbZwHAOyNxEqOaZnePZXswnRrbOaB1s0DKs69oTGNGvdEVshAKsjgFZso54ULQqrUjJRpnKEUhEHpZGmK3QDh6IoTA7glhyDQMaBSCc+ysOVUquQnslsUivK4nsomE8VE2KQaF081bzxWF1AuNi7/tZaVGbaNfmO+VA4nglNbUwEDiTKdRouzcD0Tom2ULYyhAflEcSUdXZxnJ9FB7rc+Quhdl7xGJHdHJOizPLTm4JtFrR/dTRbYnadmc7F1kvZ9haD8Rlb+qoti6WMQHUYwEoadM4n6p7DOMDqk1nxmB1QlKww3Oyve1SGtDvzE8k4NtABtqjRbBDWnRdhuwikJaYJAkCAfRcvYqDd9p4iQDAN8072j8TFKHbji2d07rrt6FYno68e9hV3tOMg6xK51ehJtfiDB7ZrHR8XY4kiuQ2ZAeGggaXxXS2baWVB7rmuOgifRYs3VmQ0Cce8X6pdSiL6HtOq6O59/wCFYaOErSbI4nM2RppmB8Jy0OoW4VQoylr98kbqbRcE8cxzWrRzcWDfRDcnD6KjWyCIO+8VTJe7OIUhqhbmOyU17puwAc7qojDEIjTGUKATeyW/Z5vJ6KLZXS+Bjjb7CEU72j90FIxYk9bpnRUgU5JYZ9yqcwnCB3WOpspBJ3p4BCDqtYAkKly3bK43vfiVaaB6B1LiVfmxk4pdVpiS49P7JFOu0Yye6o6NLjODSOcK6bDrHZZRW3vhkf0q90jEnlYJQs0OpHhHNC5wH5SeiFlbl9UX4lkQXCeYlLZKRA45NjnCbEjCVle2cHequjSfrCtBM0NoZx6onAHFDuEDEnl/dJFMTP1cs1s1ZpFMZRylZXsE/CO0pxA/wrbwP8quwqAY2LgR0ARB5NiP5S6tWMnE8kg7YZuHD+kFZouS6HbRUc1vuXdiARYwdclx9t2M1KhqVD7zvjbBaDZd3aKJLQRe0m8Lm1QRw/qXKTtnaKo4tfwYE+66AcjfsUg+E1GmWuFswSCP3C7hB+4/hMpt1BXNs2ZNg8YqUnBtcFzfmz75r2GxCnVbNMgiJ1I5/cLgNpg4jupR2UMdvUyWH9Jj0TJg9OfCgcCl/ggGVC43a20CJ0Stg8XcLVADAs7A9fsIPG9uDmNY2ZPvExpg3jqtxdszLSOJTLyb2Gsp4cAMTKU2mRHvkdAmueW8ecLv8nnWkUysTj9Eb945x0Wd9V5w3Ue+dTPJKJkSHDEg9E4PWE7VB94E8bLRSeHJRVJMoscTl2WkIIjMpVRwNr+qnZRxFkh4BtGKZuhoQMgmwKNig20miypHPFRTY0W6q4DEdEobRr9LK3viw3QOJUNEkYjo3+V0MMCpU/UAOH8pbiw5/wD0tIp5R3AR06YBwCEMrWM0+qU/ZmTYdl0KrAcbpUbp92w5AIAaNCMI9ZRAHW3OUQYDfPgVUWx7/wBkLRZa3nzKukIyHQIQDFiJ5KnVGYOdfgoCVNoI/KfRKbUJOMcLfsnOpNIsOpCv8O0j+LK2Nmd1RxMA/uk1RUmzvSPqm1KLW6dSp4fs7KtVlPHecBaYAJuZ5Sq2RLdHap7ARRpvqkNLgY1LQYBXP2jyyIbvE8B+5/heg8XeKjzu/A0BjdN1thHNZKPhJNzYcY9AvHJntUTh09m1kp7WxkutV8KMSCDwWB1MjFZs1QgDkgeDonuCUT2Qhn84g4Ju21IDQ1t4knHHDkUcZnDigeWu+yunHG3Zz5JaopgsC6SVdSqJgGEJ3cB3xVOaOXGF6KPNZbKQycU0C+f7KSALCUqpVjXohdB1Kc4gIBTIwIHISg80HEO6q21IwbITYtDmM1JKY1L862Q52QteTgPVZotjHGyS2sDIEzxwUIGcomkYNhWhZXmqIJKi1RnJls/4X4p29rjoCmzKBrSNFnI1jQvdnh1/gonUjPxW5IiBOMKGI1UyFCnMOUT3S27O8n3nW4BavRRwSyuKMzdj/U7lKdToNGSMA/5xVPdAMRKWxSRZZP8AlUWxhAWb8YCYO9PAGEZrxhHqtIzoOxON+CJ1IHGe6z1dqIk7ojWUhm3gmQ0niEtjRsdSZhAniuh7P7I4uJIAABFhqI+krmO2pvEHTNez8A2Mik2xkjeM2MnXS0LnySxR044psJtADDAJjaMrrM2HhK10tgJyheJys9iRwwwjKw+7pdfYWvxF16qn4bqJRHwkHBp6SPopZaPBVfBm/qTKfg1OLXPGbL2rvCyMB3ErNW8PdkI++SuQxPFbZswLXtIJkQ3daT7wcCLDkVyavhL2iSx4HIx1XvB4e5rgWjAzcY8F0NqoAswuQu0OXFHKfFkfJH04waepVeUZu0d19B2bw0OMPa1xykDvhf0QVvZqm8SPdP6TbPW33kuq50cn/O/g8E6iJxciaDpbiV1/FfDHUDeC04OGHIrnTOi6qd9HFwpi2ObwlGGAqAAZIXRkD0Sy0EGNzAULRlCTQYcy7qmsaUslFbpzULM5V30Sjs4xz4kpYoZu8FSUXO+yorYr6GsqCLGeoQOrRnHQkLkGud73REcFrbUqkQCB/TdDORodtgyaTxiOyp21zG8CORRUtnfFzJ6Jjtj3hcxysmhtiau1jUGNf8LnP2oyTvnoYXUHhtMDDugGzNHwslAZmeIACN4+p9UI2gnB7uy2Dw4nJoXpPZX2fZULnPaXBsAX3WznMEE8uKjaSs1GLbo83s7XRn1gI3UXHTqSvrjNkYABFoAiREcAZUf4XSP+208w3/wuXqnb0fs+RDZsnEXyRt2ARABC+ov8Eon/AGafVo/ZXS8C2cYtZOgAjtmr6q8E9H7Pmuzez76hhgcTwy5nJfSfDKNYNYxtD3Q0AlzxvSBE2kdzK7OxUKbYAsMrR2AC69LdAtPYrhycmWjvx8eJzNn2CpmQOAuujR2WOPRaGMhGuJ1F+XyReVwRFyHzFAAaAQP2cFG6qg85AZ6mzADkuTtjgJME8BjHBdms+Vz6zL/dkKcyhRhwDReP0/DzJvePVVUrOaZcD369VupNh28cbW0172K0bVQZUBBOOmKA8ztNSjVbYtc0+6RYwfld8p4GCvC+K7J5NRzcRi3/AInD+Oi9hV9hKTKzq3mvBcSTG6Mbnev1w4rn+1+yiGVGXA/03GdLt+hXbjnujjyR1Z5PeBzVhv3KKrT+wrbTAyK9KTPPkii0oJnEFEbq2xyTQaYs0swVHA5X6o3eqATwRkSfwLIOgVp0BRTJeBjLyNpbONEzyu3JJfUdwVS6MQt5EwH+UFG0xkltBGcqhXvA9ITJkxQYZfJU8OOEQqe+4zRMqAG/1TMYeCgDmey9L4V4wNkoNlm8am88XFhgJxjVeac9uQJ5FFvl0SBAERipLao1H2uzvt9tq5wZSjiH/wDpEfbKvn5Y5M/krzjnZfRD5YGvUrCgbfJ4PS0vHa1Q/F2bvegXY2PafmNR3CAwel/VeFbUGUdFbajwbH1Kj4m+mVcqR9R2bxaLNZHqe91upeJH8xhfO/DvE6jZqPIFNguYi+QGq3Uvaakd1zw8gjAAtDZy1JXnlxyTpHdciqz6FS28FO/EjVeKoeP7GR7vuO1LiO+C0f8A7LItUbHqsVLwayXk9RU2xZ3bZ9yvMu8doi7qoPCf2BWSt7YUmgw0noB9YVUJPpEcku2exG1So7awvn1X24Lvgpjuf2C5e0e1Fd2o5NA+pW1wzMPmifS63iIGfquZtftDSZO89o63Xzmv4lUf8TnnrH0SGtzjuukf5/LOcv6PCPXeIe2Y/wBtpJyJsFxz7RbS787hwAAXIqkjAWWZwecPqQu8eKKRxlzSZ6LZ/Ha7TPmnrB+oTHeLsfTe2oQAb/o1wHwryw2ZxxPqnU9lbrPcqS4osR5ZI1O3ZO4ZbNjkbA49VT6W9ibJbnQ1rJADJiBe8Y64IA+MC49LLUcq2Zk4t6HtDQLWSy7WOqjah+UpbqurVabCkkMFVp+5VhgxxSYP6UbZOYCzVGrsLd4KK76qJSFssGMcEYbxBSRv5lqLej4t3oriTIKNPRUScUkOYTYn1WlwjAE9ZTEuQl1S9wUbHB1le/r7qsNzlTYtAboGRR8jCFx0t0+ik6/wo20zSpoIPS31+nOVYIOnKVQ9EsUadh2N1XBojNxs0LsU/CKbYc94Lc5G6OhJCx0KhO7ToDeLjdzpgTi7cKuvs9KnJqDz6v6zIB5YDkAuEpzbpHWMYJBeLVRuBwbDP9mngIzrP4/KOq5FJx+U902vVc87zuURYDQBAuvGqRzm7Y7dMWSqje+uKV732VGO19St7MaBYw/P6InUXHF09Fb41REnSUTkg1EW3ZQMyOSvcjAk8yjeVTFW2SkKDnZkD1TA1xHxDsiA1CprhJulikW1pGJVyQVRfIxQhylFKNYaq/M0I7oKoGe6hFIEWaFrRmmPk8Ep9Oc/VQNOH7IDQi4lEw0NjdwN+agdrfolVKTilDZYuD6whDU4A8DyWd2wjUpg691T2ak91bI0G3ZT859FSRujj3UQUhrmA4O+iLfgYtJ4lJGxAX+kAoqdFoxaZ7rWmTaHMLsYYBrijZWM5xqhqVTGG6OcLK6s8mzgBwEnupQs2VX/AHCymrBwcfQImTnvHpCfvZWnlJRIrZlG2HMHojFUfKeqffLHlCWX1Mh9EIQVAcj2Rb4H+Clf6p/L6ogKurTwKlJlTrodT2siQ18A4jD1xQHaRorGz1Djujom7mUDnCzjFG8pMS2oDge6o1wDc9sEwMH3CaYi3dR/TLv5QtlSVRphC9k/MfRAGH5e5/hMRl9DhTH3dQi2HZC0GIIPSUQJGR9ZVozkC1h+woQm03OUJP3CmNGlKzGXEflJ6hTzSfyu7haXg5oSOCD9BAzgjsrN1InJRzDnggooWyHZWX6kDgrAtjZZ6hbjuz0RWJJDgQM1C+fzDoshqk/kWihQm8QtUZQRB1KAtMpob1V+VyWUzTQt1A/NCFlEj80pzyNQlCPmVszQe7waooCNVSWXFlVKUZDq4o2vAw3e6ZSog/3Kj9nbPwytWiNMFwnDdPqqc13LknigNAEp774+iEIGfq+iH8K3InmCjMHM9kTKM/m+itkoBlKMN480TBjE+iL8OBgT3VDZm4zfmoK+g2ttigsMVRbGF0sU3HAgQhSqtdxwiFmqVKmR9Fp8t+R9AjFM5v8A2VJ/pzG7PVJuT1T2UXYSe1loqOj4fePNKG1P+WE2NDhszh+eOgVECbuKDzjmewJR+eDr9FaZLS6DbVbq4pjaw0PqkNraNlQ1qmjQlCxpqmbNPoED/MJyalis/VqW91U4nspRcjR5Ls3E9UbacZT1SaVNylRjvmjooOwnA6DuoDrCg2ci8k9UBn5FKN2aGAaFDVICuk8jIhSo6dD0RRDl4MjtpaPzKhttPX6rQGMzaJ5IHMb8o7I0mRSaKG0tyjuqLp/ymCg3GAOiqmWzp2WXo1bfdBCgIkoS1o/L6Iw7nHNE0t0Mp7n0PauzP1Cia5rdD2UUxfk16i8GgBIqlRRaiYmXRNkbjcKKLEjfH0MqIaaii2iDaSuoLKlFkGWtgjYbBRRZN/A94WdzROCii7I4hbg0CJjRooohCbo0RPaNFFFWELCpwUUWWVEa0aKOKiiIMqmU1wsooq+jK7LebLC8qKLS6IzRs+CjzdRRZZqInbsFzmHFRRbRzY6g4nNN3QoogRoo4Knm6ii5TO3GaWYKKKIG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90" y="4295811"/>
            <a:ext cx="3425186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1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err="1" smtClean="0"/>
              <a:t>Playing</a:t>
            </a:r>
            <a:r>
              <a:rPr lang="pl-PL" dirty="0" smtClean="0"/>
              <a:t> football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 smtClean="0"/>
              <a:t>A  </a:t>
            </a:r>
            <a:r>
              <a:rPr lang="pl-PL" dirty="0" err="1" smtClean="0"/>
              <a:t>classroom</a:t>
            </a:r>
            <a:endParaRPr lang="pl-PL" dirty="0"/>
          </a:p>
        </p:txBody>
      </p:sp>
      <p:pic>
        <p:nvPicPr>
          <p:cNvPr id="2051" name="Picture 3" descr="H:\Sweden 2013\DSC04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3"/>
            <a:ext cx="3456383" cy="24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Sweden 2013\DSC04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3"/>
            <a:ext cx="3528392" cy="24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Drawing</a:t>
            </a:r>
            <a:r>
              <a:rPr lang="pl-PL" dirty="0" smtClean="0"/>
              <a:t> a </a:t>
            </a:r>
            <a:r>
              <a:rPr lang="pl-PL" dirty="0" err="1" smtClean="0"/>
              <a:t>picture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am</a:t>
            </a:r>
            <a:r>
              <a:rPr lang="pl-PL" dirty="0" smtClean="0"/>
              <a:t> I ?</a:t>
            </a:r>
            <a:endParaRPr lang="pl-PL" dirty="0"/>
          </a:p>
        </p:txBody>
      </p:sp>
      <p:pic>
        <p:nvPicPr>
          <p:cNvPr id="3074" name="Picture 2" descr="H:\Sweden 2013\DSC04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342083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Sweden 2013\DSC04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7" y="2924944"/>
            <a:ext cx="3096343" cy="24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Experiment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Holding a </a:t>
            </a:r>
            <a:r>
              <a:rPr lang="pl-PL" dirty="0" err="1" smtClean="0"/>
              <a:t>snake</a:t>
            </a:r>
            <a:endParaRPr lang="pl-PL" dirty="0"/>
          </a:p>
        </p:txBody>
      </p:sp>
      <p:pic>
        <p:nvPicPr>
          <p:cNvPr id="4098" name="Picture 2" descr="H:\Sweden 2013\DSC04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7164"/>
            <a:ext cx="3564846" cy="26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Sweden 2013\DSC04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43913"/>
            <a:ext cx="3350337" cy="26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71600" y="1529145"/>
            <a:ext cx="6400800" cy="685800"/>
          </a:xfrm>
        </p:spPr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Playing</a:t>
            </a:r>
            <a:r>
              <a:rPr lang="pl-PL" dirty="0" smtClean="0"/>
              <a:t> with </a:t>
            </a:r>
            <a:r>
              <a:rPr lang="pl-PL" dirty="0" err="1" smtClean="0"/>
              <a:t>water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am</a:t>
            </a:r>
            <a:r>
              <a:rPr lang="pl-PL" dirty="0" smtClean="0"/>
              <a:t> the boss!</a:t>
            </a:r>
            <a:endParaRPr lang="pl-PL" dirty="0"/>
          </a:p>
        </p:txBody>
      </p:sp>
      <p:pic>
        <p:nvPicPr>
          <p:cNvPr id="5122" name="Picture 2" descr="H:\Sweden 2013\DSC04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Sweden 2013\DSC04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92494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Messing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Having</a:t>
            </a:r>
            <a:r>
              <a:rPr lang="pl-PL" dirty="0" smtClean="0"/>
              <a:t> a </a:t>
            </a:r>
            <a:r>
              <a:rPr lang="pl-PL" dirty="0" err="1" smtClean="0"/>
              <a:t>rest</a:t>
            </a:r>
            <a:endParaRPr lang="pl-PL" dirty="0"/>
          </a:p>
        </p:txBody>
      </p:sp>
      <p:pic>
        <p:nvPicPr>
          <p:cNvPr id="6146" name="Picture 2" descr="H:\Sweden 2013\DSC04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3843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Sweden 2013\DSC04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Having</a:t>
            </a:r>
            <a:r>
              <a:rPr lang="pl-PL" dirty="0" smtClean="0"/>
              <a:t> a race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city</a:t>
            </a:r>
            <a:endParaRPr lang="pl-PL" dirty="0"/>
          </a:p>
        </p:txBody>
      </p:sp>
      <p:pic>
        <p:nvPicPr>
          <p:cNvPr id="7171" name="Picture 3" descr="H:\Sweden 2013\DSC04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Sweden 2013\DSC0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caves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forest</a:t>
            </a:r>
            <a:endParaRPr lang="pl-PL" dirty="0"/>
          </a:p>
        </p:txBody>
      </p:sp>
      <p:pic>
        <p:nvPicPr>
          <p:cNvPr id="8194" name="Picture 2" descr="H:\Sweden 2013\DSC04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11720"/>
            <a:ext cx="3132797" cy="27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Sweden 2013\DSC04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811720"/>
            <a:ext cx="3096345" cy="27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7848872" cy="1728192"/>
          </a:xfrm>
        </p:spPr>
        <p:txBody>
          <a:bodyPr>
            <a:noAutofit/>
          </a:bodyPr>
          <a:lstStyle/>
          <a:p>
            <a:r>
              <a:rPr lang="pl-PL" sz="8000" dirty="0" err="1" smtClean="0"/>
              <a:t>Thanks</a:t>
            </a:r>
            <a:r>
              <a:rPr lang="pl-PL" sz="8000" dirty="0" smtClean="0"/>
              <a:t> for </a:t>
            </a:r>
            <a:r>
              <a:rPr lang="pl-PL" sz="8000" dirty="0" err="1" smtClean="0"/>
              <a:t>listening</a:t>
            </a:r>
            <a:endParaRPr lang="pl-PL" sz="8000" dirty="0"/>
          </a:p>
        </p:txBody>
      </p:sp>
      <p:pic>
        <p:nvPicPr>
          <p:cNvPr id="9218" name="Picture 2" descr="H:\Sweden 2013\DSC04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489">
            <a:off x="5139469" y="3730919"/>
            <a:ext cx="3295537" cy="22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Sweden 2013\DSC04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4350">
            <a:off x="563485" y="3876321"/>
            <a:ext cx="3384376" cy="22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12768" cy="3772335"/>
          </a:xfrm>
        </p:spPr>
        <p:txBody>
          <a:bodyPr>
            <a:normAutofit/>
          </a:bodyPr>
          <a:lstStyle/>
          <a:p>
            <a:r>
              <a:rPr lang="pl-PL" sz="1600" cap="none" dirty="0" err="1">
                <a:latin typeface="+mn-lt"/>
                <a:cs typeface="Microsoft Sans Serif" panose="020B0604020202020204" pitchFamily="34" charset="0"/>
              </a:rPr>
              <a:t>T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wo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weeks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 ago I was in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Sweden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, in  </a:t>
            </a:r>
            <a:r>
              <a:rPr lang="pl-PL" sz="1600" cap="none" dirty="0" err="1">
                <a:latin typeface="+mn-lt"/>
                <a:cs typeface="Microsoft Sans Serif" panose="020B0604020202020204" pitchFamily="34" charset="0"/>
              </a:rPr>
              <a:t>L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inshoping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. With me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there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were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: </a:t>
            </a:r>
            <a:r>
              <a:rPr lang="pl-PL" sz="1600" cap="none" dirty="0">
                <a:latin typeface="+mn-lt"/>
                <a:cs typeface="Microsoft Sans Serif" panose="020B0604020202020204" pitchFamily="34" charset="0"/>
              </a:rPr>
              <a:t>J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akub, Max, Paulina, </a:t>
            </a:r>
            <a:r>
              <a:rPr lang="pl-PL" sz="1600" cap="none" dirty="0">
                <a:latin typeface="+mn-lt"/>
                <a:cs typeface="Microsoft Sans Serif" panose="020B0604020202020204" pitchFamily="34" charset="0"/>
              </a:rPr>
              <a:t>N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ela, </a:t>
            </a:r>
            <a:r>
              <a:rPr lang="pl-PL" sz="1600" cap="none" dirty="0">
                <a:latin typeface="+mn-lt"/>
                <a:cs typeface="Microsoft Sans Serif" panose="020B0604020202020204" pitchFamily="34" charset="0"/>
              </a:rPr>
              <a:t>N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atalka,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Jula,Ola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, Amelka and Zuzia.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The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first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day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when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we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arrived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we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played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a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match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with </a:t>
            </a:r>
            <a:r>
              <a:rPr lang="pl-PL" sz="1600" cap="none" dirty="0">
                <a:latin typeface="+mn-lt"/>
                <a:cs typeface="Microsoft Sans Serif" panose="020B0604020202020204" pitchFamily="34" charset="0"/>
              </a:rPr>
              <a:t>E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ngland. We won! 6:5. </a:t>
            </a:r>
            <a:r>
              <a:rPr lang="pl-PL" sz="1600" cap="none" dirty="0" err="1">
                <a:latin typeface="+mn-lt"/>
                <a:cs typeface="Microsoft Sans Serif" panose="020B0604020202020204" pitchFamily="34" charset="0"/>
              </a:rPr>
              <a:t>L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ater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we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ate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 lunch. It was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</a:rPr>
              <a:t>delicious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</a:rPr>
              <a:t>!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 I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ate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lazagne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salad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nuggets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Later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 we went to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our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 hostel. The hostel was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great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! It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had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everything</a:t>
            </a:r>
            <a:r>
              <a:rPr lang="pl-PL" sz="1600" cap="none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.  Then I went to </a:t>
            </a:r>
            <a:r>
              <a:rPr lang="pl-PL" sz="1600" cap="none" dirty="0" err="1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sleep</a:t>
            </a:r>
            <a:r>
              <a:rPr lang="pl-PL" sz="1600" dirty="0" smtClean="0">
                <a:latin typeface="+mn-lt"/>
                <a:cs typeface="Microsoft Sans Serif" panose="020B0604020202020204" pitchFamily="34" charset="0"/>
                <a:sym typeface="Wingdings" panose="05000000000000000000" pitchFamily="2" charset="2"/>
              </a:rPr>
              <a:t>. </a:t>
            </a:r>
            <a:endParaRPr lang="pl-PL" sz="1600" dirty="0">
              <a:latin typeface="+mn-lt"/>
              <a:cs typeface="Microsoft Sans Serif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47800" y="404664"/>
            <a:ext cx="6248400" cy="115212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r>
              <a:rPr lang="pl-PL" sz="14400" b="1" dirty="0" smtClean="0"/>
              <a:t>DAY 1</a:t>
            </a:r>
          </a:p>
        </p:txBody>
      </p:sp>
      <p:pic>
        <p:nvPicPr>
          <p:cNvPr id="2050" name="Picture 2" descr="E:\DCIM\100OLYMP\P1010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3501008"/>
            <a:ext cx="43501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864096"/>
          </a:xfrm>
        </p:spPr>
        <p:txBody>
          <a:bodyPr>
            <a:normAutofit/>
          </a:bodyPr>
          <a:lstStyle/>
          <a:p>
            <a:r>
              <a:rPr lang="pl-PL" b="1" dirty="0" smtClean="0"/>
              <a:t>Day2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dirty="0" smtClean="0"/>
              <a:t>The </a:t>
            </a:r>
            <a:r>
              <a:rPr lang="pl-PL" sz="1600" dirty="0" err="1" smtClean="0"/>
              <a:t>next</a:t>
            </a:r>
            <a:r>
              <a:rPr lang="pl-PL" sz="1600" dirty="0" smtClean="0"/>
              <a:t>  </a:t>
            </a:r>
            <a:r>
              <a:rPr lang="pl-PL" sz="1600" dirty="0" err="1" smtClean="0"/>
              <a:t>day</a:t>
            </a:r>
            <a:r>
              <a:rPr lang="pl-PL" sz="1600" dirty="0" smtClean="0"/>
              <a:t>  we </a:t>
            </a:r>
            <a:r>
              <a:rPr lang="pl-PL" sz="1600" dirty="0" err="1" smtClean="0"/>
              <a:t>got</a:t>
            </a:r>
            <a:r>
              <a:rPr lang="pl-PL" sz="1600" dirty="0" smtClean="0"/>
              <a:t> </a:t>
            </a:r>
            <a:r>
              <a:rPr lang="pl-PL" sz="1600" dirty="0" err="1" smtClean="0"/>
              <a:t>up</a:t>
            </a:r>
            <a:r>
              <a:rPr lang="pl-PL" sz="1600" dirty="0" smtClean="0"/>
              <a:t>  </a:t>
            </a:r>
            <a:r>
              <a:rPr lang="pl-PL" sz="1600" dirty="0" err="1" smtClean="0"/>
              <a:t>at</a:t>
            </a:r>
            <a:r>
              <a:rPr lang="pl-PL" sz="1600" dirty="0" smtClean="0"/>
              <a:t>  6:30. I was </a:t>
            </a:r>
            <a:r>
              <a:rPr lang="pl-PL" sz="1600" dirty="0" err="1" smtClean="0"/>
              <a:t>very</a:t>
            </a:r>
            <a:r>
              <a:rPr lang="pl-PL" sz="1600" dirty="0" smtClean="0"/>
              <a:t> </a:t>
            </a:r>
            <a:r>
              <a:rPr lang="pl-PL" sz="1600" dirty="0" err="1" smtClean="0"/>
              <a:t>tired</a:t>
            </a:r>
            <a:r>
              <a:rPr lang="pl-PL" sz="1600" dirty="0" smtClean="0"/>
              <a:t>. We </a:t>
            </a:r>
            <a:r>
              <a:rPr lang="pl-PL" sz="1600" dirty="0" err="1" smtClean="0"/>
              <a:t>ate</a:t>
            </a:r>
            <a:r>
              <a:rPr lang="pl-PL" sz="1600" dirty="0" smtClean="0"/>
              <a:t> </a:t>
            </a:r>
            <a:r>
              <a:rPr lang="pl-PL" sz="1600" dirty="0" err="1" smtClean="0"/>
              <a:t>breakfast</a:t>
            </a:r>
            <a:r>
              <a:rPr lang="pl-PL" sz="1600" dirty="0" smtClean="0"/>
              <a:t> and went to the </a:t>
            </a:r>
            <a:r>
              <a:rPr lang="pl-PL" sz="1600" dirty="0" err="1" smtClean="0"/>
              <a:t>school</a:t>
            </a:r>
            <a:r>
              <a:rPr lang="pl-PL" sz="1600" dirty="0" smtClean="0"/>
              <a:t>. We  </a:t>
            </a:r>
            <a:r>
              <a:rPr lang="pl-PL" sz="1600" dirty="0" err="1" smtClean="0"/>
              <a:t>arrived</a:t>
            </a:r>
            <a:r>
              <a:rPr lang="pl-PL" sz="1600" dirty="0" smtClean="0"/>
              <a:t> by bus. The </a:t>
            </a:r>
            <a:r>
              <a:rPr lang="pl-PL" sz="1600" dirty="0" err="1" smtClean="0"/>
              <a:t>school</a:t>
            </a:r>
            <a:r>
              <a:rPr lang="pl-PL" sz="1600" dirty="0" smtClean="0"/>
              <a:t> was </a:t>
            </a:r>
            <a:r>
              <a:rPr lang="pl-PL" sz="1600" dirty="0" err="1" smtClean="0"/>
              <a:t>very</a:t>
            </a:r>
            <a:r>
              <a:rPr lang="pl-PL" sz="1600" dirty="0" smtClean="0"/>
              <a:t> big. It </a:t>
            </a:r>
            <a:r>
              <a:rPr lang="pl-PL" sz="1600" dirty="0" err="1" smtClean="0"/>
              <a:t>had</a:t>
            </a:r>
            <a:r>
              <a:rPr lang="pl-PL" sz="1600" dirty="0" smtClean="0"/>
              <a:t> 5 </a:t>
            </a:r>
            <a:r>
              <a:rPr lang="pl-PL" sz="1600" dirty="0" err="1" smtClean="0"/>
              <a:t>buildings</a:t>
            </a:r>
            <a:r>
              <a:rPr lang="pl-PL" sz="1600" dirty="0" smtClean="0"/>
              <a:t>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guides</a:t>
            </a:r>
            <a:r>
              <a:rPr lang="pl-PL" sz="1600" dirty="0" smtClean="0"/>
              <a:t> </a:t>
            </a:r>
            <a:r>
              <a:rPr lang="pl-PL" sz="1600" dirty="0" err="1" smtClean="0"/>
              <a:t>showed</a:t>
            </a:r>
            <a:r>
              <a:rPr lang="pl-PL" sz="1600" dirty="0" smtClean="0"/>
              <a:t> </a:t>
            </a:r>
            <a:r>
              <a:rPr lang="pl-PL" sz="1600" dirty="0" err="1" smtClean="0"/>
              <a:t>us</a:t>
            </a:r>
            <a:r>
              <a:rPr lang="pl-PL" sz="1600" dirty="0" smtClean="0"/>
              <a:t> </a:t>
            </a:r>
            <a:r>
              <a:rPr lang="pl-PL" sz="1600" dirty="0" err="1" smtClean="0"/>
              <a:t>around</a:t>
            </a:r>
            <a:r>
              <a:rPr lang="pl-PL" sz="1600" dirty="0" smtClean="0"/>
              <a:t>. </a:t>
            </a:r>
            <a:r>
              <a:rPr lang="pl-PL" sz="1600" dirty="0" err="1" smtClean="0"/>
              <a:t>Later</a:t>
            </a:r>
            <a:r>
              <a:rPr lang="pl-PL" sz="1600" dirty="0" smtClean="0"/>
              <a:t> we went to  the </a:t>
            </a:r>
            <a:r>
              <a:rPr lang="pl-PL" sz="1600" dirty="0" err="1" smtClean="0"/>
              <a:t>classes</a:t>
            </a:r>
            <a:r>
              <a:rPr lang="pl-PL" sz="1600" dirty="0" smtClean="0"/>
              <a:t> and we </a:t>
            </a:r>
            <a:r>
              <a:rPr lang="pl-PL" sz="1600" dirty="0" err="1" smtClean="0"/>
              <a:t>were</a:t>
            </a:r>
            <a:r>
              <a:rPr lang="pl-PL" sz="1600" dirty="0" smtClean="0"/>
              <a:t> </a:t>
            </a:r>
            <a:r>
              <a:rPr lang="pl-PL" sz="1600" dirty="0" err="1" smtClean="0"/>
              <a:t>doing</a:t>
            </a:r>
            <a:r>
              <a:rPr lang="pl-PL" sz="1600" dirty="0" smtClean="0"/>
              <a:t> painting.. </a:t>
            </a:r>
            <a:r>
              <a:rPr lang="pl-PL" sz="1600" dirty="0" err="1" smtClean="0"/>
              <a:t>After</a:t>
            </a:r>
            <a:r>
              <a:rPr lang="pl-PL" sz="1600" dirty="0" smtClean="0"/>
              <a:t> lunch I went to play football. The </a:t>
            </a:r>
            <a:r>
              <a:rPr lang="pl-PL" sz="1600" dirty="0" err="1" smtClean="0"/>
              <a:t>weather</a:t>
            </a:r>
            <a:r>
              <a:rPr lang="pl-PL" sz="1600" dirty="0" smtClean="0"/>
              <a:t> was fine. </a:t>
            </a:r>
            <a:r>
              <a:rPr lang="pl-PL" sz="1600" dirty="0"/>
              <a:t>W</a:t>
            </a:r>
            <a:r>
              <a:rPr lang="pl-PL" sz="1600" dirty="0" smtClean="0"/>
              <a:t>e went to the old </a:t>
            </a:r>
            <a:r>
              <a:rPr lang="pl-PL" sz="1600" dirty="0" err="1" smtClean="0"/>
              <a:t>town</a:t>
            </a:r>
            <a:r>
              <a:rPr lang="pl-PL" sz="1600" dirty="0" smtClean="0"/>
              <a:t>. </a:t>
            </a:r>
            <a:r>
              <a:rPr lang="pl-PL" sz="1600" dirty="0" err="1" smtClean="0"/>
              <a:t>Later</a:t>
            </a:r>
            <a:r>
              <a:rPr lang="pl-PL" sz="1600" dirty="0" smtClean="0"/>
              <a:t> we </a:t>
            </a:r>
            <a:r>
              <a:rPr lang="pl-PL" sz="1600" dirty="0" err="1" smtClean="0"/>
              <a:t>came</a:t>
            </a:r>
            <a:r>
              <a:rPr lang="pl-PL" sz="1600" dirty="0" smtClean="0"/>
              <a:t> back to </a:t>
            </a:r>
            <a:r>
              <a:rPr lang="pl-PL" sz="1600" dirty="0" err="1" smtClean="0"/>
              <a:t>Slaka</a:t>
            </a:r>
            <a:r>
              <a:rPr lang="pl-PL" sz="1600" dirty="0" smtClean="0"/>
              <a:t> </a:t>
            </a:r>
            <a:r>
              <a:rPr lang="pl-PL" sz="1600" dirty="0" err="1" smtClean="0"/>
              <a:t>school</a:t>
            </a:r>
            <a:r>
              <a:rPr lang="pl-PL" sz="1600" dirty="0" smtClean="0"/>
              <a:t> . We </a:t>
            </a:r>
            <a:r>
              <a:rPr lang="pl-PL" sz="1600" dirty="0" err="1" smtClean="0"/>
              <a:t>had</a:t>
            </a:r>
            <a:r>
              <a:rPr lang="pl-PL" sz="1600" dirty="0" smtClean="0"/>
              <a:t> a disco </a:t>
            </a:r>
            <a:r>
              <a:rPr lang="pl-PL" sz="1600" dirty="0" err="1" smtClean="0"/>
              <a:t>there</a:t>
            </a:r>
            <a:r>
              <a:rPr lang="pl-PL" sz="1600" dirty="0" smtClean="0"/>
              <a:t>. It was </a:t>
            </a:r>
            <a:r>
              <a:rPr lang="pl-PL" sz="1600" dirty="0" err="1" smtClean="0"/>
              <a:t>good</a:t>
            </a:r>
            <a:r>
              <a:rPr lang="pl-PL" sz="1600" dirty="0" smtClean="0"/>
              <a:t> </a:t>
            </a:r>
            <a:r>
              <a:rPr lang="pl-PL" sz="1600" dirty="0" err="1" smtClean="0"/>
              <a:t>fun</a:t>
            </a:r>
            <a:r>
              <a:rPr lang="pl-PL" sz="1600" dirty="0" smtClean="0"/>
              <a:t>..</a:t>
            </a:r>
            <a:endParaRPr lang="pl-PL" sz="1600" dirty="0"/>
          </a:p>
        </p:txBody>
      </p:sp>
      <p:pic>
        <p:nvPicPr>
          <p:cNvPr id="1026" name="Picture 2" descr="E:\DCIM\100OLYMP\P1010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1" y="583218"/>
            <a:ext cx="2631225" cy="16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720080"/>
          </a:xfrm>
        </p:spPr>
        <p:txBody>
          <a:bodyPr>
            <a:normAutofit/>
          </a:bodyPr>
          <a:lstStyle/>
          <a:p>
            <a:r>
              <a:rPr lang="pl-PL" b="1" dirty="0" smtClean="0"/>
              <a:t>DAY3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31236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pl-PL" sz="1600" dirty="0" smtClean="0"/>
              <a:t>On </a:t>
            </a:r>
            <a:r>
              <a:rPr lang="pl-PL" sz="1600" dirty="0" err="1" smtClean="0"/>
              <a:t>Friday</a:t>
            </a:r>
            <a:r>
              <a:rPr lang="pl-PL" sz="1600" dirty="0" smtClean="0"/>
              <a:t> we </a:t>
            </a:r>
            <a:r>
              <a:rPr lang="pl-PL" sz="1600" dirty="0" err="1" smtClean="0"/>
              <a:t>got</a:t>
            </a:r>
            <a:r>
              <a:rPr lang="pl-PL" sz="1600" dirty="0" smtClean="0"/>
              <a:t> </a:t>
            </a:r>
            <a:r>
              <a:rPr lang="pl-PL" sz="1600" dirty="0" err="1" smtClean="0"/>
              <a:t>up</a:t>
            </a:r>
            <a:r>
              <a:rPr lang="pl-PL" sz="1600" dirty="0" smtClean="0"/>
              <a:t> </a:t>
            </a:r>
            <a:r>
              <a:rPr lang="pl-PL" sz="1600" dirty="0" err="1" smtClean="0"/>
              <a:t>at</a:t>
            </a:r>
            <a:r>
              <a:rPr lang="pl-PL" sz="1600" dirty="0" smtClean="0"/>
              <a:t> 6:00.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After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breakfast</a:t>
            </a:r>
            <a:r>
              <a:rPr lang="pl-PL" sz="1600" dirty="0" smtClean="0">
                <a:sym typeface="Wingdings" panose="05000000000000000000" pitchFamily="2" charset="2"/>
              </a:rPr>
              <a:t> we went to the </a:t>
            </a:r>
            <a:r>
              <a:rPr lang="pl-PL" sz="1600" dirty="0" err="1" smtClean="0">
                <a:sym typeface="Wingdings" panose="05000000000000000000" pitchFamily="2" charset="2"/>
              </a:rPr>
              <a:t>school</a:t>
            </a:r>
            <a:r>
              <a:rPr lang="pl-PL" sz="1600" dirty="0" smtClean="0">
                <a:sym typeface="Wingdings" panose="05000000000000000000" pitchFamily="2" charset="2"/>
              </a:rPr>
              <a:t> and </a:t>
            </a:r>
            <a:r>
              <a:rPr lang="pl-PL" sz="1600" dirty="0" err="1" smtClean="0">
                <a:sym typeface="Wingdings" panose="05000000000000000000" pitchFamily="2" charset="2"/>
              </a:rPr>
              <a:t>did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our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presentations</a:t>
            </a:r>
            <a:r>
              <a:rPr lang="pl-PL" sz="1600" dirty="0" smtClean="0">
                <a:sym typeface="Wingdings" panose="05000000000000000000" pitchFamily="2" charset="2"/>
              </a:rPr>
              <a:t>. </a:t>
            </a:r>
            <a:r>
              <a:rPr lang="pl-PL" sz="1600" dirty="0" err="1" smtClean="0">
                <a:sym typeface="Wingdings" panose="05000000000000000000" pitchFamily="2" charset="2"/>
              </a:rPr>
              <a:t>After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that</a:t>
            </a:r>
            <a:r>
              <a:rPr lang="pl-PL" sz="1600" dirty="0" smtClean="0">
                <a:sym typeface="Wingdings" panose="05000000000000000000" pitchFamily="2" charset="2"/>
              </a:rPr>
              <a:t> we went to an Air Force </a:t>
            </a:r>
            <a:r>
              <a:rPr lang="pl-PL" sz="1600" dirty="0" err="1" smtClean="0">
                <a:sym typeface="Wingdings" panose="05000000000000000000" pitchFamily="2" charset="2"/>
              </a:rPr>
              <a:t>Museum</a:t>
            </a:r>
            <a:r>
              <a:rPr lang="pl-PL" sz="1600" dirty="0" smtClean="0">
                <a:sym typeface="Wingdings" panose="05000000000000000000" pitchFamily="2" charset="2"/>
              </a:rPr>
              <a:t> . </a:t>
            </a:r>
            <a:r>
              <a:rPr lang="pl-PL" sz="1600" dirty="0" err="1" smtClean="0">
                <a:sym typeface="Wingdings" panose="05000000000000000000" pitchFamily="2" charset="2"/>
              </a:rPr>
              <a:t>There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were</a:t>
            </a:r>
            <a:r>
              <a:rPr lang="pl-PL" sz="1600" dirty="0" smtClean="0">
                <a:sym typeface="Wingdings" panose="05000000000000000000" pitchFamily="2" charset="2"/>
              </a:rPr>
              <a:t> a lot of </a:t>
            </a:r>
            <a:r>
              <a:rPr lang="pl-PL" sz="1600" dirty="0" err="1" smtClean="0">
                <a:sym typeface="Wingdings" panose="05000000000000000000" pitchFamily="2" charset="2"/>
              </a:rPr>
              <a:t>different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planes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there</a:t>
            </a:r>
            <a:r>
              <a:rPr lang="pl-PL" sz="1600" dirty="0" smtClean="0">
                <a:sym typeface="Wingdings" panose="05000000000000000000" pitchFamily="2" charset="2"/>
              </a:rPr>
              <a:t>. Then we </a:t>
            </a:r>
            <a:r>
              <a:rPr lang="pl-PL" sz="1600" dirty="0" err="1" smtClean="0">
                <a:sym typeface="Wingdings" panose="05000000000000000000" pitchFamily="2" charset="2"/>
              </a:rPr>
              <a:t>ate</a:t>
            </a:r>
            <a:r>
              <a:rPr lang="pl-PL" sz="1600" dirty="0" smtClean="0">
                <a:sym typeface="Wingdings" panose="05000000000000000000" pitchFamily="2" charset="2"/>
              </a:rPr>
              <a:t>  dinner and  </a:t>
            </a:r>
            <a:r>
              <a:rPr lang="pl-PL" sz="1600" dirty="0" err="1" smtClean="0">
                <a:sym typeface="Wingdings" panose="05000000000000000000" pitchFamily="2" charset="2"/>
              </a:rPr>
              <a:t>waited</a:t>
            </a:r>
            <a:r>
              <a:rPr lang="pl-PL" sz="1600" dirty="0" smtClean="0">
                <a:sym typeface="Wingdings" panose="05000000000000000000" pitchFamily="2" charset="2"/>
              </a:rPr>
              <a:t> for the </a:t>
            </a:r>
            <a:r>
              <a:rPr lang="pl-PL" sz="1600" dirty="0" err="1" smtClean="0">
                <a:sym typeface="Wingdings" panose="05000000000000000000" pitchFamily="2" charset="2"/>
              </a:rPr>
              <a:t>families</a:t>
            </a:r>
            <a:r>
              <a:rPr lang="pl-PL" sz="1600" dirty="0" smtClean="0">
                <a:sym typeface="Wingdings" panose="05000000000000000000" pitchFamily="2" charset="2"/>
              </a:rPr>
              <a:t> to </a:t>
            </a:r>
            <a:r>
              <a:rPr lang="pl-PL" sz="1600" dirty="0" err="1" smtClean="0">
                <a:sym typeface="Wingdings" panose="05000000000000000000" pitchFamily="2" charset="2"/>
              </a:rPr>
              <a:t>collect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us</a:t>
            </a:r>
            <a:r>
              <a:rPr lang="pl-PL" sz="1600" dirty="0" smtClean="0">
                <a:sym typeface="Wingdings" panose="05000000000000000000" pitchFamily="2" charset="2"/>
              </a:rPr>
              <a:t>. We went to </a:t>
            </a:r>
            <a:r>
              <a:rPr lang="pl-PL" sz="1600" dirty="0" err="1" smtClean="0">
                <a:sym typeface="Wingdings" panose="05000000000000000000" pitchFamily="2" charset="2"/>
              </a:rPr>
              <a:t>their</a:t>
            </a:r>
            <a:r>
              <a:rPr lang="pl-PL" sz="1600" dirty="0" smtClean="0">
                <a:sym typeface="Wingdings" panose="05000000000000000000" pitchFamily="2" charset="2"/>
              </a:rPr>
              <a:t> house in the </a:t>
            </a:r>
            <a:r>
              <a:rPr lang="pl-PL" sz="1600" dirty="0" err="1" smtClean="0">
                <a:sym typeface="Wingdings" panose="05000000000000000000" pitchFamily="2" charset="2"/>
              </a:rPr>
              <a:t>countryside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where</a:t>
            </a:r>
            <a:r>
              <a:rPr lang="pl-PL" sz="1600" dirty="0" smtClean="0">
                <a:sym typeface="Wingdings" panose="05000000000000000000" pitchFamily="2" charset="2"/>
              </a:rPr>
              <a:t> we </a:t>
            </a:r>
            <a:r>
              <a:rPr lang="pl-PL" sz="1600" dirty="0" err="1" smtClean="0">
                <a:sym typeface="Wingdings" panose="05000000000000000000" pitchFamily="2" charset="2"/>
              </a:rPr>
              <a:t>had</a:t>
            </a:r>
            <a:r>
              <a:rPr lang="pl-PL" sz="1600" dirty="0" smtClean="0">
                <a:sym typeface="Wingdings" panose="05000000000000000000" pitchFamily="2" charset="2"/>
              </a:rPr>
              <a:t> a </a:t>
            </a:r>
            <a:r>
              <a:rPr lang="pl-PL" sz="1600" dirty="0" err="1" smtClean="0">
                <a:sym typeface="Wingdings" panose="05000000000000000000" pitchFamily="2" charset="2"/>
              </a:rPr>
              <a:t>delicious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supper</a:t>
            </a:r>
            <a:r>
              <a:rPr lang="pl-PL" sz="1600" dirty="0" smtClean="0">
                <a:sym typeface="Wingdings" panose="05000000000000000000" pitchFamily="2" charset="2"/>
              </a:rPr>
              <a:t>. </a:t>
            </a:r>
            <a:r>
              <a:rPr lang="pl-PL" sz="1600" dirty="0" err="1" smtClean="0">
                <a:sym typeface="Wingdings" panose="05000000000000000000" pitchFamily="2" charset="2"/>
              </a:rPr>
              <a:t>After</a:t>
            </a:r>
            <a:r>
              <a:rPr lang="pl-PL" sz="1600" dirty="0" smtClean="0">
                <a:sym typeface="Wingdings" panose="05000000000000000000" pitchFamily="2" charset="2"/>
              </a:rPr>
              <a:t>  </a:t>
            </a:r>
            <a:r>
              <a:rPr lang="pl-PL" sz="1600" dirty="0" err="1" smtClean="0">
                <a:sym typeface="Wingdings" panose="05000000000000000000" pitchFamily="2" charset="2"/>
              </a:rPr>
              <a:t>supper</a:t>
            </a:r>
            <a:r>
              <a:rPr lang="pl-PL" sz="1600" dirty="0" smtClean="0">
                <a:sym typeface="Wingdings" panose="05000000000000000000" pitchFamily="2" charset="2"/>
              </a:rPr>
              <a:t> we </a:t>
            </a:r>
            <a:r>
              <a:rPr lang="pl-PL" sz="1600" dirty="0" err="1" smtClean="0">
                <a:sym typeface="Wingdings" panose="05000000000000000000" pitchFamily="2" charset="2"/>
              </a:rPr>
              <a:t>played</a:t>
            </a:r>
            <a:r>
              <a:rPr lang="pl-PL" sz="1600" dirty="0" smtClean="0">
                <a:sym typeface="Wingdings" panose="05000000000000000000" pitchFamily="2" charset="2"/>
              </a:rPr>
              <a:t> on the Play Station. At 21:00 we went back to </a:t>
            </a:r>
            <a:r>
              <a:rPr lang="pl-PL" sz="1600" dirty="0" err="1" smtClean="0">
                <a:sym typeface="Wingdings" panose="05000000000000000000" pitchFamily="2" charset="2"/>
              </a:rPr>
              <a:t>the</a:t>
            </a:r>
            <a:r>
              <a:rPr lang="pl-PL" sz="1600" dirty="0" smtClean="0">
                <a:sym typeface="Wingdings" panose="05000000000000000000" pitchFamily="2" charset="2"/>
              </a:rPr>
              <a:t> </a:t>
            </a:r>
            <a:r>
              <a:rPr lang="pl-PL" sz="1600" dirty="0" err="1" smtClean="0">
                <a:sym typeface="Wingdings" panose="05000000000000000000" pitchFamily="2" charset="2"/>
              </a:rPr>
              <a:t>hostel</a:t>
            </a:r>
            <a:endParaRPr lang="pl-PL" sz="1600" dirty="0"/>
          </a:p>
        </p:txBody>
      </p:sp>
      <p:pic>
        <p:nvPicPr>
          <p:cNvPr id="4098" name="Picture 2" descr="E:\DCIM\100OLYMP\P1010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15">
            <a:off x="611560" y="620688"/>
            <a:ext cx="2549945" cy="15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0OLYMP\P1010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45" y="4906474"/>
            <a:ext cx="2498229" cy="18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CIM\100OLYMP\P1010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001">
            <a:off x="5800716" y="512675"/>
            <a:ext cx="254994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day4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On </a:t>
            </a:r>
            <a:r>
              <a:rPr lang="pl-PL" sz="1600" dirty="0" err="1" smtClean="0"/>
              <a:t>Saturday</a:t>
            </a:r>
            <a:r>
              <a:rPr lang="pl-PL" sz="1600" dirty="0" smtClean="0"/>
              <a:t> we </a:t>
            </a:r>
            <a:r>
              <a:rPr lang="pl-PL" sz="1600" dirty="0" err="1" smtClean="0"/>
              <a:t>slept</a:t>
            </a:r>
            <a:r>
              <a:rPr lang="pl-PL" sz="1600" dirty="0" smtClean="0"/>
              <a:t> </a:t>
            </a:r>
            <a:r>
              <a:rPr lang="pl-PL" sz="1600" dirty="0" err="1" smtClean="0"/>
              <a:t>until</a:t>
            </a:r>
            <a:r>
              <a:rPr lang="pl-PL" sz="1600" dirty="0" smtClean="0"/>
              <a:t> 8:00. In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morning</a:t>
            </a:r>
            <a:r>
              <a:rPr lang="pl-PL" sz="1600" dirty="0" smtClean="0"/>
              <a:t> we went to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local</a:t>
            </a:r>
            <a:r>
              <a:rPr lang="pl-PL" sz="1600" dirty="0" smtClean="0"/>
              <a:t>  </a:t>
            </a:r>
            <a:r>
              <a:rPr lang="pl-PL" sz="1600" dirty="0" err="1" smtClean="0"/>
              <a:t>town</a:t>
            </a:r>
            <a:r>
              <a:rPr lang="pl-PL" sz="1600" dirty="0" smtClean="0"/>
              <a:t> </a:t>
            </a:r>
            <a:r>
              <a:rPr lang="pl-PL" sz="1600" dirty="0" err="1" smtClean="0"/>
              <a:t>square</a:t>
            </a:r>
            <a:r>
              <a:rPr lang="pl-PL" sz="1600" dirty="0" smtClean="0"/>
              <a:t> and met </a:t>
            </a:r>
            <a:r>
              <a:rPr lang="pl-PL" sz="1600" dirty="0" err="1" smtClean="0"/>
              <a:t>all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other</a:t>
            </a:r>
            <a:r>
              <a:rPr lang="pl-PL" sz="1600" dirty="0" smtClean="0"/>
              <a:t> </a:t>
            </a:r>
            <a:r>
              <a:rPr lang="pl-PL" sz="1600" dirty="0" err="1" smtClean="0"/>
              <a:t>groups</a:t>
            </a:r>
            <a:r>
              <a:rPr lang="pl-PL" sz="1600" dirty="0" smtClean="0"/>
              <a:t>.. We </a:t>
            </a:r>
            <a:r>
              <a:rPr lang="pl-PL" sz="1600" dirty="0" err="1" smtClean="0"/>
              <a:t>had</a:t>
            </a:r>
            <a:r>
              <a:rPr lang="pl-PL" sz="1600" dirty="0" smtClean="0"/>
              <a:t> a long walk </a:t>
            </a:r>
            <a:r>
              <a:rPr lang="pl-PL" sz="1600" dirty="0" err="1" smtClean="0"/>
              <a:t>around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town</a:t>
            </a:r>
            <a:r>
              <a:rPr lang="pl-PL" sz="1600" dirty="0" smtClean="0"/>
              <a:t>. </a:t>
            </a:r>
            <a:r>
              <a:rPr lang="pl-PL" sz="1600" dirty="0" err="1" smtClean="0"/>
              <a:t>There</a:t>
            </a:r>
            <a:r>
              <a:rPr lang="pl-PL" sz="1600" dirty="0" smtClean="0"/>
              <a:t> </a:t>
            </a:r>
            <a:r>
              <a:rPr lang="pl-PL" sz="1600" dirty="0" err="1" smtClean="0"/>
              <a:t>were</a:t>
            </a:r>
            <a:r>
              <a:rPr lang="pl-PL" sz="1600" dirty="0" smtClean="0"/>
              <a:t> </a:t>
            </a:r>
            <a:r>
              <a:rPr lang="pl-PL" sz="1600" dirty="0" err="1" smtClean="0"/>
              <a:t>lots</a:t>
            </a:r>
            <a:r>
              <a:rPr lang="pl-PL" sz="1600" dirty="0" smtClean="0"/>
              <a:t> of </a:t>
            </a:r>
            <a:r>
              <a:rPr lang="pl-PL" sz="1600" dirty="0" err="1" smtClean="0"/>
              <a:t>lovely</a:t>
            </a:r>
            <a:r>
              <a:rPr lang="pl-PL" sz="1600" dirty="0" smtClean="0"/>
              <a:t> </a:t>
            </a:r>
            <a:r>
              <a:rPr lang="pl-PL" sz="1600" dirty="0" err="1" smtClean="0"/>
              <a:t>buildings</a:t>
            </a:r>
            <a:r>
              <a:rPr lang="pl-PL" sz="1600" dirty="0" smtClean="0"/>
              <a:t> and we </a:t>
            </a:r>
            <a:r>
              <a:rPr lang="pl-PL" sz="1600" dirty="0" err="1" smtClean="0"/>
              <a:t>did</a:t>
            </a:r>
            <a:r>
              <a:rPr lang="pl-PL" sz="1600" dirty="0" smtClean="0"/>
              <a:t> </a:t>
            </a:r>
            <a:r>
              <a:rPr lang="pl-PL" sz="1600" dirty="0" err="1" smtClean="0"/>
              <a:t>some</a:t>
            </a:r>
            <a:r>
              <a:rPr lang="pl-PL" sz="1600" dirty="0" smtClean="0"/>
              <a:t> shopping. In the </a:t>
            </a:r>
            <a:r>
              <a:rPr lang="pl-PL" sz="1600" dirty="0" err="1" smtClean="0"/>
              <a:t>afternoon</a:t>
            </a:r>
            <a:r>
              <a:rPr lang="pl-PL" sz="1600" dirty="0" smtClean="0"/>
              <a:t>  we went to 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some</a:t>
            </a:r>
            <a:r>
              <a:rPr lang="pl-PL" sz="1600" dirty="0" smtClean="0"/>
              <a:t> </a:t>
            </a: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caves</a:t>
            </a:r>
            <a:r>
              <a:rPr lang="pl-PL" sz="1600" dirty="0" smtClean="0"/>
              <a:t>. In the </a:t>
            </a:r>
            <a:r>
              <a:rPr lang="pl-PL" sz="1600" dirty="0" err="1" smtClean="0"/>
              <a:t>caves</a:t>
            </a:r>
            <a:r>
              <a:rPr lang="pl-PL" sz="1600" dirty="0" smtClean="0"/>
              <a:t> </a:t>
            </a:r>
            <a:r>
              <a:rPr lang="pl-PL" sz="1600" dirty="0" err="1" smtClean="0"/>
              <a:t>it</a:t>
            </a:r>
            <a:r>
              <a:rPr lang="pl-PL" sz="1600" dirty="0" smtClean="0"/>
              <a:t> was </a:t>
            </a:r>
            <a:r>
              <a:rPr lang="pl-PL" sz="1600" dirty="0" err="1" smtClean="0"/>
              <a:t>very</a:t>
            </a:r>
            <a:r>
              <a:rPr lang="pl-PL" sz="1600" dirty="0" smtClean="0"/>
              <a:t> </a:t>
            </a:r>
            <a:r>
              <a:rPr lang="pl-PL" sz="1600" dirty="0" err="1" smtClean="0"/>
              <a:t>dark</a:t>
            </a:r>
            <a:r>
              <a:rPr lang="pl-PL" sz="1600" dirty="0" smtClean="0"/>
              <a:t> and the </a:t>
            </a:r>
            <a:r>
              <a:rPr lang="pl-PL" sz="1600" dirty="0" err="1" smtClean="0"/>
              <a:t>caves</a:t>
            </a:r>
            <a:r>
              <a:rPr lang="pl-PL" sz="1600" dirty="0" smtClean="0"/>
              <a:t> </a:t>
            </a:r>
            <a:r>
              <a:rPr lang="pl-PL" sz="1600" dirty="0" err="1" smtClean="0"/>
              <a:t>were</a:t>
            </a:r>
            <a:r>
              <a:rPr lang="pl-PL" sz="1600" dirty="0" smtClean="0"/>
              <a:t> </a:t>
            </a:r>
            <a:r>
              <a:rPr lang="pl-PL" sz="1600" dirty="0" err="1" smtClean="0"/>
              <a:t>very</a:t>
            </a:r>
            <a:r>
              <a:rPr lang="pl-PL" sz="1600" dirty="0" smtClean="0"/>
              <a:t> small. </a:t>
            </a:r>
            <a:r>
              <a:rPr lang="pl-PL" sz="1600" dirty="0" err="1" smtClean="0"/>
              <a:t>Later</a:t>
            </a:r>
            <a:r>
              <a:rPr lang="pl-PL" sz="1600" dirty="0" smtClean="0"/>
              <a:t> we </a:t>
            </a:r>
            <a:r>
              <a:rPr lang="pl-PL" sz="1600" dirty="0" err="1" smtClean="0"/>
              <a:t>visited</a:t>
            </a:r>
            <a:r>
              <a:rPr lang="pl-PL" sz="1600" dirty="0" smtClean="0"/>
              <a:t>  a big farm with </a:t>
            </a:r>
            <a:r>
              <a:rPr lang="pl-PL" sz="1600" dirty="0" err="1" smtClean="0"/>
              <a:t>horses</a:t>
            </a:r>
            <a:r>
              <a:rPr lang="pl-PL" sz="1600" dirty="0" smtClean="0"/>
              <a:t> and </a:t>
            </a:r>
            <a:r>
              <a:rPr lang="pl-PL" sz="1600" dirty="0" err="1" smtClean="0"/>
              <a:t>sheep</a:t>
            </a:r>
            <a:r>
              <a:rPr lang="pl-PL" sz="1600" dirty="0" smtClean="0"/>
              <a:t>. Then we </a:t>
            </a:r>
            <a:r>
              <a:rPr lang="pl-PL" sz="1600" dirty="0" err="1" smtClean="0"/>
              <a:t>ate</a:t>
            </a:r>
            <a:r>
              <a:rPr lang="pl-PL" sz="1600" dirty="0" smtClean="0"/>
              <a:t> </a:t>
            </a:r>
            <a:r>
              <a:rPr lang="pl-PL" sz="1600" dirty="0" err="1" smtClean="0"/>
              <a:t>our</a:t>
            </a:r>
            <a:r>
              <a:rPr lang="pl-PL" sz="1600" dirty="0" smtClean="0"/>
              <a:t> </a:t>
            </a:r>
            <a:r>
              <a:rPr lang="pl-PL" sz="1600" dirty="0" err="1" smtClean="0"/>
              <a:t>last</a:t>
            </a:r>
            <a:r>
              <a:rPr lang="pl-PL" sz="1600" dirty="0" smtClean="0"/>
              <a:t> lunch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Sweden</a:t>
            </a:r>
            <a:r>
              <a:rPr lang="pl-PL" sz="1600" dirty="0" err="1" smtClean="0">
                <a:sym typeface="Wingdings" pitchFamily="2" charset="2"/>
              </a:rPr>
              <a:t></a:t>
            </a:r>
            <a:endParaRPr lang="pl-PL" sz="1600" dirty="0"/>
          </a:p>
        </p:txBody>
      </p:sp>
      <p:pic>
        <p:nvPicPr>
          <p:cNvPr id="4098" name="Picture 2" descr="E:\DCIM\100OLYMP\P1010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592288" cy="18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0OLYMP\P1010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316"/>
            <a:ext cx="2981993" cy="20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CIM\100OLYMP\P1010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9925"/>
            <a:ext cx="2405928" cy="180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Day5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On </a:t>
            </a:r>
            <a:r>
              <a:rPr lang="pl-PL" sz="1600" dirty="0" err="1" smtClean="0"/>
              <a:t>Sunday</a:t>
            </a:r>
            <a:r>
              <a:rPr lang="pl-PL" sz="1600" dirty="0" smtClean="0"/>
              <a:t> </a:t>
            </a:r>
            <a:r>
              <a:rPr lang="pl-PL" sz="1600" dirty="0" err="1" smtClean="0"/>
              <a:t>morning</a:t>
            </a:r>
            <a:r>
              <a:rPr lang="pl-PL" sz="1600" dirty="0" smtClean="0"/>
              <a:t> </a:t>
            </a:r>
            <a:r>
              <a:rPr lang="pl-PL" sz="1600" dirty="0" err="1" smtClean="0"/>
              <a:t>after</a:t>
            </a:r>
            <a:r>
              <a:rPr lang="pl-PL" sz="1600" dirty="0" smtClean="0"/>
              <a:t> </a:t>
            </a:r>
            <a:r>
              <a:rPr lang="pl-PL" sz="1600" dirty="0" err="1" smtClean="0"/>
              <a:t>breakfast</a:t>
            </a:r>
            <a:r>
              <a:rPr lang="pl-PL" sz="1600" dirty="0" smtClean="0"/>
              <a:t> we </a:t>
            </a:r>
            <a:r>
              <a:rPr lang="pl-PL" sz="1600" dirty="0" err="1" smtClean="0"/>
              <a:t>packed</a:t>
            </a:r>
            <a:r>
              <a:rPr lang="pl-PL" sz="1600" dirty="0" smtClean="0"/>
              <a:t> </a:t>
            </a:r>
            <a:r>
              <a:rPr lang="pl-PL" sz="1600" dirty="0" err="1" smtClean="0"/>
              <a:t>our</a:t>
            </a:r>
            <a:r>
              <a:rPr lang="pl-PL" sz="1600" dirty="0" smtClean="0"/>
              <a:t> </a:t>
            </a:r>
            <a:r>
              <a:rPr lang="pl-PL" sz="1600" dirty="0" err="1" smtClean="0"/>
              <a:t>bags</a:t>
            </a:r>
            <a:r>
              <a:rPr lang="pl-PL" sz="1600" dirty="0" smtClean="0"/>
              <a:t> and went to the </a:t>
            </a:r>
            <a:r>
              <a:rPr lang="pl-PL" sz="1600" dirty="0" err="1" smtClean="0"/>
              <a:t>airport</a:t>
            </a:r>
            <a:r>
              <a:rPr lang="pl-PL" sz="1600" dirty="0" smtClean="0"/>
              <a:t>. We </a:t>
            </a:r>
            <a:r>
              <a:rPr lang="pl-PL" sz="1600" dirty="0" err="1" smtClean="0"/>
              <a:t>were</a:t>
            </a:r>
            <a:r>
              <a:rPr lang="pl-PL" sz="1600" dirty="0" smtClean="0"/>
              <a:t> </a:t>
            </a:r>
            <a:r>
              <a:rPr lang="pl-PL" sz="1600" dirty="0" err="1" smtClean="0"/>
              <a:t>all</a:t>
            </a:r>
            <a:r>
              <a:rPr lang="pl-PL" sz="1600" dirty="0" smtClean="0"/>
              <a:t> </a:t>
            </a:r>
            <a:r>
              <a:rPr lang="pl-PL" sz="1600" dirty="0" err="1" smtClean="0"/>
              <a:t>very</a:t>
            </a:r>
            <a:r>
              <a:rPr lang="pl-PL" sz="1600" dirty="0" smtClean="0"/>
              <a:t> sad </a:t>
            </a:r>
            <a:r>
              <a:rPr lang="pl-PL" sz="1600" dirty="0" err="1" smtClean="0"/>
              <a:t>that</a:t>
            </a:r>
            <a:r>
              <a:rPr lang="pl-PL" sz="1600" dirty="0" smtClean="0"/>
              <a:t> </a:t>
            </a:r>
            <a:r>
              <a:rPr lang="pl-PL" sz="1600" dirty="0" err="1" smtClean="0"/>
              <a:t>our</a:t>
            </a:r>
            <a:r>
              <a:rPr lang="pl-PL" sz="1600" dirty="0" smtClean="0"/>
              <a:t> </a:t>
            </a:r>
            <a:r>
              <a:rPr lang="pl-PL" sz="1600" dirty="0" err="1" smtClean="0"/>
              <a:t>trip</a:t>
            </a:r>
            <a:r>
              <a:rPr lang="pl-PL" sz="1600" dirty="0" smtClean="0"/>
              <a:t> was </a:t>
            </a:r>
            <a:r>
              <a:rPr lang="pl-PL" sz="1600" dirty="0" err="1" smtClean="0"/>
              <a:t>over.</a:t>
            </a:r>
            <a:r>
              <a:rPr lang="pl-PL" sz="1600" dirty="0" err="1" smtClean="0">
                <a:sym typeface="Wingdings" pitchFamily="2" charset="2"/>
              </a:rPr>
              <a:t></a:t>
            </a:r>
            <a:endParaRPr lang="pl-PL" sz="1600" dirty="0" smtClean="0"/>
          </a:p>
          <a:p>
            <a:r>
              <a:rPr lang="pl-PL" sz="1600" dirty="0" smtClean="0"/>
              <a:t>I </a:t>
            </a:r>
            <a:r>
              <a:rPr lang="pl-PL" sz="1600" dirty="0" err="1" smtClean="0"/>
              <a:t>loved</a:t>
            </a:r>
            <a:r>
              <a:rPr lang="pl-PL" sz="1600" dirty="0" smtClean="0"/>
              <a:t> </a:t>
            </a:r>
            <a:r>
              <a:rPr lang="pl-PL" sz="1600" dirty="0" err="1" smtClean="0"/>
              <a:t>Sweden</a:t>
            </a:r>
            <a:r>
              <a:rPr lang="pl-PL" sz="1600" dirty="0" smtClean="0"/>
              <a:t>  - </a:t>
            </a:r>
            <a:r>
              <a:rPr lang="pl-PL" sz="1600" dirty="0" err="1" smtClean="0"/>
              <a:t>the</a:t>
            </a:r>
            <a:r>
              <a:rPr lang="pl-PL" sz="1600" dirty="0" smtClean="0"/>
              <a:t> country,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people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food</a:t>
            </a:r>
            <a:r>
              <a:rPr lang="pl-PL" sz="1600" dirty="0" smtClean="0"/>
              <a:t> and </a:t>
            </a:r>
            <a:r>
              <a:rPr lang="pl-PL" sz="1600" dirty="0" err="1" smtClean="0"/>
              <a:t>even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schools</a:t>
            </a:r>
            <a:r>
              <a:rPr lang="pl-PL" sz="1600" dirty="0" smtClean="0"/>
              <a:t> </a:t>
            </a:r>
            <a:r>
              <a:rPr lang="pl-PL" sz="1600" dirty="0" err="1" smtClean="0"/>
              <a:t>were</a:t>
            </a:r>
            <a:r>
              <a:rPr lang="pl-PL" sz="1600" dirty="0" smtClean="0"/>
              <a:t> great!</a:t>
            </a:r>
          </a:p>
          <a:p>
            <a:r>
              <a:rPr lang="pl-PL" sz="1600" dirty="0" smtClean="0"/>
              <a:t> I </a:t>
            </a:r>
            <a:r>
              <a:rPr lang="pl-PL" sz="1600" dirty="0" err="1" smtClean="0"/>
              <a:t>hope</a:t>
            </a:r>
            <a:r>
              <a:rPr lang="pl-PL" sz="1600" dirty="0" smtClean="0"/>
              <a:t> to go back to </a:t>
            </a:r>
            <a:r>
              <a:rPr lang="pl-PL" sz="1600" dirty="0" err="1" smtClean="0"/>
              <a:t>Sweden</a:t>
            </a:r>
            <a:r>
              <a:rPr lang="pl-PL" sz="1600" dirty="0" smtClean="0"/>
              <a:t> </a:t>
            </a:r>
            <a:r>
              <a:rPr lang="pl-PL" sz="1600" dirty="0" err="1" smtClean="0"/>
              <a:t>again</a:t>
            </a:r>
            <a:r>
              <a:rPr lang="pl-PL" sz="1600" dirty="0" smtClean="0"/>
              <a:t> </a:t>
            </a:r>
            <a:r>
              <a:rPr lang="pl-PL" sz="1600" dirty="0" err="1" smtClean="0"/>
              <a:t>sometime</a:t>
            </a:r>
            <a:r>
              <a:rPr lang="pl-PL" sz="1600" dirty="0" smtClean="0"/>
              <a:t> </a:t>
            </a:r>
            <a:r>
              <a:rPr lang="pl-PL" sz="1600" dirty="0" err="1" smtClean="0"/>
              <a:t>when</a:t>
            </a:r>
            <a:r>
              <a:rPr lang="pl-PL" sz="1600" dirty="0" smtClean="0"/>
              <a:t> I </a:t>
            </a:r>
            <a:r>
              <a:rPr lang="pl-PL" sz="1600" dirty="0" err="1" smtClean="0"/>
              <a:t>am</a:t>
            </a:r>
            <a:r>
              <a:rPr lang="pl-PL" sz="1600" dirty="0" smtClean="0"/>
              <a:t> </a:t>
            </a:r>
            <a:r>
              <a:rPr lang="pl-PL" sz="1600" dirty="0" err="1" smtClean="0"/>
              <a:t>older</a:t>
            </a:r>
            <a:r>
              <a:rPr lang="pl-PL" sz="1600" smtClean="0"/>
              <a:t>. </a:t>
            </a:r>
            <a:endParaRPr lang="pl-PL" sz="1600" dirty="0"/>
          </a:p>
        </p:txBody>
      </p:sp>
      <p:pic>
        <p:nvPicPr>
          <p:cNvPr id="3074" name="Picture 2" descr="E:\DCIM\100OLYMP\P1010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235">
            <a:off x="6156176" y="1052736"/>
            <a:ext cx="2359357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       </a:t>
            </a:r>
          </a:p>
          <a:p>
            <a:endParaRPr lang="pl-PL" dirty="0"/>
          </a:p>
          <a:p>
            <a:pPr indent="0">
              <a:buNone/>
            </a:pP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pictures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323528" y="2362201"/>
            <a:ext cx="4464496" cy="4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picture</a:t>
            </a:r>
            <a:r>
              <a:rPr lang="pl-PL" dirty="0" smtClean="0"/>
              <a:t>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group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211961" y="2359152"/>
            <a:ext cx="4536504" cy="448056"/>
          </a:xfrm>
        </p:spPr>
        <p:txBody>
          <a:bodyPr>
            <a:normAutofit fontScale="92500" lnSpcReduction="20000"/>
          </a:bodyPr>
          <a:lstStyle/>
          <a:p>
            <a:r>
              <a:rPr lang="pl-PL" dirty="0" err="1" smtClean="0"/>
              <a:t>Playing</a:t>
            </a:r>
            <a:r>
              <a:rPr lang="pl-PL" dirty="0" smtClean="0"/>
              <a:t> bingo with  the </a:t>
            </a:r>
            <a:r>
              <a:rPr lang="pl-PL" dirty="0" err="1" smtClean="0"/>
              <a:t>pupils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074" name="Picture 2" descr="C:\Users\Krzysztof\Pictures\2013-10-22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93916"/>
            <a:ext cx="3168353" cy="20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zysztof\Pictures\2013-10-22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87915"/>
            <a:ext cx="2955680" cy="19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err="1" smtClean="0"/>
              <a:t>Listening</a:t>
            </a:r>
            <a:r>
              <a:rPr lang="pl-PL" dirty="0" smtClean="0"/>
              <a:t> to the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principle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Nice </a:t>
            </a:r>
            <a:r>
              <a:rPr lang="pl-PL" dirty="0" err="1" smtClean="0"/>
              <a:t>sheep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098" name="Picture 2" descr="C:\Users\Krzysztof\Pictures\2013-10-22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52839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DCIM\100OLYMP\P101076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31236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971600" y="2348880"/>
            <a:ext cx="3525788" cy="46465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presentation</a:t>
            </a:r>
            <a:r>
              <a:rPr lang="pl-PL" dirty="0" smtClean="0"/>
              <a:t> by </a:t>
            </a:r>
            <a:r>
              <a:rPr lang="pl-PL" dirty="0" err="1" smtClean="0"/>
              <a:t>Swedish</a:t>
            </a:r>
            <a:r>
              <a:rPr lang="pl-PL" dirty="0" smtClean="0"/>
              <a:t> </a:t>
            </a:r>
            <a:r>
              <a:rPr lang="pl-PL" dirty="0" err="1" smtClean="0"/>
              <a:t>pupils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Swedish</a:t>
            </a:r>
            <a:r>
              <a:rPr lang="pl-PL" dirty="0" smtClean="0"/>
              <a:t> </a:t>
            </a:r>
            <a:r>
              <a:rPr lang="pl-PL" dirty="0" err="1" smtClean="0"/>
              <a:t>pupils</a:t>
            </a:r>
            <a:r>
              <a:rPr lang="pl-PL" dirty="0" smtClean="0"/>
              <a:t> </a:t>
            </a:r>
            <a:r>
              <a:rPr lang="pl-PL" dirty="0" err="1" smtClean="0"/>
              <a:t>singing</a:t>
            </a:r>
            <a:endParaRPr lang="pl-PL" dirty="0"/>
          </a:p>
        </p:txBody>
      </p:sp>
      <p:pic>
        <p:nvPicPr>
          <p:cNvPr id="1026" name="Picture 2" descr="C:\Users\Krzysztof\Pictures\2013-10-23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3312368" cy="24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Sweden 2013\DSC04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528392" cy="24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304</TotalTime>
  <Words>512</Words>
  <Application>Microsoft Office PowerPoint</Application>
  <PresentationFormat>Pokaz na ekranie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Ekskluzywny</vt:lpstr>
      <vt:lpstr>Visit to Sweden October 2013</vt:lpstr>
      <vt:lpstr>Two weeks  ago I was in Sweden, in  Linshoping. With me there were : Jakub, Max, Paulina, Nela, Natalka, Jula,Ola, Amelka and Zuzia. The first day when we arrived we played a match with England. We won! 6:5. Later we ate lunch. It was delicious! I ate lazagne, salad and nuggets. Later we went to our hostel. The hostel was great! It had everything.  Then I went to sleep. </vt:lpstr>
      <vt:lpstr>Day2</vt:lpstr>
      <vt:lpstr>DAY3</vt:lpstr>
      <vt:lpstr>day4</vt:lpstr>
      <vt:lpstr>Day5</vt:lpstr>
      <vt:lpstr>our pictures </vt:lpstr>
      <vt:lpstr></vt:lpstr>
      <vt:lpstr></vt:lpstr>
      <vt:lpstr></vt:lpstr>
      <vt:lpstr></vt:lpstr>
      <vt:lpstr></vt:lpstr>
      <vt:lpstr></vt:lpstr>
      <vt:lpstr></vt:lpstr>
      <vt:lpstr></vt:lpstr>
      <vt:lpstr>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Sweden</dc:title>
  <dc:creator>Krzysztof</dc:creator>
  <cp:lastModifiedBy>Krzysztof</cp:lastModifiedBy>
  <cp:revision>36</cp:revision>
  <cp:lastPrinted>2013-10-23T17:57:13Z</cp:lastPrinted>
  <dcterms:created xsi:type="dcterms:W3CDTF">2013-10-12T09:12:33Z</dcterms:created>
  <dcterms:modified xsi:type="dcterms:W3CDTF">2013-10-24T05:34:30Z</dcterms:modified>
</cp:coreProperties>
</file>