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24.xml" ContentType="application/vnd.openxmlformats-officedocument.drawingml.diagramStyle+xml"/>
  <Override PartName="/ppt/diagrams/drawing25.xml" ContentType="application/vnd.ms-office.drawingml.diagramDrawing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diagrams/layout24.xml" ContentType="application/vnd.openxmlformats-officedocument.drawingml.diagramLayout+xml"/>
  <Override PartName="/ppt/diagrams/colors27.xml" ContentType="application/vnd.openxmlformats-officedocument.drawingml.diagramColor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presProps.xml" ContentType="application/vnd.openxmlformats-officedocument.presentationml.presProps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diagrams/quickStyle25.xml" ContentType="application/vnd.openxmlformats-officedocument.drawingml.diagramStyle+xml"/>
  <Override PartName="/ppt/diagrams/drawing26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rawing8.xml" ContentType="application/vnd.ms-office.drawingml.diagramDrawing+xml"/>
  <Override PartName="/ppt/diagrams/layout25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diagrams/layout23.xml" ContentType="application/vnd.openxmlformats-officedocument.drawingml.diagramLayout+xml"/>
  <Override PartName="/ppt/diagrams/colors26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diagrams/data26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diagrams/quickStyle26.xml" ContentType="application/vnd.openxmlformats-officedocument.drawingml.diagramStyle+xml"/>
  <Override PartName="/ppt/diagrams/drawing27.xml" ContentType="application/vnd.ms-office.drawingml.diagramDrawing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layout26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diagrams/data27.xml" ContentType="application/vnd.openxmlformats-officedocument.drawingml.diagramData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27.xml" ContentType="application/vnd.openxmlformats-officedocument.drawingml.diagramStyle+xml"/>
  <Override PartName="/ppt/diagrams/layout4.xml" ContentType="application/vnd.openxmlformats-officedocument.drawingml.diagramLayout+xml"/>
  <Override PartName="/ppt/diagrams/layout27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rawing2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2" r:id="rId17"/>
    <p:sldId id="268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CCCC"/>
    <a:srgbClr val="8B74DE"/>
    <a:srgbClr val="7A97F2"/>
    <a:srgbClr val="6DB4C5"/>
    <a:srgbClr val="99B88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 showGuides="1">
      <p:cViewPr>
        <p:scale>
          <a:sx n="80" d="100"/>
          <a:sy n="80" d="100"/>
        </p:scale>
        <p:origin x="-372" y="-522"/>
      </p:cViewPr>
      <p:guideLst>
        <p:guide orient="horz" pos="302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5C6E3D-510B-4377-9269-DCC53CA21754}" type="doc">
      <dgm:prSet loTypeId="urn:microsoft.com/office/officeart/2005/8/layout/hProcess9" loCatId="process" qsTypeId="urn:microsoft.com/office/officeart/2005/8/quickstyle/3d1" qsCatId="3D" csTypeId="urn:microsoft.com/office/officeart/2005/8/colors/colorful5" csCatId="colorful" phldr="1"/>
      <dgm:spPr/>
    </dgm:pt>
    <dgm:pt modelId="{B7D0DEF5-1596-4F0C-A1A5-04DC23F69CC9}">
      <dgm:prSet phldrT="[Tekst]" custT="1"/>
      <dgm:spPr/>
      <dgm:t>
        <a:bodyPr/>
        <a:lstStyle/>
        <a:p>
          <a:r>
            <a:rPr lang="pl-PL" sz="2000" dirty="0" smtClean="0"/>
            <a:t>5*y+2*x+z-x</a:t>
          </a:r>
          <a:endParaRPr lang="pl-PL" sz="2000" dirty="0"/>
        </a:p>
      </dgm:t>
    </dgm:pt>
    <dgm:pt modelId="{4C6063FC-7EEB-4A89-AC3A-B2BAE969CF19}" type="parTrans" cxnId="{2C6B9B5F-6C9C-4B89-AE55-143C4E8B7EFB}">
      <dgm:prSet/>
      <dgm:spPr/>
      <dgm:t>
        <a:bodyPr/>
        <a:lstStyle/>
        <a:p>
          <a:endParaRPr lang="pl-PL"/>
        </a:p>
      </dgm:t>
    </dgm:pt>
    <dgm:pt modelId="{5D18F198-32B1-4459-92C8-EAB845E236AB}" type="sibTrans" cxnId="{2C6B9B5F-6C9C-4B89-AE55-143C4E8B7EFB}">
      <dgm:prSet/>
      <dgm:spPr/>
      <dgm:t>
        <a:bodyPr/>
        <a:lstStyle/>
        <a:p>
          <a:endParaRPr lang="pl-PL"/>
        </a:p>
      </dgm:t>
    </dgm:pt>
    <dgm:pt modelId="{B4B74C5D-6FFE-4C50-BF75-A8323442D7A5}">
      <dgm:prSet phldrT="[Tekst]" custT="1"/>
      <dgm:spPr/>
      <dgm:t>
        <a:bodyPr/>
        <a:lstStyle/>
        <a:p>
          <a:r>
            <a:rPr lang="pl-PL" sz="2400" dirty="0" smtClean="0"/>
            <a:t>5y+2x+z-x</a:t>
          </a:r>
          <a:endParaRPr lang="pl-PL" sz="2400" dirty="0"/>
        </a:p>
      </dgm:t>
    </dgm:pt>
    <dgm:pt modelId="{1F59DCA3-4025-4EDE-B23D-0F1158C21530}" type="parTrans" cxnId="{51E44248-773F-45A8-B383-9A0221AB7E5D}">
      <dgm:prSet/>
      <dgm:spPr/>
      <dgm:t>
        <a:bodyPr/>
        <a:lstStyle/>
        <a:p>
          <a:endParaRPr lang="pl-PL"/>
        </a:p>
      </dgm:t>
    </dgm:pt>
    <dgm:pt modelId="{424A1150-E831-4748-A23A-833658B770B9}" type="sibTrans" cxnId="{51E44248-773F-45A8-B383-9A0221AB7E5D}">
      <dgm:prSet/>
      <dgm:spPr/>
      <dgm:t>
        <a:bodyPr/>
        <a:lstStyle/>
        <a:p>
          <a:endParaRPr lang="pl-PL"/>
        </a:p>
      </dgm:t>
    </dgm:pt>
    <dgm:pt modelId="{A9E1369C-3527-4987-9A15-96627B8CFB90}">
      <dgm:prSet phldrT="[Tekst]"/>
      <dgm:spPr/>
      <dgm:t>
        <a:bodyPr/>
        <a:lstStyle/>
        <a:p>
          <a:r>
            <a:rPr lang="pl-PL" dirty="0" smtClean="0"/>
            <a:t>5y+x+z</a:t>
          </a:r>
          <a:endParaRPr lang="pl-PL" dirty="0"/>
        </a:p>
      </dgm:t>
    </dgm:pt>
    <dgm:pt modelId="{37F88AED-6D05-4708-8588-3826533533F3}" type="parTrans" cxnId="{8214EA1A-050E-4F62-93AC-851B92A3B297}">
      <dgm:prSet/>
      <dgm:spPr/>
      <dgm:t>
        <a:bodyPr/>
        <a:lstStyle/>
        <a:p>
          <a:endParaRPr lang="pl-PL"/>
        </a:p>
      </dgm:t>
    </dgm:pt>
    <dgm:pt modelId="{AC482AA6-25E6-4B27-9847-1B2D91106FDE}" type="sibTrans" cxnId="{8214EA1A-050E-4F62-93AC-851B92A3B297}">
      <dgm:prSet/>
      <dgm:spPr/>
      <dgm:t>
        <a:bodyPr/>
        <a:lstStyle/>
        <a:p>
          <a:endParaRPr lang="pl-PL"/>
        </a:p>
      </dgm:t>
    </dgm:pt>
    <dgm:pt modelId="{95A3B887-3803-49C3-9D52-29A237C9C787}" type="pres">
      <dgm:prSet presAssocID="{505C6E3D-510B-4377-9269-DCC53CA21754}" presName="CompostProcess" presStyleCnt="0">
        <dgm:presLayoutVars>
          <dgm:dir/>
          <dgm:resizeHandles val="exact"/>
        </dgm:presLayoutVars>
      </dgm:prSet>
      <dgm:spPr/>
    </dgm:pt>
    <dgm:pt modelId="{D631FD69-D290-464E-BF97-E0BDD2360FF8}" type="pres">
      <dgm:prSet presAssocID="{505C6E3D-510B-4377-9269-DCC53CA21754}" presName="arrow" presStyleLbl="bgShp" presStyleIdx="0" presStyleCnt="1" custScaleX="82645" custScaleY="82645"/>
      <dgm:spPr/>
    </dgm:pt>
    <dgm:pt modelId="{E3159725-9A9A-4F18-8210-E8C73FFDEA49}" type="pres">
      <dgm:prSet presAssocID="{505C6E3D-510B-4377-9269-DCC53CA21754}" presName="linearProcess" presStyleCnt="0"/>
      <dgm:spPr/>
    </dgm:pt>
    <dgm:pt modelId="{A44804B3-916C-402F-83A3-9807099F0B77}" type="pres">
      <dgm:prSet presAssocID="{B7D0DEF5-1596-4F0C-A1A5-04DC23F69CC9}" presName="textNode" presStyleLbl="node1" presStyleIdx="0" presStyleCnt="3" custScaleX="82645" custScaleY="826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9DBAAE-B903-49B2-ADAD-55961EACED37}" type="pres">
      <dgm:prSet presAssocID="{5D18F198-32B1-4459-92C8-EAB845E236AB}" presName="sibTrans" presStyleCnt="0"/>
      <dgm:spPr/>
    </dgm:pt>
    <dgm:pt modelId="{77AD9413-FD42-4860-8C6B-C00F493A78E3}" type="pres">
      <dgm:prSet presAssocID="{B4B74C5D-6FFE-4C50-BF75-A8323442D7A5}" presName="textNode" presStyleLbl="node1" presStyleIdx="1" presStyleCnt="3" custScaleX="82645" custScaleY="826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2E3F08A-2DF6-42A5-A655-7372318A6D03}" type="pres">
      <dgm:prSet presAssocID="{424A1150-E831-4748-A23A-833658B770B9}" presName="sibTrans" presStyleCnt="0"/>
      <dgm:spPr/>
    </dgm:pt>
    <dgm:pt modelId="{2666C7E8-419B-48F5-90CF-87B472CA3AFC}" type="pres">
      <dgm:prSet presAssocID="{A9E1369C-3527-4987-9A15-96627B8CFB90}" presName="textNode" presStyleLbl="node1" presStyleIdx="2" presStyleCnt="3" custScaleX="82645" custScaleY="826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1E44248-773F-45A8-B383-9A0221AB7E5D}" srcId="{505C6E3D-510B-4377-9269-DCC53CA21754}" destId="{B4B74C5D-6FFE-4C50-BF75-A8323442D7A5}" srcOrd="1" destOrd="0" parTransId="{1F59DCA3-4025-4EDE-B23D-0F1158C21530}" sibTransId="{424A1150-E831-4748-A23A-833658B770B9}"/>
    <dgm:cxn modelId="{73A6F3AB-EA8C-48D7-8EDD-E384E79BB5CB}" type="presOf" srcId="{B4B74C5D-6FFE-4C50-BF75-A8323442D7A5}" destId="{77AD9413-FD42-4860-8C6B-C00F493A78E3}" srcOrd="0" destOrd="0" presId="urn:microsoft.com/office/officeart/2005/8/layout/hProcess9"/>
    <dgm:cxn modelId="{8214EA1A-050E-4F62-93AC-851B92A3B297}" srcId="{505C6E3D-510B-4377-9269-DCC53CA21754}" destId="{A9E1369C-3527-4987-9A15-96627B8CFB90}" srcOrd="2" destOrd="0" parTransId="{37F88AED-6D05-4708-8588-3826533533F3}" sibTransId="{AC482AA6-25E6-4B27-9847-1B2D91106FDE}"/>
    <dgm:cxn modelId="{506EF8BB-8C53-4C72-9B70-AC07948CB1C2}" type="presOf" srcId="{505C6E3D-510B-4377-9269-DCC53CA21754}" destId="{95A3B887-3803-49C3-9D52-29A237C9C787}" srcOrd="0" destOrd="0" presId="urn:microsoft.com/office/officeart/2005/8/layout/hProcess9"/>
    <dgm:cxn modelId="{AB110036-47B9-44CE-8E89-1C5E4D851AC7}" type="presOf" srcId="{A9E1369C-3527-4987-9A15-96627B8CFB90}" destId="{2666C7E8-419B-48F5-90CF-87B472CA3AFC}" srcOrd="0" destOrd="0" presId="urn:microsoft.com/office/officeart/2005/8/layout/hProcess9"/>
    <dgm:cxn modelId="{915E00B3-A975-4F71-943B-F2E284B4EC90}" type="presOf" srcId="{B7D0DEF5-1596-4F0C-A1A5-04DC23F69CC9}" destId="{A44804B3-916C-402F-83A3-9807099F0B77}" srcOrd="0" destOrd="0" presId="urn:microsoft.com/office/officeart/2005/8/layout/hProcess9"/>
    <dgm:cxn modelId="{2C6B9B5F-6C9C-4B89-AE55-143C4E8B7EFB}" srcId="{505C6E3D-510B-4377-9269-DCC53CA21754}" destId="{B7D0DEF5-1596-4F0C-A1A5-04DC23F69CC9}" srcOrd="0" destOrd="0" parTransId="{4C6063FC-7EEB-4A89-AC3A-B2BAE969CF19}" sibTransId="{5D18F198-32B1-4459-92C8-EAB845E236AB}"/>
    <dgm:cxn modelId="{0D5BAB50-0B86-475A-B117-9AFEA3F7CDCE}" type="presParOf" srcId="{95A3B887-3803-49C3-9D52-29A237C9C787}" destId="{D631FD69-D290-464E-BF97-E0BDD2360FF8}" srcOrd="0" destOrd="0" presId="urn:microsoft.com/office/officeart/2005/8/layout/hProcess9"/>
    <dgm:cxn modelId="{097EDBEA-B27F-4593-8E84-09046385341E}" type="presParOf" srcId="{95A3B887-3803-49C3-9D52-29A237C9C787}" destId="{E3159725-9A9A-4F18-8210-E8C73FFDEA49}" srcOrd="1" destOrd="0" presId="urn:microsoft.com/office/officeart/2005/8/layout/hProcess9"/>
    <dgm:cxn modelId="{E5589E94-2500-4F8C-B06A-565357489250}" type="presParOf" srcId="{E3159725-9A9A-4F18-8210-E8C73FFDEA49}" destId="{A44804B3-916C-402F-83A3-9807099F0B77}" srcOrd="0" destOrd="0" presId="urn:microsoft.com/office/officeart/2005/8/layout/hProcess9"/>
    <dgm:cxn modelId="{E0EEDD56-C118-40BA-958D-10D53D82A515}" type="presParOf" srcId="{E3159725-9A9A-4F18-8210-E8C73FFDEA49}" destId="{C49DBAAE-B903-49B2-ADAD-55961EACED37}" srcOrd="1" destOrd="0" presId="urn:microsoft.com/office/officeart/2005/8/layout/hProcess9"/>
    <dgm:cxn modelId="{5BCF991D-0CF1-41AA-B2E1-B301D9C5D25D}" type="presParOf" srcId="{E3159725-9A9A-4F18-8210-E8C73FFDEA49}" destId="{77AD9413-FD42-4860-8C6B-C00F493A78E3}" srcOrd="2" destOrd="0" presId="urn:microsoft.com/office/officeart/2005/8/layout/hProcess9"/>
    <dgm:cxn modelId="{4177BF91-9596-4114-9556-F0C8742B33C3}" type="presParOf" srcId="{E3159725-9A9A-4F18-8210-E8C73FFDEA49}" destId="{C2E3F08A-2DF6-42A5-A655-7372318A6D03}" srcOrd="3" destOrd="0" presId="urn:microsoft.com/office/officeart/2005/8/layout/hProcess9"/>
    <dgm:cxn modelId="{5A7A380D-9231-4B58-AEAD-B8FAF67160B0}" type="presParOf" srcId="{E3159725-9A9A-4F18-8210-E8C73FFDEA49}" destId="{2666C7E8-419B-48F5-90CF-87B472CA3AF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A6BF83B-2D4B-4D25-8E08-A14BBB126440}" type="doc">
      <dgm:prSet loTypeId="urn:microsoft.com/office/officeart/2005/8/layout/process2" loCatId="process" qsTypeId="urn:microsoft.com/office/officeart/2005/8/quickstyle/simple1" qsCatId="simple" csTypeId="urn:microsoft.com/office/officeart/2005/8/colors/colorful1" csCatId="colorful" phldr="1"/>
      <dgm:spPr/>
    </dgm:pt>
    <dgm:pt modelId="{7EA4F2D8-0400-4E87-A64B-7421656C8D08}">
      <dgm:prSet phldrT="[Tekst]"/>
      <dgm:spPr/>
      <dgm:t>
        <a:bodyPr/>
        <a:lstStyle/>
        <a:p>
          <a:r>
            <a:rPr lang="pl-PL" dirty="0" smtClean="0"/>
            <a:t>3∙y∙5</a:t>
          </a:r>
          <a:endParaRPr lang="pl-PL" dirty="0"/>
        </a:p>
      </dgm:t>
    </dgm:pt>
    <dgm:pt modelId="{974CE7A8-94A6-41C1-8688-6E4F68E0EC12}" type="parTrans" cxnId="{C3D71228-4FB5-4B0A-95B3-9D1C39CCDDE9}">
      <dgm:prSet/>
      <dgm:spPr/>
      <dgm:t>
        <a:bodyPr/>
        <a:lstStyle/>
        <a:p>
          <a:endParaRPr lang="pl-PL"/>
        </a:p>
      </dgm:t>
    </dgm:pt>
    <dgm:pt modelId="{0E69FA62-DFB0-45E6-8E4E-B54047341BCF}" type="sibTrans" cxnId="{C3D71228-4FB5-4B0A-95B3-9D1C39CCDDE9}">
      <dgm:prSet/>
      <dgm:spPr/>
      <dgm:t>
        <a:bodyPr/>
        <a:lstStyle/>
        <a:p>
          <a:endParaRPr lang="pl-PL"/>
        </a:p>
      </dgm:t>
    </dgm:pt>
    <dgm:pt modelId="{B1A1D534-E0BD-4F52-8D4C-7F29B3BD60F9}">
      <dgm:prSet phldrT="[Tekst]"/>
      <dgm:spPr/>
      <dgm:t>
        <a:bodyPr/>
        <a:lstStyle/>
        <a:p>
          <a:r>
            <a:rPr lang="pl-PL" dirty="0" smtClean="0"/>
            <a:t>y∙3∙5</a:t>
          </a:r>
          <a:endParaRPr lang="pl-PL" dirty="0"/>
        </a:p>
      </dgm:t>
    </dgm:pt>
    <dgm:pt modelId="{A1DC149D-BB09-4428-AF48-14B54EB4AB89}" type="parTrans" cxnId="{052853F4-8699-4240-8B0E-863008B722A3}">
      <dgm:prSet/>
      <dgm:spPr/>
      <dgm:t>
        <a:bodyPr/>
        <a:lstStyle/>
        <a:p>
          <a:endParaRPr lang="pl-PL"/>
        </a:p>
      </dgm:t>
    </dgm:pt>
    <dgm:pt modelId="{0DB710D2-96A6-4F93-8106-CBE10ADE8329}" type="sibTrans" cxnId="{052853F4-8699-4240-8B0E-863008B722A3}">
      <dgm:prSet/>
      <dgm:spPr/>
      <dgm:t>
        <a:bodyPr/>
        <a:lstStyle/>
        <a:p>
          <a:endParaRPr lang="pl-PL"/>
        </a:p>
      </dgm:t>
    </dgm:pt>
    <dgm:pt modelId="{F5AD6A2A-A1D4-4DDA-A908-9B3BA648D78A}">
      <dgm:prSet phldrT="[Tekst]"/>
      <dgm:spPr/>
      <dgm:t>
        <a:bodyPr/>
        <a:lstStyle/>
        <a:p>
          <a:r>
            <a:rPr lang="pl-PL" dirty="0" smtClean="0"/>
            <a:t>y(3∙5</a:t>
          </a:r>
          <a:r>
            <a:rPr lang="pl-PL" dirty="0" smtClean="0"/>
            <a:t>)</a:t>
          </a:r>
          <a:endParaRPr lang="pl-PL" dirty="0"/>
        </a:p>
      </dgm:t>
    </dgm:pt>
    <dgm:pt modelId="{54A606B7-D711-4733-A107-D3CE1B07CFAE}" type="parTrans" cxnId="{5AF8004B-B32F-4019-BED5-9062ABD18A0B}">
      <dgm:prSet/>
      <dgm:spPr/>
      <dgm:t>
        <a:bodyPr/>
        <a:lstStyle/>
        <a:p>
          <a:endParaRPr lang="pl-PL"/>
        </a:p>
      </dgm:t>
    </dgm:pt>
    <dgm:pt modelId="{C20807B7-9382-4471-BC85-70BC6FA77D6F}" type="sibTrans" cxnId="{5AF8004B-B32F-4019-BED5-9062ABD18A0B}">
      <dgm:prSet/>
      <dgm:spPr/>
      <dgm:t>
        <a:bodyPr/>
        <a:lstStyle/>
        <a:p>
          <a:endParaRPr lang="pl-PL"/>
        </a:p>
      </dgm:t>
    </dgm:pt>
    <dgm:pt modelId="{AAB9F315-32A3-4BDB-AA35-5E1803819A4C}">
      <dgm:prSet phldrT="[Tekst]"/>
      <dgm:spPr/>
      <dgm:t>
        <a:bodyPr/>
        <a:lstStyle/>
        <a:p>
          <a:r>
            <a:rPr lang="pl-PL" dirty="0" smtClean="0"/>
            <a:t>y∙15</a:t>
          </a:r>
          <a:endParaRPr lang="pl-PL" dirty="0"/>
        </a:p>
      </dgm:t>
    </dgm:pt>
    <dgm:pt modelId="{D868CA68-2ABD-4C2C-BE02-3979BBD2CA4F}" type="parTrans" cxnId="{DAE58674-0EAA-493A-87A6-1046EC6F63C8}">
      <dgm:prSet/>
      <dgm:spPr/>
      <dgm:t>
        <a:bodyPr/>
        <a:lstStyle/>
        <a:p>
          <a:endParaRPr lang="pl-PL"/>
        </a:p>
      </dgm:t>
    </dgm:pt>
    <dgm:pt modelId="{96D94182-18A9-4BB8-A70D-2D2336782020}" type="sibTrans" cxnId="{DAE58674-0EAA-493A-87A6-1046EC6F63C8}">
      <dgm:prSet/>
      <dgm:spPr/>
      <dgm:t>
        <a:bodyPr/>
        <a:lstStyle/>
        <a:p>
          <a:endParaRPr lang="pl-PL"/>
        </a:p>
      </dgm:t>
    </dgm:pt>
    <dgm:pt modelId="{6E4AA67A-4128-4127-A9BC-2E5B18CB4EC8}" type="pres">
      <dgm:prSet presAssocID="{6A6BF83B-2D4B-4D25-8E08-A14BBB126440}" presName="linearFlow" presStyleCnt="0">
        <dgm:presLayoutVars>
          <dgm:resizeHandles val="exact"/>
        </dgm:presLayoutVars>
      </dgm:prSet>
      <dgm:spPr/>
    </dgm:pt>
    <dgm:pt modelId="{F48F5010-CEE2-4DE7-9C84-67856B025401}" type="pres">
      <dgm:prSet presAssocID="{7EA4F2D8-0400-4E87-A64B-7421656C8D0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966BF67-C4C6-4DF3-B724-DE733E5096D1}" type="pres">
      <dgm:prSet presAssocID="{0E69FA62-DFB0-45E6-8E4E-B54047341BCF}" presName="sibTrans" presStyleLbl="sibTrans2D1" presStyleIdx="0" presStyleCnt="3"/>
      <dgm:spPr/>
      <dgm:t>
        <a:bodyPr/>
        <a:lstStyle/>
        <a:p>
          <a:endParaRPr lang="pl-PL"/>
        </a:p>
      </dgm:t>
    </dgm:pt>
    <dgm:pt modelId="{7338BC81-3996-443B-B403-2AE2E249BFF1}" type="pres">
      <dgm:prSet presAssocID="{0E69FA62-DFB0-45E6-8E4E-B54047341BCF}" presName="connectorText" presStyleLbl="sibTrans2D1" presStyleIdx="0" presStyleCnt="3"/>
      <dgm:spPr/>
      <dgm:t>
        <a:bodyPr/>
        <a:lstStyle/>
        <a:p>
          <a:endParaRPr lang="pl-PL"/>
        </a:p>
      </dgm:t>
    </dgm:pt>
    <dgm:pt modelId="{4996B92D-ED09-46DD-8AD9-166569E2E7F0}" type="pres">
      <dgm:prSet presAssocID="{B1A1D534-E0BD-4F52-8D4C-7F29B3BD60F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904382D-8A44-4E5D-B2F3-98605EEB2636}" type="pres">
      <dgm:prSet presAssocID="{0DB710D2-96A6-4F93-8106-CBE10ADE8329}" presName="sibTrans" presStyleLbl="sibTrans2D1" presStyleIdx="1" presStyleCnt="3"/>
      <dgm:spPr/>
      <dgm:t>
        <a:bodyPr/>
        <a:lstStyle/>
        <a:p>
          <a:endParaRPr lang="pl-PL"/>
        </a:p>
      </dgm:t>
    </dgm:pt>
    <dgm:pt modelId="{8F83587F-5D15-4045-946D-68021A15EC0D}" type="pres">
      <dgm:prSet presAssocID="{0DB710D2-96A6-4F93-8106-CBE10ADE8329}" presName="connectorText" presStyleLbl="sibTrans2D1" presStyleIdx="1" presStyleCnt="3"/>
      <dgm:spPr/>
      <dgm:t>
        <a:bodyPr/>
        <a:lstStyle/>
        <a:p>
          <a:endParaRPr lang="pl-PL"/>
        </a:p>
      </dgm:t>
    </dgm:pt>
    <dgm:pt modelId="{700C49A4-E2DA-4B26-9B7A-1A985A438AC9}" type="pres">
      <dgm:prSet presAssocID="{F5AD6A2A-A1D4-4DDA-A908-9B3BA648D78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F7C09EC-E97A-4F58-99EE-4583CB12CC3F}" type="pres">
      <dgm:prSet presAssocID="{C20807B7-9382-4471-BC85-70BC6FA77D6F}" presName="sibTrans" presStyleLbl="sibTrans2D1" presStyleIdx="2" presStyleCnt="3"/>
      <dgm:spPr/>
      <dgm:t>
        <a:bodyPr/>
        <a:lstStyle/>
        <a:p>
          <a:endParaRPr lang="pl-PL"/>
        </a:p>
      </dgm:t>
    </dgm:pt>
    <dgm:pt modelId="{7D382557-8C08-4407-A3A6-0DB236F65120}" type="pres">
      <dgm:prSet presAssocID="{C20807B7-9382-4471-BC85-70BC6FA77D6F}" presName="connectorText" presStyleLbl="sibTrans2D1" presStyleIdx="2" presStyleCnt="3"/>
      <dgm:spPr/>
      <dgm:t>
        <a:bodyPr/>
        <a:lstStyle/>
        <a:p>
          <a:endParaRPr lang="pl-PL"/>
        </a:p>
      </dgm:t>
    </dgm:pt>
    <dgm:pt modelId="{9F50383F-730F-468C-9FCD-F59F16DAEECE}" type="pres">
      <dgm:prSet presAssocID="{AAB9F315-32A3-4BDB-AA35-5E1803819A4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2516A32-8511-442F-904C-3F99399505E4}" type="presOf" srcId="{0DB710D2-96A6-4F93-8106-CBE10ADE8329}" destId="{3904382D-8A44-4E5D-B2F3-98605EEB2636}" srcOrd="0" destOrd="0" presId="urn:microsoft.com/office/officeart/2005/8/layout/process2"/>
    <dgm:cxn modelId="{5A5AE3C4-7FCD-4843-8995-2F17A713E1DE}" type="presOf" srcId="{C20807B7-9382-4471-BC85-70BC6FA77D6F}" destId="{7D382557-8C08-4407-A3A6-0DB236F65120}" srcOrd="1" destOrd="0" presId="urn:microsoft.com/office/officeart/2005/8/layout/process2"/>
    <dgm:cxn modelId="{DAE58674-0EAA-493A-87A6-1046EC6F63C8}" srcId="{6A6BF83B-2D4B-4D25-8E08-A14BBB126440}" destId="{AAB9F315-32A3-4BDB-AA35-5E1803819A4C}" srcOrd="3" destOrd="0" parTransId="{D868CA68-2ABD-4C2C-BE02-3979BBD2CA4F}" sibTransId="{96D94182-18A9-4BB8-A70D-2D2336782020}"/>
    <dgm:cxn modelId="{C3D71228-4FB5-4B0A-95B3-9D1C39CCDDE9}" srcId="{6A6BF83B-2D4B-4D25-8E08-A14BBB126440}" destId="{7EA4F2D8-0400-4E87-A64B-7421656C8D08}" srcOrd="0" destOrd="0" parTransId="{974CE7A8-94A6-41C1-8688-6E4F68E0EC12}" sibTransId="{0E69FA62-DFB0-45E6-8E4E-B54047341BCF}"/>
    <dgm:cxn modelId="{9BAA338B-DE85-4CC9-8773-D57E6EA2E291}" type="presOf" srcId="{B1A1D534-E0BD-4F52-8D4C-7F29B3BD60F9}" destId="{4996B92D-ED09-46DD-8AD9-166569E2E7F0}" srcOrd="0" destOrd="0" presId="urn:microsoft.com/office/officeart/2005/8/layout/process2"/>
    <dgm:cxn modelId="{658A22C0-3E81-4082-88D8-9302CFACB451}" type="presOf" srcId="{0DB710D2-96A6-4F93-8106-CBE10ADE8329}" destId="{8F83587F-5D15-4045-946D-68021A15EC0D}" srcOrd="1" destOrd="0" presId="urn:microsoft.com/office/officeart/2005/8/layout/process2"/>
    <dgm:cxn modelId="{8E1DAB8E-A2D7-40CD-BAF5-B73DA882F315}" type="presOf" srcId="{6A6BF83B-2D4B-4D25-8E08-A14BBB126440}" destId="{6E4AA67A-4128-4127-A9BC-2E5B18CB4EC8}" srcOrd="0" destOrd="0" presId="urn:microsoft.com/office/officeart/2005/8/layout/process2"/>
    <dgm:cxn modelId="{213571D8-AA99-4A7B-87B3-4767E7179133}" type="presOf" srcId="{C20807B7-9382-4471-BC85-70BC6FA77D6F}" destId="{0F7C09EC-E97A-4F58-99EE-4583CB12CC3F}" srcOrd="0" destOrd="0" presId="urn:microsoft.com/office/officeart/2005/8/layout/process2"/>
    <dgm:cxn modelId="{8C7BD971-5960-49AF-8577-37DC8DFE70D3}" type="presOf" srcId="{AAB9F315-32A3-4BDB-AA35-5E1803819A4C}" destId="{9F50383F-730F-468C-9FCD-F59F16DAEECE}" srcOrd="0" destOrd="0" presId="urn:microsoft.com/office/officeart/2005/8/layout/process2"/>
    <dgm:cxn modelId="{75409DB5-8CBC-4E52-B433-661638B57282}" type="presOf" srcId="{F5AD6A2A-A1D4-4DDA-A908-9B3BA648D78A}" destId="{700C49A4-E2DA-4B26-9B7A-1A985A438AC9}" srcOrd="0" destOrd="0" presId="urn:microsoft.com/office/officeart/2005/8/layout/process2"/>
    <dgm:cxn modelId="{8CE5E4D1-DD3D-4967-B189-C1151C50156E}" type="presOf" srcId="{0E69FA62-DFB0-45E6-8E4E-B54047341BCF}" destId="{7338BC81-3996-443B-B403-2AE2E249BFF1}" srcOrd="1" destOrd="0" presId="urn:microsoft.com/office/officeart/2005/8/layout/process2"/>
    <dgm:cxn modelId="{AB3A436D-80D8-44A9-951D-7F5C69AAB743}" type="presOf" srcId="{7EA4F2D8-0400-4E87-A64B-7421656C8D08}" destId="{F48F5010-CEE2-4DE7-9C84-67856B025401}" srcOrd="0" destOrd="0" presId="urn:microsoft.com/office/officeart/2005/8/layout/process2"/>
    <dgm:cxn modelId="{052853F4-8699-4240-8B0E-863008B722A3}" srcId="{6A6BF83B-2D4B-4D25-8E08-A14BBB126440}" destId="{B1A1D534-E0BD-4F52-8D4C-7F29B3BD60F9}" srcOrd="1" destOrd="0" parTransId="{A1DC149D-BB09-4428-AF48-14B54EB4AB89}" sibTransId="{0DB710D2-96A6-4F93-8106-CBE10ADE8329}"/>
    <dgm:cxn modelId="{C34C329C-BB34-47EB-AA0C-738EEACC2B08}" type="presOf" srcId="{0E69FA62-DFB0-45E6-8E4E-B54047341BCF}" destId="{8966BF67-C4C6-4DF3-B724-DE733E5096D1}" srcOrd="0" destOrd="0" presId="urn:microsoft.com/office/officeart/2005/8/layout/process2"/>
    <dgm:cxn modelId="{5AF8004B-B32F-4019-BED5-9062ABD18A0B}" srcId="{6A6BF83B-2D4B-4D25-8E08-A14BBB126440}" destId="{F5AD6A2A-A1D4-4DDA-A908-9B3BA648D78A}" srcOrd="2" destOrd="0" parTransId="{54A606B7-D711-4733-A107-D3CE1B07CFAE}" sibTransId="{C20807B7-9382-4471-BC85-70BC6FA77D6F}"/>
    <dgm:cxn modelId="{648F3818-DCDA-4267-A125-C8DECCF56B0A}" type="presParOf" srcId="{6E4AA67A-4128-4127-A9BC-2E5B18CB4EC8}" destId="{F48F5010-CEE2-4DE7-9C84-67856B025401}" srcOrd="0" destOrd="0" presId="urn:microsoft.com/office/officeart/2005/8/layout/process2"/>
    <dgm:cxn modelId="{4E4E001C-EBFB-465A-81B2-ADEECB06103A}" type="presParOf" srcId="{6E4AA67A-4128-4127-A9BC-2E5B18CB4EC8}" destId="{8966BF67-C4C6-4DF3-B724-DE733E5096D1}" srcOrd="1" destOrd="0" presId="urn:microsoft.com/office/officeart/2005/8/layout/process2"/>
    <dgm:cxn modelId="{75200265-C169-403D-97F9-AE6858B657A4}" type="presParOf" srcId="{8966BF67-C4C6-4DF3-B724-DE733E5096D1}" destId="{7338BC81-3996-443B-B403-2AE2E249BFF1}" srcOrd="0" destOrd="0" presId="urn:microsoft.com/office/officeart/2005/8/layout/process2"/>
    <dgm:cxn modelId="{50E7B0F9-A17F-4DC0-B293-4EC7FCB2236F}" type="presParOf" srcId="{6E4AA67A-4128-4127-A9BC-2E5B18CB4EC8}" destId="{4996B92D-ED09-46DD-8AD9-166569E2E7F0}" srcOrd="2" destOrd="0" presId="urn:microsoft.com/office/officeart/2005/8/layout/process2"/>
    <dgm:cxn modelId="{C4771BCA-317E-4322-A9D0-020A5F0C4F6C}" type="presParOf" srcId="{6E4AA67A-4128-4127-A9BC-2E5B18CB4EC8}" destId="{3904382D-8A44-4E5D-B2F3-98605EEB2636}" srcOrd="3" destOrd="0" presId="urn:microsoft.com/office/officeart/2005/8/layout/process2"/>
    <dgm:cxn modelId="{317C8FCD-E3BA-4A20-9665-F266264BE645}" type="presParOf" srcId="{3904382D-8A44-4E5D-B2F3-98605EEB2636}" destId="{8F83587F-5D15-4045-946D-68021A15EC0D}" srcOrd="0" destOrd="0" presId="urn:microsoft.com/office/officeart/2005/8/layout/process2"/>
    <dgm:cxn modelId="{129A3440-6B7F-4DC5-9574-C5D594C73C24}" type="presParOf" srcId="{6E4AA67A-4128-4127-A9BC-2E5B18CB4EC8}" destId="{700C49A4-E2DA-4B26-9B7A-1A985A438AC9}" srcOrd="4" destOrd="0" presId="urn:microsoft.com/office/officeart/2005/8/layout/process2"/>
    <dgm:cxn modelId="{95179B8D-B241-4B4E-B531-996BCFB4272C}" type="presParOf" srcId="{6E4AA67A-4128-4127-A9BC-2E5B18CB4EC8}" destId="{0F7C09EC-E97A-4F58-99EE-4583CB12CC3F}" srcOrd="5" destOrd="0" presId="urn:microsoft.com/office/officeart/2005/8/layout/process2"/>
    <dgm:cxn modelId="{9913E7C4-1202-4CFD-9B73-7DF257CEEED2}" type="presParOf" srcId="{0F7C09EC-E97A-4F58-99EE-4583CB12CC3F}" destId="{7D382557-8C08-4407-A3A6-0DB236F65120}" srcOrd="0" destOrd="0" presId="urn:microsoft.com/office/officeart/2005/8/layout/process2"/>
    <dgm:cxn modelId="{12711548-6829-4A8F-8ED6-4BA6B3A8ADCA}" type="presParOf" srcId="{6E4AA67A-4128-4127-A9BC-2E5B18CB4EC8}" destId="{9F50383F-730F-468C-9FCD-F59F16DAEECE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440C8C4-9FBB-4564-A736-D4D38B8A4C58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</dgm:pt>
    <dgm:pt modelId="{2623C5D0-2065-401A-8BE4-DA573D0ADA59}">
      <dgm:prSet phldrT="[Tekst]"/>
      <dgm:spPr/>
      <dgm:t>
        <a:bodyPr/>
        <a:lstStyle/>
        <a:p>
          <a:r>
            <a:rPr lang="pl-PL" dirty="0" smtClean="0"/>
            <a:t>x÷7÷4</a:t>
          </a:r>
          <a:endParaRPr lang="pl-PL" dirty="0"/>
        </a:p>
      </dgm:t>
    </dgm:pt>
    <dgm:pt modelId="{CD6F6DAE-18E6-4D29-98DF-D3DB656DABF7}" type="parTrans" cxnId="{9155B32C-DD4D-4829-9103-8124F22C25BA}">
      <dgm:prSet/>
      <dgm:spPr/>
      <dgm:t>
        <a:bodyPr/>
        <a:lstStyle/>
        <a:p>
          <a:endParaRPr lang="pl-PL"/>
        </a:p>
      </dgm:t>
    </dgm:pt>
    <dgm:pt modelId="{86551C38-C6DA-4ABB-BE6F-800B5AE07844}" type="sibTrans" cxnId="{9155B32C-DD4D-4829-9103-8124F22C25BA}">
      <dgm:prSet/>
      <dgm:spPr/>
      <dgm:t>
        <a:bodyPr/>
        <a:lstStyle/>
        <a:p>
          <a:endParaRPr lang="pl-PL"/>
        </a:p>
      </dgm:t>
    </dgm:pt>
    <dgm:pt modelId="{7373CD2F-F8F3-4DDB-B2BE-35CA6D8749AF}">
      <dgm:prSet phldrT="[Tekst]"/>
      <dgm:spPr/>
      <dgm:t>
        <a:bodyPr/>
        <a:lstStyle/>
        <a:p>
          <a:r>
            <a:rPr lang="pl-PL" dirty="0" err="1" smtClean="0"/>
            <a:t>x÷</a:t>
          </a:r>
          <a:r>
            <a:rPr lang="pl-PL" dirty="0" smtClean="0"/>
            <a:t>(7∙4</a:t>
          </a:r>
          <a:r>
            <a:rPr lang="pl-PL" dirty="0" smtClean="0"/>
            <a:t>)</a:t>
          </a:r>
          <a:endParaRPr lang="pl-PL" dirty="0"/>
        </a:p>
      </dgm:t>
    </dgm:pt>
    <dgm:pt modelId="{B19969AB-78CE-46BD-9AEE-2020C1C0EC67}" type="parTrans" cxnId="{F648A92A-7720-46CB-B8B3-24B71BE662FC}">
      <dgm:prSet/>
      <dgm:spPr/>
      <dgm:t>
        <a:bodyPr/>
        <a:lstStyle/>
        <a:p>
          <a:endParaRPr lang="pl-PL"/>
        </a:p>
      </dgm:t>
    </dgm:pt>
    <dgm:pt modelId="{C7B20510-D30D-4ED7-B734-09FA46038D57}" type="sibTrans" cxnId="{F648A92A-7720-46CB-B8B3-24B71BE662FC}">
      <dgm:prSet/>
      <dgm:spPr/>
      <dgm:t>
        <a:bodyPr/>
        <a:lstStyle/>
        <a:p>
          <a:endParaRPr lang="pl-PL"/>
        </a:p>
      </dgm:t>
    </dgm:pt>
    <dgm:pt modelId="{8B6CC7C7-5D46-4D28-8655-60634507E496}">
      <dgm:prSet phldrT="[Tekst]"/>
      <dgm:spPr/>
      <dgm:t>
        <a:bodyPr/>
        <a:lstStyle/>
        <a:p>
          <a:r>
            <a:rPr lang="pl-PL" dirty="0" smtClean="0"/>
            <a:t>x÷28</a:t>
          </a:r>
          <a:endParaRPr lang="pl-PL" dirty="0"/>
        </a:p>
      </dgm:t>
    </dgm:pt>
    <dgm:pt modelId="{94A313C8-0CB9-4541-8520-42EF278C2658}" type="parTrans" cxnId="{900D1540-96BC-41C3-ACEA-C781242C4B0E}">
      <dgm:prSet/>
      <dgm:spPr/>
      <dgm:t>
        <a:bodyPr/>
        <a:lstStyle/>
        <a:p>
          <a:endParaRPr lang="pl-PL"/>
        </a:p>
      </dgm:t>
    </dgm:pt>
    <dgm:pt modelId="{2C097C59-AD66-4C4C-BA84-472C22868EAE}" type="sibTrans" cxnId="{900D1540-96BC-41C3-ACEA-C781242C4B0E}">
      <dgm:prSet/>
      <dgm:spPr/>
      <dgm:t>
        <a:bodyPr/>
        <a:lstStyle/>
        <a:p>
          <a:endParaRPr lang="pl-PL"/>
        </a:p>
      </dgm:t>
    </dgm:pt>
    <dgm:pt modelId="{985631B2-BC59-46E7-8A92-819689E40CFA}" type="pres">
      <dgm:prSet presAssocID="{2440C8C4-9FBB-4564-A736-D4D38B8A4C58}" presName="linearFlow" presStyleCnt="0">
        <dgm:presLayoutVars>
          <dgm:resizeHandles val="exact"/>
        </dgm:presLayoutVars>
      </dgm:prSet>
      <dgm:spPr/>
    </dgm:pt>
    <dgm:pt modelId="{F86D8A58-BA10-47DB-9B9E-622082A96D7E}" type="pres">
      <dgm:prSet presAssocID="{2623C5D0-2065-401A-8BE4-DA573D0ADA5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A1CF17B-6B0A-4DCB-8527-095271A2D4B8}" type="pres">
      <dgm:prSet presAssocID="{86551C38-C6DA-4ABB-BE6F-800B5AE07844}" presName="sibTrans" presStyleLbl="sibTrans2D1" presStyleIdx="0" presStyleCnt="2"/>
      <dgm:spPr/>
      <dgm:t>
        <a:bodyPr/>
        <a:lstStyle/>
        <a:p>
          <a:endParaRPr lang="pl-PL"/>
        </a:p>
      </dgm:t>
    </dgm:pt>
    <dgm:pt modelId="{BFCA6811-B0EA-4A0B-9FA4-8FD203285D1F}" type="pres">
      <dgm:prSet presAssocID="{86551C38-C6DA-4ABB-BE6F-800B5AE07844}" presName="connectorText" presStyleLbl="sibTrans2D1" presStyleIdx="0" presStyleCnt="2"/>
      <dgm:spPr/>
      <dgm:t>
        <a:bodyPr/>
        <a:lstStyle/>
        <a:p>
          <a:endParaRPr lang="pl-PL"/>
        </a:p>
      </dgm:t>
    </dgm:pt>
    <dgm:pt modelId="{9BE64D96-F8E1-4C07-8366-4EFFBDF5DF80}" type="pres">
      <dgm:prSet presAssocID="{7373CD2F-F8F3-4DDB-B2BE-35CA6D8749A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BA85CFF-D93F-4540-A952-EFFD7ECD47A6}" type="pres">
      <dgm:prSet presAssocID="{C7B20510-D30D-4ED7-B734-09FA46038D57}" presName="sibTrans" presStyleLbl="sibTrans2D1" presStyleIdx="1" presStyleCnt="2"/>
      <dgm:spPr/>
      <dgm:t>
        <a:bodyPr/>
        <a:lstStyle/>
        <a:p>
          <a:endParaRPr lang="pl-PL"/>
        </a:p>
      </dgm:t>
    </dgm:pt>
    <dgm:pt modelId="{817873D0-BF17-4D95-852B-91CA7DADC2AF}" type="pres">
      <dgm:prSet presAssocID="{C7B20510-D30D-4ED7-B734-09FA46038D57}" presName="connectorText" presStyleLbl="sibTrans2D1" presStyleIdx="1" presStyleCnt="2"/>
      <dgm:spPr/>
      <dgm:t>
        <a:bodyPr/>
        <a:lstStyle/>
        <a:p>
          <a:endParaRPr lang="pl-PL"/>
        </a:p>
      </dgm:t>
    </dgm:pt>
    <dgm:pt modelId="{08250763-0541-4F91-9D97-596C4ED97F80}" type="pres">
      <dgm:prSet presAssocID="{8B6CC7C7-5D46-4D28-8655-60634507E49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CD80C88-F7DF-405B-93DF-755698198546}" type="presOf" srcId="{C7B20510-D30D-4ED7-B734-09FA46038D57}" destId="{817873D0-BF17-4D95-852B-91CA7DADC2AF}" srcOrd="1" destOrd="0" presId="urn:microsoft.com/office/officeart/2005/8/layout/process2"/>
    <dgm:cxn modelId="{3B5C5FF0-BE0B-4033-BF4B-3103E443B104}" type="presOf" srcId="{2623C5D0-2065-401A-8BE4-DA573D0ADA59}" destId="{F86D8A58-BA10-47DB-9B9E-622082A96D7E}" srcOrd="0" destOrd="0" presId="urn:microsoft.com/office/officeart/2005/8/layout/process2"/>
    <dgm:cxn modelId="{573D9C78-87D9-477D-9199-B362A38ABDE9}" type="presOf" srcId="{8B6CC7C7-5D46-4D28-8655-60634507E496}" destId="{08250763-0541-4F91-9D97-596C4ED97F80}" srcOrd="0" destOrd="0" presId="urn:microsoft.com/office/officeart/2005/8/layout/process2"/>
    <dgm:cxn modelId="{1F2EE158-5D56-4C31-AF8E-786188E835C0}" type="presOf" srcId="{7373CD2F-F8F3-4DDB-B2BE-35CA6D8749AF}" destId="{9BE64D96-F8E1-4C07-8366-4EFFBDF5DF80}" srcOrd="0" destOrd="0" presId="urn:microsoft.com/office/officeart/2005/8/layout/process2"/>
    <dgm:cxn modelId="{900D1540-96BC-41C3-ACEA-C781242C4B0E}" srcId="{2440C8C4-9FBB-4564-A736-D4D38B8A4C58}" destId="{8B6CC7C7-5D46-4D28-8655-60634507E496}" srcOrd="2" destOrd="0" parTransId="{94A313C8-0CB9-4541-8520-42EF278C2658}" sibTransId="{2C097C59-AD66-4C4C-BA84-472C22868EAE}"/>
    <dgm:cxn modelId="{124F04FF-A2A0-499C-B9EC-F9268C204929}" type="presOf" srcId="{86551C38-C6DA-4ABB-BE6F-800B5AE07844}" destId="{FA1CF17B-6B0A-4DCB-8527-095271A2D4B8}" srcOrd="0" destOrd="0" presId="urn:microsoft.com/office/officeart/2005/8/layout/process2"/>
    <dgm:cxn modelId="{CCA715E9-AFC0-4B53-8653-D20301EEB737}" type="presOf" srcId="{C7B20510-D30D-4ED7-B734-09FA46038D57}" destId="{BBA85CFF-D93F-4540-A952-EFFD7ECD47A6}" srcOrd="0" destOrd="0" presId="urn:microsoft.com/office/officeart/2005/8/layout/process2"/>
    <dgm:cxn modelId="{9155B32C-DD4D-4829-9103-8124F22C25BA}" srcId="{2440C8C4-9FBB-4564-A736-D4D38B8A4C58}" destId="{2623C5D0-2065-401A-8BE4-DA573D0ADA59}" srcOrd="0" destOrd="0" parTransId="{CD6F6DAE-18E6-4D29-98DF-D3DB656DABF7}" sibTransId="{86551C38-C6DA-4ABB-BE6F-800B5AE07844}"/>
    <dgm:cxn modelId="{15876B63-A342-4D6B-8446-40E4E586E6AF}" type="presOf" srcId="{86551C38-C6DA-4ABB-BE6F-800B5AE07844}" destId="{BFCA6811-B0EA-4A0B-9FA4-8FD203285D1F}" srcOrd="1" destOrd="0" presId="urn:microsoft.com/office/officeart/2005/8/layout/process2"/>
    <dgm:cxn modelId="{F648A92A-7720-46CB-B8B3-24B71BE662FC}" srcId="{2440C8C4-9FBB-4564-A736-D4D38B8A4C58}" destId="{7373CD2F-F8F3-4DDB-B2BE-35CA6D8749AF}" srcOrd="1" destOrd="0" parTransId="{B19969AB-78CE-46BD-9AEE-2020C1C0EC67}" sibTransId="{C7B20510-D30D-4ED7-B734-09FA46038D57}"/>
    <dgm:cxn modelId="{C55DFE30-5EA3-4132-BB41-99EBA3A1F656}" type="presOf" srcId="{2440C8C4-9FBB-4564-A736-D4D38B8A4C58}" destId="{985631B2-BC59-46E7-8A92-819689E40CFA}" srcOrd="0" destOrd="0" presId="urn:microsoft.com/office/officeart/2005/8/layout/process2"/>
    <dgm:cxn modelId="{797160A5-E111-45B3-92FA-285E71DD8791}" type="presParOf" srcId="{985631B2-BC59-46E7-8A92-819689E40CFA}" destId="{F86D8A58-BA10-47DB-9B9E-622082A96D7E}" srcOrd="0" destOrd="0" presId="urn:microsoft.com/office/officeart/2005/8/layout/process2"/>
    <dgm:cxn modelId="{662D6EB7-A9BA-4E39-8A5D-770DE36E7539}" type="presParOf" srcId="{985631B2-BC59-46E7-8A92-819689E40CFA}" destId="{FA1CF17B-6B0A-4DCB-8527-095271A2D4B8}" srcOrd="1" destOrd="0" presId="urn:microsoft.com/office/officeart/2005/8/layout/process2"/>
    <dgm:cxn modelId="{1B3D9EEE-6838-4AD5-B583-996BA4F0A231}" type="presParOf" srcId="{FA1CF17B-6B0A-4DCB-8527-095271A2D4B8}" destId="{BFCA6811-B0EA-4A0B-9FA4-8FD203285D1F}" srcOrd="0" destOrd="0" presId="urn:microsoft.com/office/officeart/2005/8/layout/process2"/>
    <dgm:cxn modelId="{2A4ACC9F-1CAD-4FBA-AE10-5B05466F9E31}" type="presParOf" srcId="{985631B2-BC59-46E7-8A92-819689E40CFA}" destId="{9BE64D96-F8E1-4C07-8366-4EFFBDF5DF80}" srcOrd="2" destOrd="0" presId="urn:microsoft.com/office/officeart/2005/8/layout/process2"/>
    <dgm:cxn modelId="{937398F1-BE34-413B-B483-93C4D48087F8}" type="presParOf" srcId="{985631B2-BC59-46E7-8A92-819689E40CFA}" destId="{BBA85CFF-D93F-4540-A952-EFFD7ECD47A6}" srcOrd="3" destOrd="0" presId="urn:microsoft.com/office/officeart/2005/8/layout/process2"/>
    <dgm:cxn modelId="{10C7C546-4B13-4CFA-8FDE-3846474C6A58}" type="presParOf" srcId="{BBA85CFF-D93F-4540-A952-EFFD7ECD47A6}" destId="{817873D0-BF17-4D95-852B-91CA7DADC2AF}" srcOrd="0" destOrd="0" presId="urn:microsoft.com/office/officeart/2005/8/layout/process2"/>
    <dgm:cxn modelId="{DD4DFCBD-CEF6-4731-8692-D5195B7FAB6B}" type="presParOf" srcId="{985631B2-BC59-46E7-8A92-819689E40CFA}" destId="{08250763-0541-4F91-9D97-596C4ED97F8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066CEB7-2533-44AE-9FB5-0C6139B5570C}" type="doc">
      <dgm:prSet loTypeId="urn:microsoft.com/office/officeart/2005/8/layout/process2" loCatId="process" qsTypeId="urn:microsoft.com/office/officeart/2005/8/quickstyle/simple1" qsCatId="simple" csTypeId="urn:microsoft.com/office/officeart/2005/8/colors/colorful3" csCatId="colorful" phldr="1"/>
      <dgm:spPr/>
    </dgm:pt>
    <dgm:pt modelId="{54A0B167-F056-4FA5-B948-2667068766A4}">
      <dgm:prSet phldrT="[Tekst]"/>
      <dgm:spPr/>
      <dgm:t>
        <a:bodyPr/>
        <a:lstStyle/>
        <a:p>
          <a:r>
            <a:rPr lang="pl-PL" dirty="0" smtClean="0"/>
            <a:t>2y∙4÷3</a:t>
          </a:r>
          <a:endParaRPr lang="pl-PL" dirty="0"/>
        </a:p>
      </dgm:t>
    </dgm:pt>
    <dgm:pt modelId="{33115FBC-A979-4336-92AC-D725308135C6}" type="parTrans" cxnId="{16B3605B-8B44-43BA-B4C3-FC044107B857}">
      <dgm:prSet/>
      <dgm:spPr/>
      <dgm:t>
        <a:bodyPr/>
        <a:lstStyle/>
        <a:p>
          <a:endParaRPr lang="pl-PL"/>
        </a:p>
      </dgm:t>
    </dgm:pt>
    <dgm:pt modelId="{24758BA4-9D0C-4534-8E81-F07558D12CC0}" type="sibTrans" cxnId="{16B3605B-8B44-43BA-B4C3-FC044107B857}">
      <dgm:prSet/>
      <dgm:spPr/>
      <dgm:t>
        <a:bodyPr/>
        <a:lstStyle/>
        <a:p>
          <a:endParaRPr lang="pl-PL"/>
        </a:p>
      </dgm:t>
    </dgm:pt>
    <dgm:pt modelId="{899515FF-BF9E-4785-B362-47C05461F419}">
      <dgm:prSet phldrT="[Tekst]"/>
      <dgm:spPr/>
      <dgm:t>
        <a:bodyPr/>
        <a:lstStyle/>
        <a:p>
          <a:r>
            <a:rPr lang="pl-PL" dirty="0" smtClean="0"/>
            <a:t>(</a:t>
          </a:r>
          <a:r>
            <a:rPr lang="pl-PL" dirty="0" smtClean="0"/>
            <a:t>2∙4)y÷3</a:t>
          </a:r>
          <a:endParaRPr lang="pl-PL" dirty="0"/>
        </a:p>
      </dgm:t>
    </dgm:pt>
    <dgm:pt modelId="{B204FAB8-09A4-46C9-AD5E-8DB38F257660}" type="parTrans" cxnId="{9C47C4CA-DACD-4930-90E8-614F4F907C12}">
      <dgm:prSet/>
      <dgm:spPr/>
      <dgm:t>
        <a:bodyPr/>
        <a:lstStyle/>
        <a:p>
          <a:endParaRPr lang="pl-PL"/>
        </a:p>
      </dgm:t>
    </dgm:pt>
    <dgm:pt modelId="{26389752-6872-483B-87FF-6DD600AFF5A8}" type="sibTrans" cxnId="{9C47C4CA-DACD-4930-90E8-614F4F907C12}">
      <dgm:prSet/>
      <dgm:spPr/>
      <dgm:t>
        <a:bodyPr/>
        <a:lstStyle/>
        <a:p>
          <a:endParaRPr lang="pl-PL"/>
        </a:p>
      </dgm:t>
    </dgm:pt>
    <dgm:pt modelId="{AE22E1BD-3B33-4C0A-BFD3-920106F4E6F6}">
      <dgm:prSet phldrT="[Tekst]"/>
      <dgm:spPr/>
      <dgm:t>
        <a:bodyPr/>
        <a:lstStyle/>
        <a:p>
          <a:r>
            <a:rPr lang="pl-PL" dirty="0" smtClean="0"/>
            <a:t>8y÷3</a:t>
          </a:r>
          <a:endParaRPr lang="pl-PL" dirty="0"/>
        </a:p>
      </dgm:t>
    </dgm:pt>
    <dgm:pt modelId="{06DD5AD0-5434-49AF-A8B0-1C7C59C00618}" type="parTrans" cxnId="{B9BE10D1-19E0-4985-8FE0-16A03F9B6F67}">
      <dgm:prSet/>
      <dgm:spPr/>
      <dgm:t>
        <a:bodyPr/>
        <a:lstStyle/>
        <a:p>
          <a:endParaRPr lang="pl-PL"/>
        </a:p>
      </dgm:t>
    </dgm:pt>
    <dgm:pt modelId="{734330A4-A875-4CBC-9460-18BC15701127}" type="sibTrans" cxnId="{B9BE10D1-19E0-4985-8FE0-16A03F9B6F67}">
      <dgm:prSet/>
      <dgm:spPr/>
      <dgm:t>
        <a:bodyPr/>
        <a:lstStyle/>
        <a:p>
          <a:endParaRPr lang="pl-PL"/>
        </a:p>
      </dgm:t>
    </dgm:pt>
    <dgm:pt modelId="{571ABC7F-3D37-48E1-819F-CBF4605D5BF2}">
      <dgm:prSet phldrT="[Tekst]"/>
      <dgm:spPr/>
      <dgm:t>
        <a:bodyPr/>
        <a:lstStyle/>
        <a:p>
          <a:r>
            <a:rPr lang="pl-PL" dirty="0" smtClean="0"/>
            <a:t>8÷3y</a:t>
          </a:r>
          <a:endParaRPr lang="pl-PL" dirty="0"/>
        </a:p>
      </dgm:t>
    </dgm:pt>
    <dgm:pt modelId="{B7B027BA-1001-49C8-9F21-CAB9B737F9C4}" type="parTrans" cxnId="{EA6C6CD7-8877-42E9-9893-C97591F5B776}">
      <dgm:prSet/>
      <dgm:spPr/>
      <dgm:t>
        <a:bodyPr/>
        <a:lstStyle/>
        <a:p>
          <a:endParaRPr lang="pl-PL"/>
        </a:p>
      </dgm:t>
    </dgm:pt>
    <dgm:pt modelId="{2CB56016-3136-4922-A848-59B6F3817443}" type="sibTrans" cxnId="{EA6C6CD7-8877-42E9-9893-C97591F5B776}">
      <dgm:prSet/>
      <dgm:spPr/>
      <dgm:t>
        <a:bodyPr/>
        <a:lstStyle/>
        <a:p>
          <a:endParaRPr lang="pl-PL"/>
        </a:p>
      </dgm:t>
    </dgm:pt>
    <dgm:pt modelId="{B7CF4974-B9AA-4719-B6C3-B057A717BC66}" type="pres">
      <dgm:prSet presAssocID="{0066CEB7-2533-44AE-9FB5-0C6139B5570C}" presName="linearFlow" presStyleCnt="0">
        <dgm:presLayoutVars>
          <dgm:resizeHandles val="exact"/>
        </dgm:presLayoutVars>
      </dgm:prSet>
      <dgm:spPr/>
    </dgm:pt>
    <dgm:pt modelId="{C53785C5-AD69-4595-B2E1-F7F3C7882259}" type="pres">
      <dgm:prSet presAssocID="{54A0B167-F056-4FA5-B948-2667068766A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7AEA977-DABB-42C1-8B41-5BC66B1EE578}" type="pres">
      <dgm:prSet presAssocID="{24758BA4-9D0C-4534-8E81-F07558D12CC0}" presName="sibTrans" presStyleLbl="sibTrans2D1" presStyleIdx="0" presStyleCnt="3"/>
      <dgm:spPr/>
      <dgm:t>
        <a:bodyPr/>
        <a:lstStyle/>
        <a:p>
          <a:endParaRPr lang="pl-PL"/>
        </a:p>
      </dgm:t>
    </dgm:pt>
    <dgm:pt modelId="{B30EEC8E-B563-427A-A23F-A19FD02D9927}" type="pres">
      <dgm:prSet presAssocID="{24758BA4-9D0C-4534-8E81-F07558D12CC0}" presName="connectorText" presStyleLbl="sibTrans2D1" presStyleIdx="0" presStyleCnt="3"/>
      <dgm:spPr/>
      <dgm:t>
        <a:bodyPr/>
        <a:lstStyle/>
        <a:p>
          <a:endParaRPr lang="pl-PL"/>
        </a:p>
      </dgm:t>
    </dgm:pt>
    <dgm:pt modelId="{128F768F-4312-4F5E-BB9C-30E258454CD1}" type="pres">
      <dgm:prSet presAssocID="{899515FF-BF9E-4785-B362-47C05461F41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DD1718C-27EF-447F-BC97-29C369BDFDD3}" type="pres">
      <dgm:prSet presAssocID="{26389752-6872-483B-87FF-6DD600AFF5A8}" presName="sibTrans" presStyleLbl="sibTrans2D1" presStyleIdx="1" presStyleCnt="3"/>
      <dgm:spPr/>
      <dgm:t>
        <a:bodyPr/>
        <a:lstStyle/>
        <a:p>
          <a:endParaRPr lang="pl-PL"/>
        </a:p>
      </dgm:t>
    </dgm:pt>
    <dgm:pt modelId="{7C946D6E-8E46-4E07-81DC-80F869020915}" type="pres">
      <dgm:prSet presAssocID="{26389752-6872-483B-87FF-6DD600AFF5A8}" presName="connectorText" presStyleLbl="sibTrans2D1" presStyleIdx="1" presStyleCnt="3"/>
      <dgm:spPr/>
      <dgm:t>
        <a:bodyPr/>
        <a:lstStyle/>
        <a:p>
          <a:endParaRPr lang="pl-PL"/>
        </a:p>
      </dgm:t>
    </dgm:pt>
    <dgm:pt modelId="{FD5FFAAC-CA53-4C19-873F-3C137C5AF4A6}" type="pres">
      <dgm:prSet presAssocID="{AE22E1BD-3B33-4C0A-BFD3-920106F4E6F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DE959B4-5F2A-4C27-BF0C-439903E3B4BA}" type="pres">
      <dgm:prSet presAssocID="{734330A4-A875-4CBC-9460-18BC15701127}" presName="sibTrans" presStyleLbl="sibTrans2D1" presStyleIdx="2" presStyleCnt="3"/>
      <dgm:spPr/>
      <dgm:t>
        <a:bodyPr/>
        <a:lstStyle/>
        <a:p>
          <a:endParaRPr lang="pl-PL"/>
        </a:p>
      </dgm:t>
    </dgm:pt>
    <dgm:pt modelId="{E0CFBF22-1B91-481F-9562-06C3412A9AB7}" type="pres">
      <dgm:prSet presAssocID="{734330A4-A875-4CBC-9460-18BC15701127}" presName="connectorText" presStyleLbl="sibTrans2D1" presStyleIdx="2" presStyleCnt="3"/>
      <dgm:spPr/>
      <dgm:t>
        <a:bodyPr/>
        <a:lstStyle/>
        <a:p>
          <a:endParaRPr lang="pl-PL"/>
        </a:p>
      </dgm:t>
    </dgm:pt>
    <dgm:pt modelId="{6A883932-4409-4AC2-9D12-B4513A03A60B}" type="pres">
      <dgm:prSet presAssocID="{571ABC7F-3D37-48E1-819F-CBF4605D5BF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67DE202-186D-4B8D-A907-5C9E3E8DAFF5}" type="presOf" srcId="{26389752-6872-483B-87FF-6DD600AFF5A8}" destId="{4DD1718C-27EF-447F-BC97-29C369BDFDD3}" srcOrd="0" destOrd="0" presId="urn:microsoft.com/office/officeart/2005/8/layout/process2"/>
    <dgm:cxn modelId="{C6B8B6B5-AAAF-4FEF-8061-D3C98C84411D}" type="presOf" srcId="{0066CEB7-2533-44AE-9FB5-0C6139B5570C}" destId="{B7CF4974-B9AA-4719-B6C3-B057A717BC66}" srcOrd="0" destOrd="0" presId="urn:microsoft.com/office/officeart/2005/8/layout/process2"/>
    <dgm:cxn modelId="{42CFD1ED-FB0E-4B89-8581-C3BBBE137527}" type="presOf" srcId="{24758BA4-9D0C-4534-8E81-F07558D12CC0}" destId="{47AEA977-DABB-42C1-8B41-5BC66B1EE578}" srcOrd="0" destOrd="0" presId="urn:microsoft.com/office/officeart/2005/8/layout/process2"/>
    <dgm:cxn modelId="{4DBC8A77-81FF-4A41-9E81-25B3E95EDC53}" type="presOf" srcId="{26389752-6872-483B-87FF-6DD600AFF5A8}" destId="{7C946D6E-8E46-4E07-81DC-80F869020915}" srcOrd="1" destOrd="0" presId="urn:microsoft.com/office/officeart/2005/8/layout/process2"/>
    <dgm:cxn modelId="{761BD8A0-CEF6-4C5F-B12E-A2E9B8A4085C}" type="presOf" srcId="{899515FF-BF9E-4785-B362-47C05461F419}" destId="{128F768F-4312-4F5E-BB9C-30E258454CD1}" srcOrd="0" destOrd="0" presId="urn:microsoft.com/office/officeart/2005/8/layout/process2"/>
    <dgm:cxn modelId="{9C47C4CA-DACD-4930-90E8-614F4F907C12}" srcId="{0066CEB7-2533-44AE-9FB5-0C6139B5570C}" destId="{899515FF-BF9E-4785-B362-47C05461F419}" srcOrd="1" destOrd="0" parTransId="{B204FAB8-09A4-46C9-AD5E-8DB38F257660}" sibTransId="{26389752-6872-483B-87FF-6DD600AFF5A8}"/>
    <dgm:cxn modelId="{D51C4D62-C10A-414E-93E4-2BA2E4097629}" type="presOf" srcId="{571ABC7F-3D37-48E1-819F-CBF4605D5BF2}" destId="{6A883932-4409-4AC2-9D12-B4513A03A60B}" srcOrd="0" destOrd="0" presId="urn:microsoft.com/office/officeart/2005/8/layout/process2"/>
    <dgm:cxn modelId="{16B3605B-8B44-43BA-B4C3-FC044107B857}" srcId="{0066CEB7-2533-44AE-9FB5-0C6139B5570C}" destId="{54A0B167-F056-4FA5-B948-2667068766A4}" srcOrd="0" destOrd="0" parTransId="{33115FBC-A979-4336-92AC-D725308135C6}" sibTransId="{24758BA4-9D0C-4534-8E81-F07558D12CC0}"/>
    <dgm:cxn modelId="{EA6C6CD7-8877-42E9-9893-C97591F5B776}" srcId="{0066CEB7-2533-44AE-9FB5-0C6139B5570C}" destId="{571ABC7F-3D37-48E1-819F-CBF4605D5BF2}" srcOrd="3" destOrd="0" parTransId="{B7B027BA-1001-49C8-9F21-CAB9B737F9C4}" sibTransId="{2CB56016-3136-4922-A848-59B6F3817443}"/>
    <dgm:cxn modelId="{390B48CD-8046-4B84-B135-92F139DE2D21}" type="presOf" srcId="{24758BA4-9D0C-4534-8E81-F07558D12CC0}" destId="{B30EEC8E-B563-427A-A23F-A19FD02D9927}" srcOrd="1" destOrd="0" presId="urn:microsoft.com/office/officeart/2005/8/layout/process2"/>
    <dgm:cxn modelId="{B9BE10D1-19E0-4985-8FE0-16A03F9B6F67}" srcId="{0066CEB7-2533-44AE-9FB5-0C6139B5570C}" destId="{AE22E1BD-3B33-4C0A-BFD3-920106F4E6F6}" srcOrd="2" destOrd="0" parTransId="{06DD5AD0-5434-49AF-A8B0-1C7C59C00618}" sibTransId="{734330A4-A875-4CBC-9460-18BC15701127}"/>
    <dgm:cxn modelId="{FD5D4CF1-6044-4260-828B-E2CE00A33A10}" type="presOf" srcId="{AE22E1BD-3B33-4C0A-BFD3-920106F4E6F6}" destId="{FD5FFAAC-CA53-4C19-873F-3C137C5AF4A6}" srcOrd="0" destOrd="0" presId="urn:microsoft.com/office/officeart/2005/8/layout/process2"/>
    <dgm:cxn modelId="{1A67EAC5-4E01-4C04-BB36-9F1E48AC2032}" type="presOf" srcId="{734330A4-A875-4CBC-9460-18BC15701127}" destId="{E0CFBF22-1B91-481F-9562-06C3412A9AB7}" srcOrd="1" destOrd="0" presId="urn:microsoft.com/office/officeart/2005/8/layout/process2"/>
    <dgm:cxn modelId="{9C137B35-C46B-4E52-AEC2-51B425AAF139}" type="presOf" srcId="{54A0B167-F056-4FA5-B948-2667068766A4}" destId="{C53785C5-AD69-4595-B2E1-F7F3C7882259}" srcOrd="0" destOrd="0" presId="urn:microsoft.com/office/officeart/2005/8/layout/process2"/>
    <dgm:cxn modelId="{59B93393-4FDE-4EDC-96EB-97A551D853A5}" type="presOf" srcId="{734330A4-A875-4CBC-9460-18BC15701127}" destId="{5DE959B4-5F2A-4C27-BF0C-439903E3B4BA}" srcOrd="0" destOrd="0" presId="urn:microsoft.com/office/officeart/2005/8/layout/process2"/>
    <dgm:cxn modelId="{62C850E1-03BF-45F6-B843-97DE88944BBB}" type="presParOf" srcId="{B7CF4974-B9AA-4719-B6C3-B057A717BC66}" destId="{C53785C5-AD69-4595-B2E1-F7F3C7882259}" srcOrd="0" destOrd="0" presId="urn:microsoft.com/office/officeart/2005/8/layout/process2"/>
    <dgm:cxn modelId="{216591C9-7E3F-438B-9461-B64B40E6DC9B}" type="presParOf" srcId="{B7CF4974-B9AA-4719-B6C3-B057A717BC66}" destId="{47AEA977-DABB-42C1-8B41-5BC66B1EE578}" srcOrd="1" destOrd="0" presId="urn:microsoft.com/office/officeart/2005/8/layout/process2"/>
    <dgm:cxn modelId="{B3A6E671-3E90-48D0-9CB6-2CB3443857DF}" type="presParOf" srcId="{47AEA977-DABB-42C1-8B41-5BC66B1EE578}" destId="{B30EEC8E-B563-427A-A23F-A19FD02D9927}" srcOrd="0" destOrd="0" presId="urn:microsoft.com/office/officeart/2005/8/layout/process2"/>
    <dgm:cxn modelId="{5B0106DE-4A6D-427C-9589-FF44831D93C5}" type="presParOf" srcId="{B7CF4974-B9AA-4719-B6C3-B057A717BC66}" destId="{128F768F-4312-4F5E-BB9C-30E258454CD1}" srcOrd="2" destOrd="0" presId="urn:microsoft.com/office/officeart/2005/8/layout/process2"/>
    <dgm:cxn modelId="{C2452571-432D-4321-BE86-F1C3CD0CE8B4}" type="presParOf" srcId="{B7CF4974-B9AA-4719-B6C3-B057A717BC66}" destId="{4DD1718C-27EF-447F-BC97-29C369BDFDD3}" srcOrd="3" destOrd="0" presId="urn:microsoft.com/office/officeart/2005/8/layout/process2"/>
    <dgm:cxn modelId="{56315D3C-0A9C-4D51-9D30-7FAAB05E23D0}" type="presParOf" srcId="{4DD1718C-27EF-447F-BC97-29C369BDFDD3}" destId="{7C946D6E-8E46-4E07-81DC-80F869020915}" srcOrd="0" destOrd="0" presId="urn:microsoft.com/office/officeart/2005/8/layout/process2"/>
    <dgm:cxn modelId="{E8453D36-E7FC-468E-827B-F7C0CC96C7ED}" type="presParOf" srcId="{B7CF4974-B9AA-4719-B6C3-B057A717BC66}" destId="{FD5FFAAC-CA53-4C19-873F-3C137C5AF4A6}" srcOrd="4" destOrd="0" presId="urn:microsoft.com/office/officeart/2005/8/layout/process2"/>
    <dgm:cxn modelId="{9BA587F1-D24C-4F54-AD5F-BA0C5DDA0C02}" type="presParOf" srcId="{B7CF4974-B9AA-4719-B6C3-B057A717BC66}" destId="{5DE959B4-5F2A-4C27-BF0C-439903E3B4BA}" srcOrd="5" destOrd="0" presId="urn:microsoft.com/office/officeart/2005/8/layout/process2"/>
    <dgm:cxn modelId="{B2F78C92-B529-4FDE-B1E3-C72E3608C63F}" type="presParOf" srcId="{5DE959B4-5F2A-4C27-BF0C-439903E3B4BA}" destId="{E0CFBF22-1B91-481F-9562-06C3412A9AB7}" srcOrd="0" destOrd="0" presId="urn:microsoft.com/office/officeart/2005/8/layout/process2"/>
    <dgm:cxn modelId="{99BDB34E-194A-4B04-BC78-3B010F9C61D8}" type="presParOf" srcId="{B7CF4974-B9AA-4719-B6C3-B057A717BC66}" destId="{6A883932-4409-4AC2-9D12-B4513A03A60B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202C9BE-E8EA-4F1E-8370-29E3EA390C10}" type="doc">
      <dgm:prSet loTypeId="urn:microsoft.com/office/officeart/2005/8/layout/process2" loCatId="process" qsTypeId="urn:microsoft.com/office/officeart/2005/8/quickstyle/simple1" qsCatId="simple" csTypeId="urn:microsoft.com/office/officeart/2005/8/colors/colorful4" csCatId="colorful" phldr="1"/>
      <dgm:spPr/>
    </dgm:pt>
    <dgm:pt modelId="{8CE25BF0-DCCA-4613-9B15-20D80C9A9E85}">
      <dgm:prSet phldrT="[Tekst]"/>
      <dgm:spPr/>
      <dgm:t>
        <a:bodyPr/>
        <a:lstStyle/>
        <a:p>
          <a:r>
            <a:rPr lang="pl-PL" dirty="0" smtClean="0"/>
            <a:t>4y∙3x</a:t>
          </a:r>
          <a:endParaRPr lang="pl-PL" dirty="0"/>
        </a:p>
      </dgm:t>
    </dgm:pt>
    <dgm:pt modelId="{9C0286BB-886E-44C7-AB2F-777C1B4F5DA3}" type="parTrans" cxnId="{1C9D78B5-0B39-46C1-9193-9F6E74035303}">
      <dgm:prSet/>
      <dgm:spPr/>
      <dgm:t>
        <a:bodyPr/>
        <a:lstStyle/>
        <a:p>
          <a:endParaRPr lang="pl-PL"/>
        </a:p>
      </dgm:t>
    </dgm:pt>
    <dgm:pt modelId="{E013A25E-0A4E-4F7C-B12E-E7EC77E67C2D}" type="sibTrans" cxnId="{1C9D78B5-0B39-46C1-9193-9F6E74035303}">
      <dgm:prSet/>
      <dgm:spPr/>
      <dgm:t>
        <a:bodyPr/>
        <a:lstStyle/>
        <a:p>
          <a:endParaRPr lang="pl-PL"/>
        </a:p>
      </dgm:t>
    </dgm:pt>
    <dgm:pt modelId="{A65DA0DD-2639-49C3-8354-6513CA2DE1C3}">
      <dgm:prSet phldrT="[Tekst]"/>
      <dgm:spPr/>
      <dgm:t>
        <a:bodyPr/>
        <a:lstStyle/>
        <a:p>
          <a:r>
            <a:rPr lang="pl-PL" dirty="0" smtClean="0"/>
            <a:t>(</a:t>
          </a:r>
          <a:r>
            <a:rPr lang="pl-PL" dirty="0" smtClean="0"/>
            <a:t>4∙3)∙(</a:t>
          </a:r>
          <a:r>
            <a:rPr lang="pl-PL" dirty="0" err="1" smtClean="0"/>
            <a:t>x∙y</a:t>
          </a:r>
          <a:r>
            <a:rPr lang="pl-PL" dirty="0" smtClean="0"/>
            <a:t>)</a:t>
          </a:r>
          <a:endParaRPr lang="pl-PL" dirty="0"/>
        </a:p>
      </dgm:t>
    </dgm:pt>
    <dgm:pt modelId="{B21F6B73-3436-4E17-9437-7EA46F57EF66}" type="parTrans" cxnId="{A6BFA65B-E68D-469A-9449-43A56D8935B4}">
      <dgm:prSet/>
      <dgm:spPr/>
      <dgm:t>
        <a:bodyPr/>
        <a:lstStyle/>
        <a:p>
          <a:endParaRPr lang="pl-PL"/>
        </a:p>
      </dgm:t>
    </dgm:pt>
    <dgm:pt modelId="{DF125AF3-F6F5-4BA0-8C83-B2C118917094}" type="sibTrans" cxnId="{A6BFA65B-E68D-469A-9449-43A56D8935B4}">
      <dgm:prSet/>
      <dgm:spPr/>
      <dgm:t>
        <a:bodyPr/>
        <a:lstStyle/>
        <a:p>
          <a:endParaRPr lang="pl-PL"/>
        </a:p>
      </dgm:t>
    </dgm:pt>
    <dgm:pt modelId="{E5A7D587-A1F3-4983-AE2A-295DCF80A6A0}">
      <dgm:prSet phldrT="[Tekst]"/>
      <dgm:spPr/>
      <dgm:t>
        <a:bodyPr/>
        <a:lstStyle/>
        <a:p>
          <a:r>
            <a:rPr lang="pl-PL" dirty="0" smtClean="0"/>
            <a:t>12xy</a:t>
          </a:r>
          <a:endParaRPr lang="pl-PL" dirty="0"/>
        </a:p>
      </dgm:t>
    </dgm:pt>
    <dgm:pt modelId="{C3A3464B-0979-4FA9-A61B-CE77A1B2CE19}" type="parTrans" cxnId="{8DD1C0CC-772B-453E-8323-2930CBF91B80}">
      <dgm:prSet/>
      <dgm:spPr/>
      <dgm:t>
        <a:bodyPr/>
        <a:lstStyle/>
        <a:p>
          <a:endParaRPr lang="pl-PL"/>
        </a:p>
      </dgm:t>
    </dgm:pt>
    <dgm:pt modelId="{12F26138-28C8-4D3E-99AB-599470CC19AF}" type="sibTrans" cxnId="{8DD1C0CC-772B-453E-8323-2930CBF91B80}">
      <dgm:prSet/>
      <dgm:spPr/>
      <dgm:t>
        <a:bodyPr/>
        <a:lstStyle/>
        <a:p>
          <a:endParaRPr lang="pl-PL"/>
        </a:p>
      </dgm:t>
    </dgm:pt>
    <dgm:pt modelId="{158F1C8A-9F35-4205-82AE-D9F98CDA5F04}" type="pres">
      <dgm:prSet presAssocID="{1202C9BE-E8EA-4F1E-8370-29E3EA390C10}" presName="linearFlow" presStyleCnt="0">
        <dgm:presLayoutVars>
          <dgm:resizeHandles val="exact"/>
        </dgm:presLayoutVars>
      </dgm:prSet>
      <dgm:spPr/>
    </dgm:pt>
    <dgm:pt modelId="{4B40F6F2-17B3-4D22-9888-472870125ED4}" type="pres">
      <dgm:prSet presAssocID="{8CE25BF0-DCCA-4613-9B15-20D80C9A9E8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4682556-942E-40E8-BB0D-FFD1C7672B99}" type="pres">
      <dgm:prSet presAssocID="{E013A25E-0A4E-4F7C-B12E-E7EC77E67C2D}" presName="sibTrans" presStyleLbl="sibTrans2D1" presStyleIdx="0" presStyleCnt="2"/>
      <dgm:spPr/>
      <dgm:t>
        <a:bodyPr/>
        <a:lstStyle/>
        <a:p>
          <a:endParaRPr lang="pl-PL"/>
        </a:p>
      </dgm:t>
    </dgm:pt>
    <dgm:pt modelId="{939E1D85-2E52-4655-989A-D12FCD672992}" type="pres">
      <dgm:prSet presAssocID="{E013A25E-0A4E-4F7C-B12E-E7EC77E67C2D}" presName="connectorText" presStyleLbl="sibTrans2D1" presStyleIdx="0" presStyleCnt="2"/>
      <dgm:spPr/>
      <dgm:t>
        <a:bodyPr/>
        <a:lstStyle/>
        <a:p>
          <a:endParaRPr lang="pl-PL"/>
        </a:p>
      </dgm:t>
    </dgm:pt>
    <dgm:pt modelId="{4FD146F3-5D34-4819-B849-3C6BC3670CB6}" type="pres">
      <dgm:prSet presAssocID="{A65DA0DD-2639-49C3-8354-6513CA2DE1C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781816-563D-4132-AFF9-56EE28DCF7EC}" type="pres">
      <dgm:prSet presAssocID="{DF125AF3-F6F5-4BA0-8C83-B2C118917094}" presName="sibTrans" presStyleLbl="sibTrans2D1" presStyleIdx="1" presStyleCnt="2"/>
      <dgm:spPr/>
      <dgm:t>
        <a:bodyPr/>
        <a:lstStyle/>
        <a:p>
          <a:endParaRPr lang="pl-PL"/>
        </a:p>
      </dgm:t>
    </dgm:pt>
    <dgm:pt modelId="{B26263AF-217E-4F59-860E-88A5F7EAB071}" type="pres">
      <dgm:prSet presAssocID="{DF125AF3-F6F5-4BA0-8C83-B2C118917094}" presName="connectorText" presStyleLbl="sibTrans2D1" presStyleIdx="1" presStyleCnt="2"/>
      <dgm:spPr/>
      <dgm:t>
        <a:bodyPr/>
        <a:lstStyle/>
        <a:p>
          <a:endParaRPr lang="pl-PL"/>
        </a:p>
      </dgm:t>
    </dgm:pt>
    <dgm:pt modelId="{3BF8DAD1-B9C4-443D-85DB-BD60F2BC1D96}" type="pres">
      <dgm:prSet presAssocID="{E5A7D587-A1F3-4983-AE2A-295DCF80A6A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9685E1D-FDF2-4C03-92F1-0510C8DB2A56}" type="presOf" srcId="{8CE25BF0-DCCA-4613-9B15-20D80C9A9E85}" destId="{4B40F6F2-17B3-4D22-9888-472870125ED4}" srcOrd="0" destOrd="0" presId="urn:microsoft.com/office/officeart/2005/8/layout/process2"/>
    <dgm:cxn modelId="{1E2F5E06-08D4-4514-B454-AD69064875D8}" type="presOf" srcId="{DF125AF3-F6F5-4BA0-8C83-B2C118917094}" destId="{B26263AF-217E-4F59-860E-88A5F7EAB071}" srcOrd="1" destOrd="0" presId="urn:microsoft.com/office/officeart/2005/8/layout/process2"/>
    <dgm:cxn modelId="{B0C2B8F4-E0B7-4C83-AADE-1A79B03FB554}" type="presOf" srcId="{E5A7D587-A1F3-4983-AE2A-295DCF80A6A0}" destId="{3BF8DAD1-B9C4-443D-85DB-BD60F2BC1D96}" srcOrd="0" destOrd="0" presId="urn:microsoft.com/office/officeart/2005/8/layout/process2"/>
    <dgm:cxn modelId="{A6BFA65B-E68D-469A-9449-43A56D8935B4}" srcId="{1202C9BE-E8EA-4F1E-8370-29E3EA390C10}" destId="{A65DA0DD-2639-49C3-8354-6513CA2DE1C3}" srcOrd="1" destOrd="0" parTransId="{B21F6B73-3436-4E17-9437-7EA46F57EF66}" sibTransId="{DF125AF3-F6F5-4BA0-8C83-B2C118917094}"/>
    <dgm:cxn modelId="{8DD1C0CC-772B-453E-8323-2930CBF91B80}" srcId="{1202C9BE-E8EA-4F1E-8370-29E3EA390C10}" destId="{E5A7D587-A1F3-4983-AE2A-295DCF80A6A0}" srcOrd="2" destOrd="0" parTransId="{C3A3464B-0979-4FA9-A61B-CE77A1B2CE19}" sibTransId="{12F26138-28C8-4D3E-99AB-599470CC19AF}"/>
    <dgm:cxn modelId="{7CE16091-08B8-4CD4-B80A-5B13948B5473}" type="presOf" srcId="{DF125AF3-F6F5-4BA0-8C83-B2C118917094}" destId="{46781816-563D-4132-AFF9-56EE28DCF7EC}" srcOrd="0" destOrd="0" presId="urn:microsoft.com/office/officeart/2005/8/layout/process2"/>
    <dgm:cxn modelId="{707BCA99-74D2-45E9-98B2-69DBB62378BB}" type="presOf" srcId="{E013A25E-0A4E-4F7C-B12E-E7EC77E67C2D}" destId="{84682556-942E-40E8-BB0D-FFD1C7672B99}" srcOrd="0" destOrd="0" presId="urn:microsoft.com/office/officeart/2005/8/layout/process2"/>
    <dgm:cxn modelId="{46143DB1-A3B6-44AF-9E21-8358B5B3DDCB}" type="presOf" srcId="{1202C9BE-E8EA-4F1E-8370-29E3EA390C10}" destId="{158F1C8A-9F35-4205-82AE-D9F98CDA5F04}" srcOrd="0" destOrd="0" presId="urn:microsoft.com/office/officeart/2005/8/layout/process2"/>
    <dgm:cxn modelId="{1C9D78B5-0B39-46C1-9193-9F6E74035303}" srcId="{1202C9BE-E8EA-4F1E-8370-29E3EA390C10}" destId="{8CE25BF0-DCCA-4613-9B15-20D80C9A9E85}" srcOrd="0" destOrd="0" parTransId="{9C0286BB-886E-44C7-AB2F-777C1B4F5DA3}" sibTransId="{E013A25E-0A4E-4F7C-B12E-E7EC77E67C2D}"/>
    <dgm:cxn modelId="{87262A01-188F-4A60-93B2-6C36EFE1FBF9}" type="presOf" srcId="{A65DA0DD-2639-49C3-8354-6513CA2DE1C3}" destId="{4FD146F3-5D34-4819-B849-3C6BC3670CB6}" srcOrd="0" destOrd="0" presId="urn:microsoft.com/office/officeart/2005/8/layout/process2"/>
    <dgm:cxn modelId="{2915E8C0-8741-4679-87E8-6C7894BF925F}" type="presOf" srcId="{E013A25E-0A4E-4F7C-B12E-E7EC77E67C2D}" destId="{939E1D85-2E52-4655-989A-D12FCD672992}" srcOrd="1" destOrd="0" presId="urn:microsoft.com/office/officeart/2005/8/layout/process2"/>
    <dgm:cxn modelId="{773F86F4-3DA1-40C7-86A5-4CCF957294DF}" type="presParOf" srcId="{158F1C8A-9F35-4205-82AE-D9F98CDA5F04}" destId="{4B40F6F2-17B3-4D22-9888-472870125ED4}" srcOrd="0" destOrd="0" presId="urn:microsoft.com/office/officeart/2005/8/layout/process2"/>
    <dgm:cxn modelId="{DF90A51B-C353-4143-9500-0A712576A64D}" type="presParOf" srcId="{158F1C8A-9F35-4205-82AE-D9F98CDA5F04}" destId="{84682556-942E-40E8-BB0D-FFD1C7672B99}" srcOrd="1" destOrd="0" presId="urn:microsoft.com/office/officeart/2005/8/layout/process2"/>
    <dgm:cxn modelId="{F43FE3EC-C5E7-4234-AC36-E3784FBBB4DA}" type="presParOf" srcId="{84682556-942E-40E8-BB0D-FFD1C7672B99}" destId="{939E1D85-2E52-4655-989A-D12FCD672992}" srcOrd="0" destOrd="0" presId="urn:microsoft.com/office/officeart/2005/8/layout/process2"/>
    <dgm:cxn modelId="{B01A25B3-8D9A-4358-850C-B877BCEC05E8}" type="presParOf" srcId="{158F1C8A-9F35-4205-82AE-D9F98CDA5F04}" destId="{4FD146F3-5D34-4819-B849-3C6BC3670CB6}" srcOrd="2" destOrd="0" presId="urn:microsoft.com/office/officeart/2005/8/layout/process2"/>
    <dgm:cxn modelId="{7C7B231A-FF3E-4547-91DC-EF44E93C63D9}" type="presParOf" srcId="{158F1C8A-9F35-4205-82AE-D9F98CDA5F04}" destId="{46781816-563D-4132-AFF9-56EE28DCF7EC}" srcOrd="3" destOrd="0" presId="urn:microsoft.com/office/officeart/2005/8/layout/process2"/>
    <dgm:cxn modelId="{06477620-6BC5-467D-91F4-7ACB8348BCD2}" type="presParOf" srcId="{46781816-563D-4132-AFF9-56EE28DCF7EC}" destId="{B26263AF-217E-4F59-860E-88A5F7EAB071}" srcOrd="0" destOrd="0" presId="urn:microsoft.com/office/officeart/2005/8/layout/process2"/>
    <dgm:cxn modelId="{B00AAE83-7D57-448C-B306-3B75B60AC307}" type="presParOf" srcId="{158F1C8A-9F35-4205-82AE-D9F98CDA5F04}" destId="{3BF8DAD1-B9C4-443D-85DB-BD60F2BC1D96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0B026F6-916D-4452-B9B9-BA33AFF86CD6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88887C6D-59CD-4C56-86D2-F2762CAE55BC}">
      <dgm:prSet phldrT="[Tekst]"/>
      <dgm:spPr/>
      <dgm:t>
        <a:bodyPr/>
        <a:lstStyle/>
        <a:p>
          <a:r>
            <a:rPr lang="pl-PL" dirty="0" smtClean="0"/>
            <a:t>Co można robić?</a:t>
          </a:r>
          <a:endParaRPr lang="pl-PL" dirty="0"/>
        </a:p>
      </dgm:t>
    </dgm:pt>
    <dgm:pt modelId="{A2156C1D-4B2C-4EA7-B705-2DEDD3494EDD}" type="parTrans" cxnId="{B92B19E8-3016-49F3-9B5A-69DAB19A57DE}">
      <dgm:prSet/>
      <dgm:spPr/>
      <dgm:t>
        <a:bodyPr/>
        <a:lstStyle/>
        <a:p>
          <a:endParaRPr lang="pl-PL"/>
        </a:p>
      </dgm:t>
    </dgm:pt>
    <dgm:pt modelId="{D12FD470-A444-4F3A-98C7-B7FD9199178F}" type="sibTrans" cxnId="{B92B19E8-3016-49F3-9B5A-69DAB19A57DE}">
      <dgm:prSet/>
      <dgm:spPr/>
      <dgm:t>
        <a:bodyPr/>
        <a:lstStyle/>
        <a:p>
          <a:endParaRPr lang="pl-PL"/>
        </a:p>
      </dgm:t>
    </dgm:pt>
    <dgm:pt modelId="{FD5F0F94-9331-4057-93F6-5624F9371737}">
      <dgm:prSet phldrT="[Tekst]"/>
      <dgm:spPr/>
      <dgm:t>
        <a:bodyPr/>
        <a:lstStyle/>
        <a:p>
          <a:r>
            <a:rPr lang="pl-PL" dirty="0" smtClean="0"/>
            <a:t>Wyłączać czynniki z nawiasów</a:t>
          </a:r>
          <a:endParaRPr lang="pl-PL" dirty="0"/>
        </a:p>
      </dgm:t>
    </dgm:pt>
    <dgm:pt modelId="{08AAC7B6-603A-4BDC-BB5F-6D2454A93DD8}" type="parTrans" cxnId="{324A748F-C31D-48F7-BDC7-F8FE48E6A9BE}">
      <dgm:prSet/>
      <dgm:spPr/>
      <dgm:t>
        <a:bodyPr/>
        <a:lstStyle/>
        <a:p>
          <a:endParaRPr lang="pl-PL"/>
        </a:p>
      </dgm:t>
    </dgm:pt>
    <dgm:pt modelId="{8A14CF6A-E91E-4191-AEEC-0A0CFD36A51B}" type="sibTrans" cxnId="{324A748F-C31D-48F7-BDC7-F8FE48E6A9BE}">
      <dgm:prSet/>
      <dgm:spPr/>
      <dgm:t>
        <a:bodyPr/>
        <a:lstStyle/>
        <a:p>
          <a:endParaRPr lang="pl-PL"/>
        </a:p>
      </dgm:t>
    </dgm:pt>
    <dgm:pt modelId="{7582F796-5EB9-4BD8-9A12-520DC24B4487}">
      <dgm:prSet phldrT="[Tekst]"/>
      <dgm:spPr/>
      <dgm:t>
        <a:bodyPr/>
        <a:lstStyle/>
        <a:p>
          <a:r>
            <a:rPr lang="pl-PL" dirty="0" smtClean="0"/>
            <a:t>Wyłączać czynniki przed nawias</a:t>
          </a:r>
          <a:endParaRPr lang="pl-PL" dirty="0"/>
        </a:p>
      </dgm:t>
    </dgm:pt>
    <dgm:pt modelId="{674CCC98-A2FD-4AB1-921E-BE304F234B5C}" type="parTrans" cxnId="{8B63639B-038D-4237-A584-4577B44BA47B}">
      <dgm:prSet/>
      <dgm:spPr/>
      <dgm:t>
        <a:bodyPr/>
        <a:lstStyle/>
        <a:p>
          <a:endParaRPr lang="pl-PL"/>
        </a:p>
      </dgm:t>
    </dgm:pt>
    <dgm:pt modelId="{371C5F2E-6AD2-414E-A82C-5DC65E81169C}" type="sibTrans" cxnId="{8B63639B-038D-4237-A584-4577B44BA47B}">
      <dgm:prSet/>
      <dgm:spPr/>
      <dgm:t>
        <a:bodyPr/>
        <a:lstStyle/>
        <a:p>
          <a:endParaRPr lang="pl-PL"/>
        </a:p>
      </dgm:t>
    </dgm:pt>
    <dgm:pt modelId="{51340DB3-B984-4343-B4EC-1BDC839D7C0B}">
      <dgm:prSet phldrT="[Tekst]"/>
      <dgm:spPr/>
      <dgm:t>
        <a:bodyPr/>
        <a:lstStyle/>
        <a:p>
          <a:r>
            <a:rPr lang="pl-PL" dirty="0" smtClean="0"/>
            <a:t>Włączać w nawias</a:t>
          </a:r>
          <a:endParaRPr lang="pl-PL" dirty="0"/>
        </a:p>
      </dgm:t>
    </dgm:pt>
    <dgm:pt modelId="{3217CE16-0FDD-4E67-AB45-FF2AC3B0F205}" type="parTrans" cxnId="{D877260E-F0EE-40A9-A109-0C4EEBC27015}">
      <dgm:prSet/>
      <dgm:spPr/>
      <dgm:t>
        <a:bodyPr/>
        <a:lstStyle/>
        <a:p>
          <a:endParaRPr lang="pl-PL"/>
        </a:p>
      </dgm:t>
    </dgm:pt>
    <dgm:pt modelId="{3D6849C4-651E-44D3-8DE0-B79811C18DC2}" type="sibTrans" cxnId="{D877260E-F0EE-40A9-A109-0C4EEBC27015}">
      <dgm:prSet/>
      <dgm:spPr/>
      <dgm:t>
        <a:bodyPr/>
        <a:lstStyle/>
        <a:p>
          <a:endParaRPr lang="pl-PL"/>
        </a:p>
      </dgm:t>
    </dgm:pt>
    <dgm:pt modelId="{26478E29-BDDD-4BBC-9507-307F9300B786}" type="pres">
      <dgm:prSet presAssocID="{A0B026F6-916D-4452-B9B9-BA33AFF86CD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BFDFFAA-55EA-4F20-A4E2-B8BE51532A5E}" type="pres">
      <dgm:prSet presAssocID="{88887C6D-59CD-4C56-86D2-F2762CAE55BC}" presName="centerShape" presStyleLbl="node0" presStyleIdx="0" presStyleCnt="1"/>
      <dgm:spPr/>
      <dgm:t>
        <a:bodyPr/>
        <a:lstStyle/>
        <a:p>
          <a:endParaRPr lang="pl-PL"/>
        </a:p>
      </dgm:t>
    </dgm:pt>
    <dgm:pt modelId="{542F2CFA-FF69-4100-BEF7-DCDFD025B379}" type="pres">
      <dgm:prSet presAssocID="{08AAC7B6-603A-4BDC-BB5F-6D2454A93DD8}" presName="parTrans" presStyleLbl="bgSibTrans2D1" presStyleIdx="0" presStyleCnt="3"/>
      <dgm:spPr/>
      <dgm:t>
        <a:bodyPr/>
        <a:lstStyle/>
        <a:p>
          <a:endParaRPr lang="pl-PL"/>
        </a:p>
      </dgm:t>
    </dgm:pt>
    <dgm:pt modelId="{5D52F9EA-BFBF-4B44-A8A8-99EBD2DFAAF0}" type="pres">
      <dgm:prSet presAssocID="{FD5F0F94-9331-4057-93F6-5624F937173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3F513F3-B67B-4496-B682-3F386A671BF1}" type="pres">
      <dgm:prSet presAssocID="{674CCC98-A2FD-4AB1-921E-BE304F234B5C}" presName="parTrans" presStyleLbl="bgSibTrans2D1" presStyleIdx="1" presStyleCnt="3"/>
      <dgm:spPr/>
      <dgm:t>
        <a:bodyPr/>
        <a:lstStyle/>
        <a:p>
          <a:endParaRPr lang="pl-PL"/>
        </a:p>
      </dgm:t>
    </dgm:pt>
    <dgm:pt modelId="{A2BF6E4E-B848-411F-9478-CDE5821A0D83}" type="pres">
      <dgm:prSet presAssocID="{7582F796-5EB9-4BD8-9A12-520DC24B4487}" presName="node" presStyleLbl="node1" presStyleIdx="1" presStyleCnt="3" custRadScaleRad="100065" custRadScaleInc="123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DC1AA4-F499-4C7C-9C30-6BCB881A2A11}" type="pres">
      <dgm:prSet presAssocID="{3217CE16-0FDD-4E67-AB45-FF2AC3B0F205}" presName="parTrans" presStyleLbl="bgSibTrans2D1" presStyleIdx="2" presStyleCnt="3"/>
      <dgm:spPr/>
      <dgm:t>
        <a:bodyPr/>
        <a:lstStyle/>
        <a:p>
          <a:endParaRPr lang="pl-PL"/>
        </a:p>
      </dgm:t>
    </dgm:pt>
    <dgm:pt modelId="{AA816E40-980D-44D5-955E-5725667528B6}" type="pres">
      <dgm:prSet presAssocID="{51340DB3-B984-4343-B4EC-1BDC839D7C0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24A748F-C31D-48F7-BDC7-F8FE48E6A9BE}" srcId="{88887C6D-59CD-4C56-86D2-F2762CAE55BC}" destId="{FD5F0F94-9331-4057-93F6-5624F9371737}" srcOrd="0" destOrd="0" parTransId="{08AAC7B6-603A-4BDC-BB5F-6D2454A93DD8}" sibTransId="{8A14CF6A-E91E-4191-AEEC-0A0CFD36A51B}"/>
    <dgm:cxn modelId="{28956781-91A8-4824-8C65-0F6A5289751C}" type="presOf" srcId="{7582F796-5EB9-4BD8-9A12-520DC24B4487}" destId="{A2BF6E4E-B848-411F-9478-CDE5821A0D83}" srcOrd="0" destOrd="0" presId="urn:microsoft.com/office/officeart/2005/8/layout/radial4"/>
    <dgm:cxn modelId="{B92B19E8-3016-49F3-9B5A-69DAB19A57DE}" srcId="{A0B026F6-916D-4452-B9B9-BA33AFF86CD6}" destId="{88887C6D-59CD-4C56-86D2-F2762CAE55BC}" srcOrd="0" destOrd="0" parTransId="{A2156C1D-4B2C-4EA7-B705-2DEDD3494EDD}" sibTransId="{D12FD470-A444-4F3A-98C7-B7FD9199178F}"/>
    <dgm:cxn modelId="{39D6795C-38FC-43DA-8066-CAB225F238E0}" type="presOf" srcId="{51340DB3-B984-4343-B4EC-1BDC839D7C0B}" destId="{AA816E40-980D-44D5-955E-5725667528B6}" srcOrd="0" destOrd="0" presId="urn:microsoft.com/office/officeart/2005/8/layout/radial4"/>
    <dgm:cxn modelId="{8C5B4FD4-6146-448C-AE06-DADDFBB0F64F}" type="presOf" srcId="{674CCC98-A2FD-4AB1-921E-BE304F234B5C}" destId="{53F513F3-B67B-4496-B682-3F386A671BF1}" srcOrd="0" destOrd="0" presId="urn:microsoft.com/office/officeart/2005/8/layout/radial4"/>
    <dgm:cxn modelId="{8B63639B-038D-4237-A584-4577B44BA47B}" srcId="{88887C6D-59CD-4C56-86D2-F2762CAE55BC}" destId="{7582F796-5EB9-4BD8-9A12-520DC24B4487}" srcOrd="1" destOrd="0" parTransId="{674CCC98-A2FD-4AB1-921E-BE304F234B5C}" sibTransId="{371C5F2E-6AD2-414E-A82C-5DC65E81169C}"/>
    <dgm:cxn modelId="{B3F9088B-30CC-4C29-90DF-376ECF837DF4}" type="presOf" srcId="{88887C6D-59CD-4C56-86D2-F2762CAE55BC}" destId="{0BFDFFAA-55EA-4F20-A4E2-B8BE51532A5E}" srcOrd="0" destOrd="0" presId="urn:microsoft.com/office/officeart/2005/8/layout/radial4"/>
    <dgm:cxn modelId="{D877260E-F0EE-40A9-A109-0C4EEBC27015}" srcId="{88887C6D-59CD-4C56-86D2-F2762CAE55BC}" destId="{51340DB3-B984-4343-B4EC-1BDC839D7C0B}" srcOrd="2" destOrd="0" parTransId="{3217CE16-0FDD-4E67-AB45-FF2AC3B0F205}" sibTransId="{3D6849C4-651E-44D3-8DE0-B79811C18DC2}"/>
    <dgm:cxn modelId="{D080DD83-A6BE-4827-8A71-E47ECB01F799}" type="presOf" srcId="{A0B026F6-916D-4452-B9B9-BA33AFF86CD6}" destId="{26478E29-BDDD-4BBC-9507-307F9300B786}" srcOrd="0" destOrd="0" presId="urn:microsoft.com/office/officeart/2005/8/layout/radial4"/>
    <dgm:cxn modelId="{3E45172F-02AE-49AC-AF18-14E8313EF4A5}" type="presOf" srcId="{08AAC7B6-603A-4BDC-BB5F-6D2454A93DD8}" destId="{542F2CFA-FF69-4100-BEF7-DCDFD025B379}" srcOrd="0" destOrd="0" presId="urn:microsoft.com/office/officeart/2005/8/layout/radial4"/>
    <dgm:cxn modelId="{FA9A7CE5-F2B0-4AFE-95B8-CEE9E571C954}" type="presOf" srcId="{FD5F0F94-9331-4057-93F6-5624F9371737}" destId="{5D52F9EA-BFBF-4B44-A8A8-99EBD2DFAAF0}" srcOrd="0" destOrd="0" presId="urn:microsoft.com/office/officeart/2005/8/layout/radial4"/>
    <dgm:cxn modelId="{5B7DA1BC-AD2A-4389-BD0C-64DDE4BBD8B4}" type="presOf" srcId="{3217CE16-0FDD-4E67-AB45-FF2AC3B0F205}" destId="{7ADC1AA4-F499-4C7C-9C30-6BCB881A2A11}" srcOrd="0" destOrd="0" presId="urn:microsoft.com/office/officeart/2005/8/layout/radial4"/>
    <dgm:cxn modelId="{F3771D37-899D-4FE6-8ABC-EE7B3E35B54D}" type="presParOf" srcId="{26478E29-BDDD-4BBC-9507-307F9300B786}" destId="{0BFDFFAA-55EA-4F20-A4E2-B8BE51532A5E}" srcOrd="0" destOrd="0" presId="urn:microsoft.com/office/officeart/2005/8/layout/radial4"/>
    <dgm:cxn modelId="{7A53B7D2-848C-448D-B88D-5AE1371E708D}" type="presParOf" srcId="{26478E29-BDDD-4BBC-9507-307F9300B786}" destId="{542F2CFA-FF69-4100-BEF7-DCDFD025B379}" srcOrd="1" destOrd="0" presId="urn:microsoft.com/office/officeart/2005/8/layout/radial4"/>
    <dgm:cxn modelId="{2EB16908-EBEA-4A9D-BA3C-D9BEE70EDD1A}" type="presParOf" srcId="{26478E29-BDDD-4BBC-9507-307F9300B786}" destId="{5D52F9EA-BFBF-4B44-A8A8-99EBD2DFAAF0}" srcOrd="2" destOrd="0" presId="urn:microsoft.com/office/officeart/2005/8/layout/radial4"/>
    <dgm:cxn modelId="{D51DAE71-EFF5-4A11-BF5E-BF3DAAF56949}" type="presParOf" srcId="{26478E29-BDDD-4BBC-9507-307F9300B786}" destId="{53F513F3-B67B-4496-B682-3F386A671BF1}" srcOrd="3" destOrd="0" presId="urn:microsoft.com/office/officeart/2005/8/layout/radial4"/>
    <dgm:cxn modelId="{64E76073-E12C-407D-9D05-B7B18ED52944}" type="presParOf" srcId="{26478E29-BDDD-4BBC-9507-307F9300B786}" destId="{A2BF6E4E-B848-411F-9478-CDE5821A0D83}" srcOrd="4" destOrd="0" presId="urn:microsoft.com/office/officeart/2005/8/layout/radial4"/>
    <dgm:cxn modelId="{A39DDA05-D84E-459B-A55B-C1CF18D0207E}" type="presParOf" srcId="{26478E29-BDDD-4BBC-9507-307F9300B786}" destId="{7ADC1AA4-F499-4C7C-9C30-6BCB881A2A11}" srcOrd="5" destOrd="0" presId="urn:microsoft.com/office/officeart/2005/8/layout/radial4"/>
    <dgm:cxn modelId="{F173EC21-CD80-4C03-8922-257DCB50F396}" type="presParOf" srcId="{26478E29-BDDD-4BBC-9507-307F9300B786}" destId="{AA816E40-980D-44D5-955E-5725667528B6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BD1D70D-613C-4684-B885-0C8401F6F444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3BAA0764-253B-4EAB-9294-17379E854783}">
      <dgm:prSet phldrT="[Tekst]"/>
      <dgm:spPr/>
      <dgm:t>
        <a:bodyPr/>
        <a:lstStyle/>
        <a:p>
          <a:r>
            <a:rPr lang="pl-PL" dirty="0" smtClean="0"/>
            <a:t>3 (</a:t>
          </a:r>
          <a:r>
            <a:rPr lang="pl-PL" dirty="0" smtClean="0"/>
            <a:t>x</a:t>
          </a:r>
          <a:r>
            <a:rPr lang="pl-PL" dirty="0" smtClean="0">
              <a:solidFill>
                <a:srgbClr val="FF0000"/>
              </a:solidFill>
            </a:rPr>
            <a:t>-</a:t>
          </a:r>
          <a:r>
            <a:rPr lang="pl-PL" dirty="0" smtClean="0"/>
            <a:t>y</a:t>
          </a:r>
          <a:r>
            <a:rPr lang="pl-PL" dirty="0" smtClean="0">
              <a:solidFill>
                <a:srgbClr val="0070C0"/>
              </a:solidFill>
            </a:rPr>
            <a:t>+</a:t>
          </a:r>
          <a:r>
            <a:rPr lang="pl-PL" dirty="0" smtClean="0"/>
            <a:t>5)</a:t>
          </a:r>
          <a:endParaRPr lang="pl-PL" dirty="0"/>
        </a:p>
      </dgm:t>
    </dgm:pt>
    <dgm:pt modelId="{AFDFAF0E-E145-4063-B6DA-ACD67FCF3C84}" type="parTrans" cxnId="{6971E393-8AB8-49CE-B68C-D11DC5B61834}">
      <dgm:prSet/>
      <dgm:spPr/>
      <dgm:t>
        <a:bodyPr/>
        <a:lstStyle/>
        <a:p>
          <a:endParaRPr lang="pl-PL"/>
        </a:p>
      </dgm:t>
    </dgm:pt>
    <dgm:pt modelId="{CEB15AA8-A8FE-4F8D-ADE3-92269D4AE1D4}" type="sibTrans" cxnId="{6971E393-8AB8-49CE-B68C-D11DC5B61834}">
      <dgm:prSet/>
      <dgm:spPr/>
      <dgm:t>
        <a:bodyPr/>
        <a:lstStyle/>
        <a:p>
          <a:endParaRPr lang="pl-PL"/>
        </a:p>
      </dgm:t>
    </dgm:pt>
    <dgm:pt modelId="{FFB126C0-D004-4A40-AA1C-345C0765A615}">
      <dgm:prSet phldrT="[Tekst]"/>
      <dgm:spPr/>
      <dgm:t>
        <a:bodyPr/>
        <a:lstStyle/>
        <a:p>
          <a:r>
            <a:rPr lang="pl-PL" dirty="0" smtClean="0"/>
            <a:t>(</a:t>
          </a:r>
          <a:r>
            <a:rPr lang="pl-PL" dirty="0" smtClean="0"/>
            <a:t>3x</a:t>
          </a:r>
          <a:r>
            <a:rPr lang="pl-PL" dirty="0" smtClean="0"/>
            <a:t>)</a:t>
          </a:r>
          <a:r>
            <a:rPr lang="pl-PL" dirty="0" smtClean="0">
              <a:solidFill>
                <a:srgbClr val="FF0000"/>
              </a:solidFill>
            </a:rPr>
            <a:t>-</a:t>
          </a:r>
          <a:r>
            <a:rPr lang="pl-PL" dirty="0" smtClean="0"/>
            <a:t>(</a:t>
          </a:r>
          <a:r>
            <a:rPr lang="pl-PL" dirty="0" smtClean="0"/>
            <a:t>3y</a:t>
          </a:r>
          <a:r>
            <a:rPr lang="pl-PL" dirty="0" smtClean="0"/>
            <a:t>)</a:t>
          </a:r>
          <a:r>
            <a:rPr lang="pl-PL" dirty="0" smtClean="0">
              <a:solidFill>
                <a:srgbClr val="0070C0"/>
              </a:solidFill>
            </a:rPr>
            <a:t>+</a:t>
          </a:r>
          <a:r>
            <a:rPr lang="pl-PL" dirty="0" smtClean="0"/>
            <a:t>(</a:t>
          </a:r>
          <a:r>
            <a:rPr lang="pl-PL" dirty="0" smtClean="0"/>
            <a:t>3∙5</a:t>
          </a:r>
          <a:r>
            <a:rPr lang="pl-PL" dirty="0" smtClean="0"/>
            <a:t>)</a:t>
          </a:r>
          <a:endParaRPr lang="pl-PL" dirty="0"/>
        </a:p>
      </dgm:t>
    </dgm:pt>
    <dgm:pt modelId="{8997D3AB-F79E-4189-A6E5-BCC24C85EB58}" type="parTrans" cxnId="{1D1AA3F3-3BAA-43BA-A60E-39A86E3BCDF6}">
      <dgm:prSet/>
      <dgm:spPr/>
      <dgm:t>
        <a:bodyPr/>
        <a:lstStyle/>
        <a:p>
          <a:endParaRPr lang="pl-PL"/>
        </a:p>
      </dgm:t>
    </dgm:pt>
    <dgm:pt modelId="{B95BC230-F355-4D8F-97A1-DC660EC2983E}" type="sibTrans" cxnId="{1D1AA3F3-3BAA-43BA-A60E-39A86E3BCDF6}">
      <dgm:prSet/>
      <dgm:spPr/>
      <dgm:t>
        <a:bodyPr/>
        <a:lstStyle/>
        <a:p>
          <a:endParaRPr lang="pl-PL"/>
        </a:p>
      </dgm:t>
    </dgm:pt>
    <dgm:pt modelId="{DAF61F30-8E54-452D-B1A8-0185B37CE039}">
      <dgm:prSet phldrT="[Tekst]"/>
      <dgm:spPr/>
      <dgm:t>
        <a:bodyPr/>
        <a:lstStyle/>
        <a:p>
          <a:r>
            <a:rPr lang="pl-PL" dirty="0" smtClean="0"/>
            <a:t>3x-3y+15</a:t>
          </a:r>
          <a:endParaRPr lang="pl-PL" dirty="0"/>
        </a:p>
      </dgm:t>
    </dgm:pt>
    <dgm:pt modelId="{A966C6C4-5532-4977-B680-BDE8717CA82E}" type="parTrans" cxnId="{D065C315-505B-4E8A-B806-F0F763D31AA1}">
      <dgm:prSet/>
      <dgm:spPr/>
      <dgm:t>
        <a:bodyPr/>
        <a:lstStyle/>
        <a:p>
          <a:endParaRPr lang="pl-PL"/>
        </a:p>
      </dgm:t>
    </dgm:pt>
    <dgm:pt modelId="{3496729A-8156-46FD-9A41-224326C703EE}" type="sibTrans" cxnId="{D065C315-505B-4E8A-B806-F0F763D31AA1}">
      <dgm:prSet/>
      <dgm:spPr/>
      <dgm:t>
        <a:bodyPr/>
        <a:lstStyle/>
        <a:p>
          <a:endParaRPr lang="pl-PL"/>
        </a:p>
      </dgm:t>
    </dgm:pt>
    <dgm:pt modelId="{34D238C1-1872-4CB1-BFAE-0F20C23208CA}" type="pres">
      <dgm:prSet presAssocID="{DBD1D70D-613C-4684-B885-0C8401F6F444}" presName="Name0" presStyleCnt="0">
        <dgm:presLayoutVars>
          <dgm:dir/>
          <dgm:resizeHandles val="exact"/>
        </dgm:presLayoutVars>
      </dgm:prSet>
      <dgm:spPr/>
    </dgm:pt>
    <dgm:pt modelId="{F0873CB6-3F98-4180-821D-8A8BF16D37B0}" type="pres">
      <dgm:prSet presAssocID="{3BAA0764-253B-4EAB-9294-17379E854783}" presName="node" presStyleLbl="node1" presStyleIdx="0" presStyleCnt="3" custScaleX="9053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6F9A095-23A5-436A-9833-84ED2FD09314}" type="pres">
      <dgm:prSet presAssocID="{CEB15AA8-A8FE-4F8D-ADE3-92269D4AE1D4}" presName="sibTrans" presStyleLbl="sibTrans2D1" presStyleIdx="0" presStyleCnt="2"/>
      <dgm:spPr/>
      <dgm:t>
        <a:bodyPr/>
        <a:lstStyle/>
        <a:p>
          <a:endParaRPr lang="pl-PL"/>
        </a:p>
      </dgm:t>
    </dgm:pt>
    <dgm:pt modelId="{5770A609-CF58-47E5-8009-F3339F7CE570}" type="pres">
      <dgm:prSet presAssocID="{CEB15AA8-A8FE-4F8D-ADE3-92269D4AE1D4}" presName="connectorText" presStyleLbl="sibTrans2D1" presStyleIdx="0" presStyleCnt="2"/>
      <dgm:spPr/>
      <dgm:t>
        <a:bodyPr/>
        <a:lstStyle/>
        <a:p>
          <a:endParaRPr lang="pl-PL"/>
        </a:p>
      </dgm:t>
    </dgm:pt>
    <dgm:pt modelId="{981D71AC-316E-43F5-AB19-D344408C1D81}" type="pres">
      <dgm:prSet presAssocID="{FFB126C0-D004-4A40-AA1C-345C0765A615}" presName="node" presStyleLbl="node1" presStyleIdx="1" presStyleCnt="3" custScaleX="16182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1784BBB-AA90-42F1-A79E-FCE3809AD8E1}" type="pres">
      <dgm:prSet presAssocID="{B95BC230-F355-4D8F-97A1-DC660EC2983E}" presName="sibTrans" presStyleLbl="sibTrans2D1" presStyleIdx="1" presStyleCnt="2"/>
      <dgm:spPr/>
      <dgm:t>
        <a:bodyPr/>
        <a:lstStyle/>
        <a:p>
          <a:endParaRPr lang="pl-PL"/>
        </a:p>
      </dgm:t>
    </dgm:pt>
    <dgm:pt modelId="{712EF42B-F02F-4440-928A-1AB9A49A4FFC}" type="pres">
      <dgm:prSet presAssocID="{B95BC230-F355-4D8F-97A1-DC660EC2983E}" presName="connectorText" presStyleLbl="sibTrans2D1" presStyleIdx="1" presStyleCnt="2"/>
      <dgm:spPr/>
      <dgm:t>
        <a:bodyPr/>
        <a:lstStyle/>
        <a:p>
          <a:endParaRPr lang="pl-PL"/>
        </a:p>
      </dgm:t>
    </dgm:pt>
    <dgm:pt modelId="{7A0DBE32-A62B-4E5A-AE22-75C974A5DEA6}" type="pres">
      <dgm:prSet presAssocID="{DAF61F30-8E54-452D-B1A8-0185B37CE039}" presName="node" presStyleLbl="node1" presStyleIdx="2" presStyleCnt="3" custScaleX="9409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065C315-505B-4E8A-B806-F0F763D31AA1}" srcId="{DBD1D70D-613C-4684-B885-0C8401F6F444}" destId="{DAF61F30-8E54-452D-B1A8-0185B37CE039}" srcOrd="2" destOrd="0" parTransId="{A966C6C4-5532-4977-B680-BDE8717CA82E}" sibTransId="{3496729A-8156-46FD-9A41-224326C703EE}"/>
    <dgm:cxn modelId="{1D1AA3F3-3BAA-43BA-A60E-39A86E3BCDF6}" srcId="{DBD1D70D-613C-4684-B885-0C8401F6F444}" destId="{FFB126C0-D004-4A40-AA1C-345C0765A615}" srcOrd="1" destOrd="0" parTransId="{8997D3AB-F79E-4189-A6E5-BCC24C85EB58}" sibTransId="{B95BC230-F355-4D8F-97A1-DC660EC2983E}"/>
    <dgm:cxn modelId="{201F5E4C-9DC7-4716-86D9-CBFA5B84AF5A}" type="presOf" srcId="{FFB126C0-D004-4A40-AA1C-345C0765A615}" destId="{981D71AC-316E-43F5-AB19-D344408C1D81}" srcOrd="0" destOrd="0" presId="urn:microsoft.com/office/officeart/2005/8/layout/process1"/>
    <dgm:cxn modelId="{F38C47FC-A0D7-4EF6-81D6-48F10580153F}" type="presOf" srcId="{B95BC230-F355-4D8F-97A1-DC660EC2983E}" destId="{91784BBB-AA90-42F1-A79E-FCE3809AD8E1}" srcOrd="0" destOrd="0" presId="urn:microsoft.com/office/officeart/2005/8/layout/process1"/>
    <dgm:cxn modelId="{4F7EA28F-59BB-423D-8796-3C002D94F11D}" type="presOf" srcId="{3BAA0764-253B-4EAB-9294-17379E854783}" destId="{F0873CB6-3F98-4180-821D-8A8BF16D37B0}" srcOrd="0" destOrd="0" presId="urn:microsoft.com/office/officeart/2005/8/layout/process1"/>
    <dgm:cxn modelId="{6971E393-8AB8-49CE-B68C-D11DC5B61834}" srcId="{DBD1D70D-613C-4684-B885-0C8401F6F444}" destId="{3BAA0764-253B-4EAB-9294-17379E854783}" srcOrd="0" destOrd="0" parTransId="{AFDFAF0E-E145-4063-B6DA-ACD67FCF3C84}" sibTransId="{CEB15AA8-A8FE-4F8D-ADE3-92269D4AE1D4}"/>
    <dgm:cxn modelId="{24A153C1-2C89-48E1-91A1-603542AD4099}" type="presOf" srcId="{CEB15AA8-A8FE-4F8D-ADE3-92269D4AE1D4}" destId="{5770A609-CF58-47E5-8009-F3339F7CE570}" srcOrd="1" destOrd="0" presId="urn:microsoft.com/office/officeart/2005/8/layout/process1"/>
    <dgm:cxn modelId="{0D680B04-4805-4ACC-BBA9-6C0B439F1611}" type="presOf" srcId="{CEB15AA8-A8FE-4F8D-ADE3-92269D4AE1D4}" destId="{56F9A095-23A5-436A-9833-84ED2FD09314}" srcOrd="0" destOrd="0" presId="urn:microsoft.com/office/officeart/2005/8/layout/process1"/>
    <dgm:cxn modelId="{649E94B9-A216-40E4-B9B2-91851C845B45}" type="presOf" srcId="{DBD1D70D-613C-4684-B885-0C8401F6F444}" destId="{34D238C1-1872-4CB1-BFAE-0F20C23208CA}" srcOrd="0" destOrd="0" presId="urn:microsoft.com/office/officeart/2005/8/layout/process1"/>
    <dgm:cxn modelId="{AB087523-5E08-41F6-8192-47803E7BF0F5}" type="presOf" srcId="{B95BC230-F355-4D8F-97A1-DC660EC2983E}" destId="{712EF42B-F02F-4440-928A-1AB9A49A4FFC}" srcOrd="1" destOrd="0" presId="urn:microsoft.com/office/officeart/2005/8/layout/process1"/>
    <dgm:cxn modelId="{EED8A421-8188-4FDD-A74D-69892E589D53}" type="presOf" srcId="{DAF61F30-8E54-452D-B1A8-0185B37CE039}" destId="{7A0DBE32-A62B-4E5A-AE22-75C974A5DEA6}" srcOrd="0" destOrd="0" presId="urn:microsoft.com/office/officeart/2005/8/layout/process1"/>
    <dgm:cxn modelId="{317D0AA7-8466-4952-A61B-1E2AB72F61A9}" type="presParOf" srcId="{34D238C1-1872-4CB1-BFAE-0F20C23208CA}" destId="{F0873CB6-3F98-4180-821D-8A8BF16D37B0}" srcOrd="0" destOrd="0" presId="urn:microsoft.com/office/officeart/2005/8/layout/process1"/>
    <dgm:cxn modelId="{29EAF02E-9146-4487-AE9D-B8E888C73016}" type="presParOf" srcId="{34D238C1-1872-4CB1-BFAE-0F20C23208CA}" destId="{56F9A095-23A5-436A-9833-84ED2FD09314}" srcOrd="1" destOrd="0" presId="urn:microsoft.com/office/officeart/2005/8/layout/process1"/>
    <dgm:cxn modelId="{71DC098C-66CC-45D7-A3A9-A9A7F461DCB5}" type="presParOf" srcId="{56F9A095-23A5-436A-9833-84ED2FD09314}" destId="{5770A609-CF58-47E5-8009-F3339F7CE570}" srcOrd="0" destOrd="0" presId="urn:microsoft.com/office/officeart/2005/8/layout/process1"/>
    <dgm:cxn modelId="{0C7D649B-0C46-40DB-A56D-6A2B326EE14E}" type="presParOf" srcId="{34D238C1-1872-4CB1-BFAE-0F20C23208CA}" destId="{981D71AC-316E-43F5-AB19-D344408C1D81}" srcOrd="2" destOrd="0" presId="urn:microsoft.com/office/officeart/2005/8/layout/process1"/>
    <dgm:cxn modelId="{AD9308A2-0070-4CDE-9C2D-E55BCDC0423A}" type="presParOf" srcId="{34D238C1-1872-4CB1-BFAE-0F20C23208CA}" destId="{91784BBB-AA90-42F1-A79E-FCE3809AD8E1}" srcOrd="3" destOrd="0" presId="urn:microsoft.com/office/officeart/2005/8/layout/process1"/>
    <dgm:cxn modelId="{CE29B25C-ED1B-4EE3-8772-3AD6EF247EC8}" type="presParOf" srcId="{91784BBB-AA90-42F1-A79E-FCE3809AD8E1}" destId="{712EF42B-F02F-4440-928A-1AB9A49A4FFC}" srcOrd="0" destOrd="0" presId="urn:microsoft.com/office/officeart/2005/8/layout/process1"/>
    <dgm:cxn modelId="{D4C467FC-008F-46CC-81F5-4D35A8D9325F}" type="presParOf" srcId="{34D238C1-1872-4CB1-BFAE-0F20C23208CA}" destId="{7A0DBE32-A62B-4E5A-AE22-75C974A5DEA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AE9AE7B-6292-474C-9F43-F7C95C5194CB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</dgm:pt>
    <dgm:pt modelId="{BDAE66BC-587F-4621-83CE-893167C1E911}">
      <dgm:prSet phldrT="[Tekst]"/>
      <dgm:spPr/>
      <dgm:t>
        <a:bodyPr/>
        <a:lstStyle/>
        <a:p>
          <a:r>
            <a:rPr lang="pl-PL" dirty="0" smtClean="0"/>
            <a:t>y(z+7÷2-9</a:t>
          </a:r>
          <a:r>
            <a:rPr lang="pl-PL" dirty="0" smtClean="0"/>
            <a:t>)</a:t>
          </a:r>
          <a:endParaRPr lang="pl-PL" dirty="0"/>
        </a:p>
      </dgm:t>
    </dgm:pt>
    <dgm:pt modelId="{D196C84C-A46F-456A-90F0-4E6AF4EAD945}" type="parTrans" cxnId="{73C28FBE-6150-460E-9F80-5D7B4A3232B2}">
      <dgm:prSet/>
      <dgm:spPr/>
      <dgm:t>
        <a:bodyPr/>
        <a:lstStyle/>
        <a:p>
          <a:endParaRPr lang="pl-PL"/>
        </a:p>
      </dgm:t>
    </dgm:pt>
    <dgm:pt modelId="{23C6D3D0-35AA-4C8E-BB85-DDD6DC7B7C53}" type="sibTrans" cxnId="{73C28FBE-6150-460E-9F80-5D7B4A3232B2}">
      <dgm:prSet/>
      <dgm:spPr/>
      <dgm:t>
        <a:bodyPr/>
        <a:lstStyle/>
        <a:p>
          <a:endParaRPr lang="pl-PL"/>
        </a:p>
      </dgm:t>
    </dgm:pt>
    <dgm:pt modelId="{91C922BA-1479-4B5C-A9A6-83A744D9B8E0}">
      <dgm:prSet phldrT="[Tekst]"/>
      <dgm:spPr/>
      <dgm:t>
        <a:bodyPr/>
        <a:lstStyle/>
        <a:p>
          <a:r>
            <a:rPr lang="pl-PL" dirty="0" smtClean="0"/>
            <a:t>y(z+3,5-9</a:t>
          </a:r>
          <a:r>
            <a:rPr lang="pl-PL" dirty="0" smtClean="0"/>
            <a:t>)</a:t>
          </a:r>
          <a:endParaRPr lang="pl-PL" dirty="0"/>
        </a:p>
      </dgm:t>
    </dgm:pt>
    <dgm:pt modelId="{058378E1-FD72-4480-8875-F345A3E8072B}" type="parTrans" cxnId="{FAE9A57D-7389-43D6-8348-A0A253960FE5}">
      <dgm:prSet/>
      <dgm:spPr/>
      <dgm:t>
        <a:bodyPr/>
        <a:lstStyle/>
        <a:p>
          <a:endParaRPr lang="pl-PL"/>
        </a:p>
      </dgm:t>
    </dgm:pt>
    <dgm:pt modelId="{75BF39BE-3227-47E9-AA1A-FE76BE458B6B}" type="sibTrans" cxnId="{FAE9A57D-7389-43D6-8348-A0A253960FE5}">
      <dgm:prSet/>
      <dgm:spPr/>
      <dgm:t>
        <a:bodyPr/>
        <a:lstStyle/>
        <a:p>
          <a:endParaRPr lang="pl-PL"/>
        </a:p>
      </dgm:t>
    </dgm:pt>
    <dgm:pt modelId="{8DF8C2AE-201D-46DA-A08D-D812C42D754B}">
      <dgm:prSet phldrT="[Tekst]"/>
      <dgm:spPr/>
      <dgm:t>
        <a:bodyPr/>
        <a:lstStyle/>
        <a:p>
          <a:r>
            <a:rPr lang="pl-PL" dirty="0" smtClean="0"/>
            <a:t>y(z-5,5</a:t>
          </a:r>
          <a:r>
            <a:rPr lang="pl-PL" dirty="0" smtClean="0"/>
            <a:t>)</a:t>
          </a:r>
          <a:endParaRPr lang="pl-PL" dirty="0"/>
        </a:p>
      </dgm:t>
    </dgm:pt>
    <dgm:pt modelId="{14FC7397-8F9D-4812-B500-D3DCA0763023}" type="parTrans" cxnId="{500FB139-2AA5-43CD-9A86-FEBEAFDB1273}">
      <dgm:prSet/>
      <dgm:spPr/>
      <dgm:t>
        <a:bodyPr/>
        <a:lstStyle/>
        <a:p>
          <a:endParaRPr lang="pl-PL"/>
        </a:p>
      </dgm:t>
    </dgm:pt>
    <dgm:pt modelId="{3A2D26C7-BE5F-4439-9C90-CC9C5A2FAAB6}" type="sibTrans" cxnId="{500FB139-2AA5-43CD-9A86-FEBEAFDB1273}">
      <dgm:prSet/>
      <dgm:spPr/>
      <dgm:t>
        <a:bodyPr/>
        <a:lstStyle/>
        <a:p>
          <a:endParaRPr lang="pl-PL"/>
        </a:p>
      </dgm:t>
    </dgm:pt>
    <dgm:pt modelId="{597894D2-B09D-4C4A-8BE2-31E60BC16E5B}">
      <dgm:prSet phldrT="[Tekst]"/>
      <dgm:spPr/>
      <dgm:t>
        <a:bodyPr/>
        <a:lstStyle/>
        <a:p>
          <a:r>
            <a:rPr lang="pl-PL" dirty="0" smtClean="0"/>
            <a:t>(</a:t>
          </a:r>
          <a:r>
            <a:rPr lang="pl-PL" dirty="0" err="1" smtClean="0"/>
            <a:t>y∙z</a:t>
          </a:r>
          <a:r>
            <a:rPr lang="pl-PL" dirty="0" smtClean="0"/>
            <a:t>)-(</a:t>
          </a:r>
          <a:r>
            <a:rPr lang="pl-PL" dirty="0" smtClean="0"/>
            <a:t>y∙5,5</a:t>
          </a:r>
          <a:r>
            <a:rPr lang="pl-PL" dirty="0" smtClean="0"/>
            <a:t>)</a:t>
          </a:r>
          <a:endParaRPr lang="pl-PL" dirty="0"/>
        </a:p>
      </dgm:t>
    </dgm:pt>
    <dgm:pt modelId="{435EA561-2064-47C6-B996-FC6F8B1E9C8F}" type="parTrans" cxnId="{0355A7C2-366E-4ED1-A415-AAF438A09A93}">
      <dgm:prSet/>
      <dgm:spPr/>
      <dgm:t>
        <a:bodyPr/>
        <a:lstStyle/>
        <a:p>
          <a:endParaRPr lang="pl-PL"/>
        </a:p>
      </dgm:t>
    </dgm:pt>
    <dgm:pt modelId="{96200BD1-71B5-4F86-A2FB-EC93184BE1F6}" type="sibTrans" cxnId="{0355A7C2-366E-4ED1-A415-AAF438A09A93}">
      <dgm:prSet/>
      <dgm:spPr/>
      <dgm:t>
        <a:bodyPr/>
        <a:lstStyle/>
        <a:p>
          <a:endParaRPr lang="pl-PL"/>
        </a:p>
      </dgm:t>
    </dgm:pt>
    <dgm:pt modelId="{CCE2ED33-3341-48BA-82BB-F96676D4766F}">
      <dgm:prSet phldrT="[Tekst]"/>
      <dgm:spPr/>
      <dgm:t>
        <a:bodyPr/>
        <a:lstStyle/>
        <a:p>
          <a:r>
            <a:rPr lang="pl-PL" dirty="0" smtClean="0"/>
            <a:t>yz-5,5y</a:t>
          </a:r>
          <a:endParaRPr lang="pl-PL" dirty="0"/>
        </a:p>
      </dgm:t>
    </dgm:pt>
    <dgm:pt modelId="{EC911049-24F1-48D7-B354-1E3D011DBEFA}" type="parTrans" cxnId="{0826BBE8-4618-47CB-9317-54FDD93B335C}">
      <dgm:prSet/>
      <dgm:spPr/>
      <dgm:t>
        <a:bodyPr/>
        <a:lstStyle/>
        <a:p>
          <a:endParaRPr lang="pl-PL"/>
        </a:p>
      </dgm:t>
    </dgm:pt>
    <dgm:pt modelId="{93827702-62BA-4F67-B5C8-F1A2B528F5B2}" type="sibTrans" cxnId="{0826BBE8-4618-47CB-9317-54FDD93B335C}">
      <dgm:prSet/>
      <dgm:spPr/>
      <dgm:t>
        <a:bodyPr/>
        <a:lstStyle/>
        <a:p>
          <a:endParaRPr lang="pl-PL"/>
        </a:p>
      </dgm:t>
    </dgm:pt>
    <dgm:pt modelId="{32B6A149-61A7-4376-9E0F-621B3125799F}" type="pres">
      <dgm:prSet presAssocID="{EAE9AE7B-6292-474C-9F43-F7C95C5194CB}" presName="diagram" presStyleCnt="0">
        <dgm:presLayoutVars>
          <dgm:dir/>
          <dgm:resizeHandles val="exact"/>
        </dgm:presLayoutVars>
      </dgm:prSet>
      <dgm:spPr/>
    </dgm:pt>
    <dgm:pt modelId="{B84B6399-DE4D-423E-AE9B-6C8017C6F2B5}" type="pres">
      <dgm:prSet presAssocID="{BDAE66BC-587F-4621-83CE-893167C1E911}" presName="node" presStyleLbl="node1" presStyleIdx="0" presStyleCnt="5" custScaleX="12976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0CA458-2729-4C58-ACFD-6E912D417351}" type="pres">
      <dgm:prSet presAssocID="{23C6D3D0-35AA-4C8E-BB85-DDD6DC7B7C53}" presName="sibTrans" presStyleLbl="sibTrans2D1" presStyleIdx="0" presStyleCnt="4"/>
      <dgm:spPr/>
      <dgm:t>
        <a:bodyPr/>
        <a:lstStyle/>
        <a:p>
          <a:endParaRPr lang="pl-PL"/>
        </a:p>
      </dgm:t>
    </dgm:pt>
    <dgm:pt modelId="{30B7F966-C529-4539-BD93-ABFDFBA90D03}" type="pres">
      <dgm:prSet presAssocID="{23C6D3D0-35AA-4C8E-BB85-DDD6DC7B7C53}" presName="connectorText" presStyleLbl="sibTrans2D1" presStyleIdx="0" presStyleCnt="4"/>
      <dgm:spPr/>
      <dgm:t>
        <a:bodyPr/>
        <a:lstStyle/>
        <a:p>
          <a:endParaRPr lang="pl-PL"/>
        </a:p>
      </dgm:t>
    </dgm:pt>
    <dgm:pt modelId="{0F078F87-8696-490C-98B4-2814EB32BCDB}" type="pres">
      <dgm:prSet presAssocID="{91C922BA-1479-4B5C-A9A6-83A744D9B8E0}" presName="node" presStyleLbl="node1" presStyleIdx="1" presStyleCnt="5" custScaleX="11952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1C98B74-8AF4-437F-A25A-783ED4793CB9}" type="pres">
      <dgm:prSet presAssocID="{75BF39BE-3227-47E9-AA1A-FE76BE458B6B}" presName="sibTrans" presStyleLbl="sibTrans2D1" presStyleIdx="1" presStyleCnt="4"/>
      <dgm:spPr/>
      <dgm:t>
        <a:bodyPr/>
        <a:lstStyle/>
        <a:p>
          <a:endParaRPr lang="pl-PL"/>
        </a:p>
      </dgm:t>
    </dgm:pt>
    <dgm:pt modelId="{CD28FBE8-007E-4ECF-B754-548AA4FB5670}" type="pres">
      <dgm:prSet presAssocID="{75BF39BE-3227-47E9-AA1A-FE76BE458B6B}" presName="connectorText" presStyleLbl="sibTrans2D1" presStyleIdx="1" presStyleCnt="4"/>
      <dgm:spPr/>
      <dgm:t>
        <a:bodyPr/>
        <a:lstStyle/>
        <a:p>
          <a:endParaRPr lang="pl-PL"/>
        </a:p>
      </dgm:t>
    </dgm:pt>
    <dgm:pt modelId="{929744AA-5E8D-4E4C-8BC0-52AB7075D193}" type="pres">
      <dgm:prSet presAssocID="{8DF8C2AE-201D-46DA-A08D-D812C42D754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5EA6D67-581A-4EA4-9FDC-1AFED20A77B0}" type="pres">
      <dgm:prSet presAssocID="{3A2D26C7-BE5F-4439-9C90-CC9C5A2FAAB6}" presName="sibTrans" presStyleLbl="sibTrans2D1" presStyleIdx="2" presStyleCnt="4" custAng="20953477"/>
      <dgm:spPr/>
      <dgm:t>
        <a:bodyPr/>
        <a:lstStyle/>
        <a:p>
          <a:endParaRPr lang="pl-PL"/>
        </a:p>
      </dgm:t>
    </dgm:pt>
    <dgm:pt modelId="{DBD5CC27-4FB8-4E76-9A1C-FC5789795D6E}" type="pres">
      <dgm:prSet presAssocID="{3A2D26C7-BE5F-4439-9C90-CC9C5A2FAAB6}" presName="connectorText" presStyleLbl="sibTrans2D1" presStyleIdx="2" presStyleCnt="4"/>
      <dgm:spPr/>
      <dgm:t>
        <a:bodyPr/>
        <a:lstStyle/>
        <a:p>
          <a:endParaRPr lang="pl-PL"/>
        </a:p>
      </dgm:t>
    </dgm:pt>
    <dgm:pt modelId="{59D3939F-5AB8-4E42-B970-4276760BD962}" type="pres">
      <dgm:prSet presAssocID="{597894D2-B09D-4C4A-8BE2-31E60BC16E5B}" presName="node" presStyleLbl="node1" presStyleIdx="3" presStyleCnt="5" custScaleX="13806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E48E609-AF60-4B8A-AC73-724BEEDCDDB3}" type="pres">
      <dgm:prSet presAssocID="{96200BD1-71B5-4F86-A2FB-EC93184BE1F6}" presName="sibTrans" presStyleLbl="sibTrans2D1" presStyleIdx="3" presStyleCnt="4"/>
      <dgm:spPr/>
      <dgm:t>
        <a:bodyPr/>
        <a:lstStyle/>
        <a:p>
          <a:endParaRPr lang="pl-PL"/>
        </a:p>
      </dgm:t>
    </dgm:pt>
    <dgm:pt modelId="{34C72506-814A-4AF0-9248-210EB176BF40}" type="pres">
      <dgm:prSet presAssocID="{96200BD1-71B5-4F86-A2FB-EC93184BE1F6}" presName="connectorText" presStyleLbl="sibTrans2D1" presStyleIdx="3" presStyleCnt="4"/>
      <dgm:spPr/>
      <dgm:t>
        <a:bodyPr/>
        <a:lstStyle/>
        <a:p>
          <a:endParaRPr lang="pl-PL"/>
        </a:p>
      </dgm:t>
    </dgm:pt>
    <dgm:pt modelId="{434DC6BF-956F-444E-9C7B-45B2A12E9CFF}" type="pres">
      <dgm:prSet presAssocID="{CCE2ED33-3341-48BA-82BB-F96676D4766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F77E0D3-600C-4911-B032-BAFED455AD0E}" type="presOf" srcId="{CCE2ED33-3341-48BA-82BB-F96676D4766F}" destId="{434DC6BF-956F-444E-9C7B-45B2A12E9CFF}" srcOrd="0" destOrd="0" presId="urn:microsoft.com/office/officeart/2005/8/layout/process5"/>
    <dgm:cxn modelId="{0826BBE8-4618-47CB-9317-54FDD93B335C}" srcId="{EAE9AE7B-6292-474C-9F43-F7C95C5194CB}" destId="{CCE2ED33-3341-48BA-82BB-F96676D4766F}" srcOrd="4" destOrd="0" parTransId="{EC911049-24F1-48D7-B354-1E3D011DBEFA}" sibTransId="{93827702-62BA-4F67-B5C8-F1A2B528F5B2}"/>
    <dgm:cxn modelId="{6B4AC0CE-6759-444A-B021-5F3767E5C496}" type="presOf" srcId="{96200BD1-71B5-4F86-A2FB-EC93184BE1F6}" destId="{EE48E609-AF60-4B8A-AC73-724BEEDCDDB3}" srcOrd="0" destOrd="0" presId="urn:microsoft.com/office/officeart/2005/8/layout/process5"/>
    <dgm:cxn modelId="{01E32E75-7FE1-4CF5-A4B4-314BBB058F52}" type="presOf" srcId="{91C922BA-1479-4B5C-A9A6-83A744D9B8E0}" destId="{0F078F87-8696-490C-98B4-2814EB32BCDB}" srcOrd="0" destOrd="0" presId="urn:microsoft.com/office/officeart/2005/8/layout/process5"/>
    <dgm:cxn modelId="{FAE9A57D-7389-43D6-8348-A0A253960FE5}" srcId="{EAE9AE7B-6292-474C-9F43-F7C95C5194CB}" destId="{91C922BA-1479-4B5C-A9A6-83A744D9B8E0}" srcOrd="1" destOrd="0" parTransId="{058378E1-FD72-4480-8875-F345A3E8072B}" sibTransId="{75BF39BE-3227-47E9-AA1A-FE76BE458B6B}"/>
    <dgm:cxn modelId="{D2A6BFC5-89E6-43F2-8EDA-91593BC77EF6}" type="presOf" srcId="{3A2D26C7-BE5F-4439-9C90-CC9C5A2FAAB6}" destId="{DBD5CC27-4FB8-4E76-9A1C-FC5789795D6E}" srcOrd="1" destOrd="0" presId="urn:microsoft.com/office/officeart/2005/8/layout/process5"/>
    <dgm:cxn modelId="{4F63972E-4BBD-42EE-8B2F-BD9D3CCEDC49}" type="presOf" srcId="{75BF39BE-3227-47E9-AA1A-FE76BE458B6B}" destId="{CD28FBE8-007E-4ECF-B754-548AA4FB5670}" srcOrd="1" destOrd="0" presId="urn:microsoft.com/office/officeart/2005/8/layout/process5"/>
    <dgm:cxn modelId="{0084C892-EDC6-4662-B6E9-E06F9F50FA09}" type="presOf" srcId="{597894D2-B09D-4C4A-8BE2-31E60BC16E5B}" destId="{59D3939F-5AB8-4E42-B970-4276760BD962}" srcOrd="0" destOrd="0" presId="urn:microsoft.com/office/officeart/2005/8/layout/process5"/>
    <dgm:cxn modelId="{500FB139-2AA5-43CD-9A86-FEBEAFDB1273}" srcId="{EAE9AE7B-6292-474C-9F43-F7C95C5194CB}" destId="{8DF8C2AE-201D-46DA-A08D-D812C42D754B}" srcOrd="2" destOrd="0" parTransId="{14FC7397-8F9D-4812-B500-D3DCA0763023}" sibTransId="{3A2D26C7-BE5F-4439-9C90-CC9C5A2FAAB6}"/>
    <dgm:cxn modelId="{4759BA8A-1F10-4096-BBCB-C16D6E817A60}" type="presOf" srcId="{75BF39BE-3227-47E9-AA1A-FE76BE458B6B}" destId="{A1C98B74-8AF4-437F-A25A-783ED4793CB9}" srcOrd="0" destOrd="0" presId="urn:microsoft.com/office/officeart/2005/8/layout/process5"/>
    <dgm:cxn modelId="{263DE1CE-104D-4557-B656-CF07A02ACB59}" type="presOf" srcId="{EAE9AE7B-6292-474C-9F43-F7C95C5194CB}" destId="{32B6A149-61A7-4376-9E0F-621B3125799F}" srcOrd="0" destOrd="0" presId="urn:microsoft.com/office/officeart/2005/8/layout/process5"/>
    <dgm:cxn modelId="{38BFB7AC-CB83-430D-BF40-104FFFFBE4E5}" type="presOf" srcId="{96200BD1-71B5-4F86-A2FB-EC93184BE1F6}" destId="{34C72506-814A-4AF0-9248-210EB176BF40}" srcOrd="1" destOrd="0" presId="urn:microsoft.com/office/officeart/2005/8/layout/process5"/>
    <dgm:cxn modelId="{73C28FBE-6150-460E-9F80-5D7B4A3232B2}" srcId="{EAE9AE7B-6292-474C-9F43-F7C95C5194CB}" destId="{BDAE66BC-587F-4621-83CE-893167C1E911}" srcOrd="0" destOrd="0" parTransId="{D196C84C-A46F-456A-90F0-4E6AF4EAD945}" sibTransId="{23C6D3D0-35AA-4C8E-BB85-DDD6DC7B7C53}"/>
    <dgm:cxn modelId="{17EA893D-9C8E-41C8-BA1F-05841D6B9059}" type="presOf" srcId="{3A2D26C7-BE5F-4439-9C90-CC9C5A2FAAB6}" destId="{75EA6D67-581A-4EA4-9FDC-1AFED20A77B0}" srcOrd="0" destOrd="0" presId="urn:microsoft.com/office/officeart/2005/8/layout/process5"/>
    <dgm:cxn modelId="{3354CC33-9F65-4BFD-BEFC-5817A10D79D4}" type="presOf" srcId="{BDAE66BC-587F-4621-83CE-893167C1E911}" destId="{B84B6399-DE4D-423E-AE9B-6C8017C6F2B5}" srcOrd="0" destOrd="0" presId="urn:microsoft.com/office/officeart/2005/8/layout/process5"/>
    <dgm:cxn modelId="{6027A646-724D-4F8C-AB3F-1D4F649D5612}" type="presOf" srcId="{8DF8C2AE-201D-46DA-A08D-D812C42D754B}" destId="{929744AA-5E8D-4E4C-8BC0-52AB7075D193}" srcOrd="0" destOrd="0" presId="urn:microsoft.com/office/officeart/2005/8/layout/process5"/>
    <dgm:cxn modelId="{D1145971-D349-4B0C-8ECC-B23E4E247581}" type="presOf" srcId="{23C6D3D0-35AA-4C8E-BB85-DDD6DC7B7C53}" destId="{7A0CA458-2729-4C58-ACFD-6E912D417351}" srcOrd="0" destOrd="0" presId="urn:microsoft.com/office/officeart/2005/8/layout/process5"/>
    <dgm:cxn modelId="{0355A7C2-366E-4ED1-A415-AAF438A09A93}" srcId="{EAE9AE7B-6292-474C-9F43-F7C95C5194CB}" destId="{597894D2-B09D-4C4A-8BE2-31E60BC16E5B}" srcOrd="3" destOrd="0" parTransId="{435EA561-2064-47C6-B996-FC6F8B1E9C8F}" sibTransId="{96200BD1-71B5-4F86-A2FB-EC93184BE1F6}"/>
    <dgm:cxn modelId="{5A488F38-4DB6-436D-BA45-FD3380CC9A1D}" type="presOf" srcId="{23C6D3D0-35AA-4C8E-BB85-DDD6DC7B7C53}" destId="{30B7F966-C529-4539-BD93-ABFDFBA90D03}" srcOrd="1" destOrd="0" presId="urn:microsoft.com/office/officeart/2005/8/layout/process5"/>
    <dgm:cxn modelId="{31081B61-9631-49DD-B587-D8B62FCA1528}" type="presParOf" srcId="{32B6A149-61A7-4376-9E0F-621B3125799F}" destId="{B84B6399-DE4D-423E-AE9B-6C8017C6F2B5}" srcOrd="0" destOrd="0" presId="urn:microsoft.com/office/officeart/2005/8/layout/process5"/>
    <dgm:cxn modelId="{326AE1D3-D141-48D0-B441-554F28D8EB8B}" type="presParOf" srcId="{32B6A149-61A7-4376-9E0F-621B3125799F}" destId="{7A0CA458-2729-4C58-ACFD-6E912D417351}" srcOrd="1" destOrd="0" presId="urn:microsoft.com/office/officeart/2005/8/layout/process5"/>
    <dgm:cxn modelId="{2457CA7E-CE1D-417E-967D-99323F8903DD}" type="presParOf" srcId="{7A0CA458-2729-4C58-ACFD-6E912D417351}" destId="{30B7F966-C529-4539-BD93-ABFDFBA90D03}" srcOrd="0" destOrd="0" presId="urn:microsoft.com/office/officeart/2005/8/layout/process5"/>
    <dgm:cxn modelId="{751CBAFD-A558-45C7-99D7-9A0D9B6C585D}" type="presParOf" srcId="{32B6A149-61A7-4376-9E0F-621B3125799F}" destId="{0F078F87-8696-490C-98B4-2814EB32BCDB}" srcOrd="2" destOrd="0" presId="urn:microsoft.com/office/officeart/2005/8/layout/process5"/>
    <dgm:cxn modelId="{FEE0964F-E55D-4917-9AFB-197FD6D6B9C1}" type="presParOf" srcId="{32B6A149-61A7-4376-9E0F-621B3125799F}" destId="{A1C98B74-8AF4-437F-A25A-783ED4793CB9}" srcOrd="3" destOrd="0" presId="urn:microsoft.com/office/officeart/2005/8/layout/process5"/>
    <dgm:cxn modelId="{96A36DC2-7FFA-4A49-A21B-9FFB2D749F00}" type="presParOf" srcId="{A1C98B74-8AF4-437F-A25A-783ED4793CB9}" destId="{CD28FBE8-007E-4ECF-B754-548AA4FB5670}" srcOrd="0" destOrd="0" presId="urn:microsoft.com/office/officeart/2005/8/layout/process5"/>
    <dgm:cxn modelId="{5666E66E-B397-4028-8A7A-333B6B6F9D0F}" type="presParOf" srcId="{32B6A149-61A7-4376-9E0F-621B3125799F}" destId="{929744AA-5E8D-4E4C-8BC0-52AB7075D193}" srcOrd="4" destOrd="0" presId="urn:microsoft.com/office/officeart/2005/8/layout/process5"/>
    <dgm:cxn modelId="{CBC0A61D-F1AF-4AEE-AFFC-2FCF1782F242}" type="presParOf" srcId="{32B6A149-61A7-4376-9E0F-621B3125799F}" destId="{75EA6D67-581A-4EA4-9FDC-1AFED20A77B0}" srcOrd="5" destOrd="0" presId="urn:microsoft.com/office/officeart/2005/8/layout/process5"/>
    <dgm:cxn modelId="{5117E81F-6F1D-4FB7-BC88-53B471D1CFE7}" type="presParOf" srcId="{75EA6D67-581A-4EA4-9FDC-1AFED20A77B0}" destId="{DBD5CC27-4FB8-4E76-9A1C-FC5789795D6E}" srcOrd="0" destOrd="0" presId="urn:microsoft.com/office/officeart/2005/8/layout/process5"/>
    <dgm:cxn modelId="{9E7445E7-CC7D-4205-9822-7A7C339BFF0C}" type="presParOf" srcId="{32B6A149-61A7-4376-9E0F-621B3125799F}" destId="{59D3939F-5AB8-4E42-B970-4276760BD962}" srcOrd="6" destOrd="0" presId="urn:microsoft.com/office/officeart/2005/8/layout/process5"/>
    <dgm:cxn modelId="{CBA0503C-8149-49D0-BAB1-980524DECC89}" type="presParOf" srcId="{32B6A149-61A7-4376-9E0F-621B3125799F}" destId="{EE48E609-AF60-4B8A-AC73-724BEEDCDDB3}" srcOrd="7" destOrd="0" presId="urn:microsoft.com/office/officeart/2005/8/layout/process5"/>
    <dgm:cxn modelId="{D078B5F7-8670-41C1-8B3D-BE3CE3913E02}" type="presParOf" srcId="{EE48E609-AF60-4B8A-AC73-724BEEDCDDB3}" destId="{34C72506-814A-4AF0-9248-210EB176BF40}" srcOrd="0" destOrd="0" presId="urn:microsoft.com/office/officeart/2005/8/layout/process5"/>
    <dgm:cxn modelId="{2FA4DDD6-0CF3-457E-8FB8-11F36E30B0C9}" type="presParOf" srcId="{32B6A149-61A7-4376-9E0F-621B3125799F}" destId="{434DC6BF-956F-444E-9C7B-45B2A12E9CFF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8BD442D-B0EB-4ECB-927B-CD5F6480EB26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F5AA94A3-0E69-49EA-BFE5-F0D5DE9BD6B7}">
      <dgm:prSet phldrT="[Tekst]"/>
      <dgm:spPr/>
      <dgm:t>
        <a:bodyPr/>
        <a:lstStyle/>
        <a:p>
          <a:r>
            <a:rPr lang="pl-PL" dirty="0" smtClean="0"/>
            <a:t>4(x+5-z</a:t>
          </a:r>
          <a:r>
            <a:rPr lang="pl-PL" dirty="0" smtClean="0"/>
            <a:t>)</a:t>
          </a:r>
          <a:endParaRPr lang="pl-PL" dirty="0"/>
        </a:p>
      </dgm:t>
    </dgm:pt>
    <dgm:pt modelId="{F5F2F27D-236E-4198-ABC9-2D8B6A713CFB}" type="parTrans" cxnId="{A4B16BD5-FBEF-43DD-8F22-1DA907BD007D}">
      <dgm:prSet/>
      <dgm:spPr/>
      <dgm:t>
        <a:bodyPr/>
        <a:lstStyle/>
        <a:p>
          <a:endParaRPr lang="pl-PL"/>
        </a:p>
      </dgm:t>
    </dgm:pt>
    <dgm:pt modelId="{B0C85402-6A0D-47C4-84A1-702A60691352}" type="sibTrans" cxnId="{A4B16BD5-FBEF-43DD-8F22-1DA907BD007D}">
      <dgm:prSet/>
      <dgm:spPr/>
      <dgm:t>
        <a:bodyPr/>
        <a:lstStyle/>
        <a:p>
          <a:endParaRPr lang="pl-PL"/>
        </a:p>
      </dgm:t>
    </dgm:pt>
    <dgm:pt modelId="{31F078D2-9A17-4DD3-9AF8-8AC5B2174D8A}">
      <dgm:prSet phldrT="[Tekst]"/>
      <dgm:spPr/>
      <dgm:t>
        <a:bodyPr/>
        <a:lstStyle/>
        <a:p>
          <a:r>
            <a:rPr lang="pl-PL" dirty="0" smtClean="0"/>
            <a:t>4x+4(5-z</a:t>
          </a:r>
          <a:r>
            <a:rPr lang="pl-PL" dirty="0" smtClean="0"/>
            <a:t>)</a:t>
          </a:r>
          <a:endParaRPr lang="pl-PL" dirty="0"/>
        </a:p>
      </dgm:t>
    </dgm:pt>
    <dgm:pt modelId="{C0C8F4CB-BDF8-4B13-B520-D509C1369A5E}" type="parTrans" cxnId="{EF499AD4-286E-43FB-8466-97AE863510DE}">
      <dgm:prSet/>
      <dgm:spPr>
        <a:ln>
          <a:solidFill>
            <a:srgbClr val="FFFF00"/>
          </a:solidFill>
        </a:ln>
      </dgm:spPr>
      <dgm:t>
        <a:bodyPr/>
        <a:lstStyle/>
        <a:p>
          <a:endParaRPr lang="pl-PL"/>
        </a:p>
      </dgm:t>
    </dgm:pt>
    <dgm:pt modelId="{8F38BDCF-5492-4E3D-BCF6-E57082E81FE7}" type="sibTrans" cxnId="{EF499AD4-286E-43FB-8466-97AE863510DE}">
      <dgm:prSet/>
      <dgm:spPr/>
      <dgm:t>
        <a:bodyPr/>
        <a:lstStyle/>
        <a:p>
          <a:endParaRPr lang="pl-PL"/>
        </a:p>
      </dgm:t>
    </dgm:pt>
    <dgm:pt modelId="{C754D40B-1150-45D4-9417-43368A030D29}">
      <dgm:prSet phldrT="[Tekst]"/>
      <dgm:spPr/>
      <dgm:t>
        <a:bodyPr/>
        <a:lstStyle/>
        <a:p>
          <a:r>
            <a:rPr lang="pl-PL" dirty="0" smtClean="0"/>
            <a:t>20+4(x-z</a:t>
          </a:r>
          <a:r>
            <a:rPr lang="pl-PL" dirty="0" smtClean="0"/>
            <a:t>)</a:t>
          </a:r>
          <a:endParaRPr lang="pl-PL" dirty="0"/>
        </a:p>
      </dgm:t>
    </dgm:pt>
    <dgm:pt modelId="{2C6B8933-9C0A-48EA-B827-B49FA157E12A}" type="parTrans" cxnId="{4C737562-C229-4F25-AF23-220F778DF166}">
      <dgm:prSet/>
      <dgm:spPr>
        <a:ln>
          <a:solidFill>
            <a:srgbClr val="FFFF00"/>
          </a:solidFill>
        </a:ln>
      </dgm:spPr>
      <dgm:t>
        <a:bodyPr/>
        <a:lstStyle/>
        <a:p>
          <a:endParaRPr lang="pl-PL"/>
        </a:p>
      </dgm:t>
    </dgm:pt>
    <dgm:pt modelId="{9A6EED3E-B2A7-4F54-804C-9AE8AD34ECFB}" type="sibTrans" cxnId="{4C737562-C229-4F25-AF23-220F778DF166}">
      <dgm:prSet/>
      <dgm:spPr/>
      <dgm:t>
        <a:bodyPr/>
        <a:lstStyle/>
        <a:p>
          <a:endParaRPr lang="pl-PL"/>
        </a:p>
      </dgm:t>
    </dgm:pt>
    <dgm:pt modelId="{6B996923-CD83-4444-A4AF-818886006C30}">
      <dgm:prSet phldrT="[Tekst]"/>
      <dgm:spPr/>
      <dgm:t>
        <a:bodyPr/>
        <a:lstStyle/>
        <a:p>
          <a:r>
            <a:rPr lang="pl-PL" dirty="0" smtClean="0"/>
            <a:t>(-4z)+4(x+5)</a:t>
          </a:r>
          <a:endParaRPr lang="pl-PL" dirty="0"/>
        </a:p>
      </dgm:t>
    </dgm:pt>
    <dgm:pt modelId="{558182E3-7052-4095-B2C8-31D2210885A3}" type="parTrans" cxnId="{5C535DDD-3FE5-400D-9D9D-39E5E3CB1F77}">
      <dgm:prSet/>
      <dgm:spPr>
        <a:ln>
          <a:solidFill>
            <a:srgbClr val="FFFF00"/>
          </a:solidFill>
        </a:ln>
      </dgm:spPr>
      <dgm:t>
        <a:bodyPr/>
        <a:lstStyle/>
        <a:p>
          <a:endParaRPr lang="pl-PL"/>
        </a:p>
      </dgm:t>
    </dgm:pt>
    <dgm:pt modelId="{46A4A157-4780-4B46-AF36-058500415B01}" type="sibTrans" cxnId="{5C535DDD-3FE5-400D-9D9D-39E5E3CB1F77}">
      <dgm:prSet/>
      <dgm:spPr/>
      <dgm:t>
        <a:bodyPr/>
        <a:lstStyle/>
        <a:p>
          <a:endParaRPr lang="pl-PL"/>
        </a:p>
      </dgm:t>
    </dgm:pt>
    <dgm:pt modelId="{69A919C9-F707-4C0D-B9A4-E7B8EBFE37C3}" type="pres">
      <dgm:prSet presAssocID="{F8BD442D-B0EB-4ECB-927B-CD5F6480EB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46E94D8E-C97A-4DC0-9C17-D3F26E6F248D}" type="pres">
      <dgm:prSet presAssocID="{F5AA94A3-0E69-49EA-BFE5-F0D5DE9BD6B7}" presName="hierRoot1" presStyleCnt="0">
        <dgm:presLayoutVars>
          <dgm:hierBranch val="init"/>
        </dgm:presLayoutVars>
      </dgm:prSet>
      <dgm:spPr/>
    </dgm:pt>
    <dgm:pt modelId="{A806D9E5-06DB-490E-95FF-CB28DB42BDBE}" type="pres">
      <dgm:prSet presAssocID="{F5AA94A3-0E69-49EA-BFE5-F0D5DE9BD6B7}" presName="rootComposite1" presStyleCnt="0"/>
      <dgm:spPr/>
    </dgm:pt>
    <dgm:pt modelId="{57FF4FE0-6BA3-47F4-8DD8-9749F08E6D21}" type="pres">
      <dgm:prSet presAssocID="{F5AA94A3-0E69-49EA-BFE5-F0D5DE9BD6B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772245B-C702-4DC0-A248-DE4EFA502D52}" type="pres">
      <dgm:prSet presAssocID="{F5AA94A3-0E69-49EA-BFE5-F0D5DE9BD6B7}" presName="rootConnector1" presStyleLbl="node1" presStyleIdx="0" presStyleCnt="0"/>
      <dgm:spPr/>
      <dgm:t>
        <a:bodyPr/>
        <a:lstStyle/>
        <a:p>
          <a:endParaRPr lang="pl-PL"/>
        </a:p>
      </dgm:t>
    </dgm:pt>
    <dgm:pt modelId="{824AF556-DAB5-48ED-B9D4-ABAAEA4E7545}" type="pres">
      <dgm:prSet presAssocID="{F5AA94A3-0E69-49EA-BFE5-F0D5DE9BD6B7}" presName="hierChild2" presStyleCnt="0"/>
      <dgm:spPr/>
    </dgm:pt>
    <dgm:pt modelId="{E114D59D-365C-4EB9-9DEA-BAC4AB2BB6EA}" type="pres">
      <dgm:prSet presAssocID="{C0C8F4CB-BDF8-4B13-B520-D509C1369A5E}" presName="Name37" presStyleLbl="parChTrans1D2" presStyleIdx="0" presStyleCnt="3"/>
      <dgm:spPr/>
      <dgm:t>
        <a:bodyPr/>
        <a:lstStyle/>
        <a:p>
          <a:endParaRPr lang="pl-PL"/>
        </a:p>
      </dgm:t>
    </dgm:pt>
    <dgm:pt modelId="{6C9DAF51-36EE-49EE-B4D0-386790B916C7}" type="pres">
      <dgm:prSet presAssocID="{31F078D2-9A17-4DD3-9AF8-8AC5B2174D8A}" presName="hierRoot2" presStyleCnt="0">
        <dgm:presLayoutVars>
          <dgm:hierBranch val="init"/>
        </dgm:presLayoutVars>
      </dgm:prSet>
      <dgm:spPr/>
    </dgm:pt>
    <dgm:pt modelId="{525555A1-F663-4480-AC93-84A4AF0BB884}" type="pres">
      <dgm:prSet presAssocID="{31F078D2-9A17-4DD3-9AF8-8AC5B2174D8A}" presName="rootComposite" presStyleCnt="0"/>
      <dgm:spPr/>
    </dgm:pt>
    <dgm:pt modelId="{E055BF19-7FAE-4210-8C94-43C75795973C}" type="pres">
      <dgm:prSet presAssocID="{31F078D2-9A17-4DD3-9AF8-8AC5B2174D8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76B90F8-42A4-4368-8967-5C35E3ACDD05}" type="pres">
      <dgm:prSet presAssocID="{31F078D2-9A17-4DD3-9AF8-8AC5B2174D8A}" presName="rootConnector" presStyleLbl="node2" presStyleIdx="0" presStyleCnt="3"/>
      <dgm:spPr/>
      <dgm:t>
        <a:bodyPr/>
        <a:lstStyle/>
        <a:p>
          <a:endParaRPr lang="pl-PL"/>
        </a:p>
      </dgm:t>
    </dgm:pt>
    <dgm:pt modelId="{7E134FA7-17C0-4745-8091-793FDBF9CB5D}" type="pres">
      <dgm:prSet presAssocID="{31F078D2-9A17-4DD3-9AF8-8AC5B2174D8A}" presName="hierChild4" presStyleCnt="0"/>
      <dgm:spPr/>
    </dgm:pt>
    <dgm:pt modelId="{8B9E0701-44D5-43B2-8319-771D41AFAC80}" type="pres">
      <dgm:prSet presAssocID="{31F078D2-9A17-4DD3-9AF8-8AC5B2174D8A}" presName="hierChild5" presStyleCnt="0"/>
      <dgm:spPr/>
    </dgm:pt>
    <dgm:pt modelId="{91559E9B-ACD7-46D5-84F3-B058A250F582}" type="pres">
      <dgm:prSet presAssocID="{2C6B8933-9C0A-48EA-B827-B49FA157E12A}" presName="Name37" presStyleLbl="parChTrans1D2" presStyleIdx="1" presStyleCnt="3"/>
      <dgm:spPr/>
      <dgm:t>
        <a:bodyPr/>
        <a:lstStyle/>
        <a:p>
          <a:endParaRPr lang="pl-PL"/>
        </a:p>
      </dgm:t>
    </dgm:pt>
    <dgm:pt modelId="{8482A89F-1D80-4D80-9536-B672D62DDBC6}" type="pres">
      <dgm:prSet presAssocID="{C754D40B-1150-45D4-9417-43368A030D29}" presName="hierRoot2" presStyleCnt="0">
        <dgm:presLayoutVars>
          <dgm:hierBranch val="init"/>
        </dgm:presLayoutVars>
      </dgm:prSet>
      <dgm:spPr/>
    </dgm:pt>
    <dgm:pt modelId="{6F9AAC2D-23DB-4E64-978D-09CA930DAFA9}" type="pres">
      <dgm:prSet presAssocID="{C754D40B-1150-45D4-9417-43368A030D29}" presName="rootComposite" presStyleCnt="0"/>
      <dgm:spPr/>
    </dgm:pt>
    <dgm:pt modelId="{DD31ED44-BDAF-4944-B200-5A773696A1E5}" type="pres">
      <dgm:prSet presAssocID="{C754D40B-1150-45D4-9417-43368A030D2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ED7A597-1613-4B5E-8EC0-79A045672613}" type="pres">
      <dgm:prSet presAssocID="{C754D40B-1150-45D4-9417-43368A030D29}" presName="rootConnector" presStyleLbl="node2" presStyleIdx="1" presStyleCnt="3"/>
      <dgm:spPr/>
      <dgm:t>
        <a:bodyPr/>
        <a:lstStyle/>
        <a:p>
          <a:endParaRPr lang="pl-PL"/>
        </a:p>
      </dgm:t>
    </dgm:pt>
    <dgm:pt modelId="{039B7615-91AE-4336-8236-A62114C8D6FE}" type="pres">
      <dgm:prSet presAssocID="{C754D40B-1150-45D4-9417-43368A030D29}" presName="hierChild4" presStyleCnt="0"/>
      <dgm:spPr/>
    </dgm:pt>
    <dgm:pt modelId="{6EC2B677-C4BE-4188-8362-D5A99C6981B5}" type="pres">
      <dgm:prSet presAssocID="{C754D40B-1150-45D4-9417-43368A030D29}" presName="hierChild5" presStyleCnt="0"/>
      <dgm:spPr/>
    </dgm:pt>
    <dgm:pt modelId="{6FC951CE-F660-4E40-AEFB-E7E1977BB8A2}" type="pres">
      <dgm:prSet presAssocID="{558182E3-7052-4095-B2C8-31D2210885A3}" presName="Name37" presStyleLbl="parChTrans1D2" presStyleIdx="2" presStyleCnt="3"/>
      <dgm:spPr/>
      <dgm:t>
        <a:bodyPr/>
        <a:lstStyle/>
        <a:p>
          <a:endParaRPr lang="pl-PL"/>
        </a:p>
      </dgm:t>
    </dgm:pt>
    <dgm:pt modelId="{F054A400-97BC-4915-ACB2-1FF4F4E56CAE}" type="pres">
      <dgm:prSet presAssocID="{6B996923-CD83-4444-A4AF-818886006C30}" presName="hierRoot2" presStyleCnt="0">
        <dgm:presLayoutVars>
          <dgm:hierBranch val="init"/>
        </dgm:presLayoutVars>
      </dgm:prSet>
      <dgm:spPr/>
    </dgm:pt>
    <dgm:pt modelId="{48050BFC-39DA-4952-AF27-7B53F3A147AC}" type="pres">
      <dgm:prSet presAssocID="{6B996923-CD83-4444-A4AF-818886006C30}" presName="rootComposite" presStyleCnt="0"/>
      <dgm:spPr/>
    </dgm:pt>
    <dgm:pt modelId="{2ADCACB6-8EE4-4AD3-AE07-4FB0FE791C74}" type="pres">
      <dgm:prSet presAssocID="{6B996923-CD83-4444-A4AF-818886006C30}" presName="rootText" presStyleLbl="node2" presStyleIdx="2" presStyleCnt="3" custScaleX="11678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AF3052A-735D-47E4-904B-9B445C8EDDD4}" type="pres">
      <dgm:prSet presAssocID="{6B996923-CD83-4444-A4AF-818886006C30}" presName="rootConnector" presStyleLbl="node2" presStyleIdx="2" presStyleCnt="3"/>
      <dgm:spPr/>
      <dgm:t>
        <a:bodyPr/>
        <a:lstStyle/>
        <a:p>
          <a:endParaRPr lang="pl-PL"/>
        </a:p>
      </dgm:t>
    </dgm:pt>
    <dgm:pt modelId="{1A27A668-1CA3-4888-8F46-5CC72566CA63}" type="pres">
      <dgm:prSet presAssocID="{6B996923-CD83-4444-A4AF-818886006C30}" presName="hierChild4" presStyleCnt="0"/>
      <dgm:spPr/>
    </dgm:pt>
    <dgm:pt modelId="{776EC762-447E-4573-9FC2-612925016E4C}" type="pres">
      <dgm:prSet presAssocID="{6B996923-CD83-4444-A4AF-818886006C30}" presName="hierChild5" presStyleCnt="0"/>
      <dgm:spPr/>
    </dgm:pt>
    <dgm:pt modelId="{6056FC8B-5FCA-4AA9-89AE-80C0066D0E77}" type="pres">
      <dgm:prSet presAssocID="{F5AA94A3-0E69-49EA-BFE5-F0D5DE9BD6B7}" presName="hierChild3" presStyleCnt="0"/>
      <dgm:spPr/>
    </dgm:pt>
  </dgm:ptLst>
  <dgm:cxnLst>
    <dgm:cxn modelId="{52A6D318-1183-4F98-952B-79D7A9E21FA4}" type="presOf" srcId="{F5AA94A3-0E69-49EA-BFE5-F0D5DE9BD6B7}" destId="{57FF4FE0-6BA3-47F4-8DD8-9749F08E6D21}" srcOrd="0" destOrd="0" presId="urn:microsoft.com/office/officeart/2005/8/layout/orgChart1"/>
    <dgm:cxn modelId="{4C737562-C229-4F25-AF23-220F778DF166}" srcId="{F5AA94A3-0E69-49EA-BFE5-F0D5DE9BD6B7}" destId="{C754D40B-1150-45D4-9417-43368A030D29}" srcOrd="1" destOrd="0" parTransId="{2C6B8933-9C0A-48EA-B827-B49FA157E12A}" sibTransId="{9A6EED3E-B2A7-4F54-804C-9AE8AD34ECFB}"/>
    <dgm:cxn modelId="{7FD1BCF2-8979-4F6D-961B-DAF74242726C}" type="presOf" srcId="{F8BD442D-B0EB-4ECB-927B-CD5F6480EB26}" destId="{69A919C9-F707-4C0D-B9A4-E7B8EBFE37C3}" srcOrd="0" destOrd="0" presId="urn:microsoft.com/office/officeart/2005/8/layout/orgChart1"/>
    <dgm:cxn modelId="{36DBEEDA-E023-45A9-986B-FDAE651ECB9C}" type="presOf" srcId="{6B996923-CD83-4444-A4AF-818886006C30}" destId="{2ADCACB6-8EE4-4AD3-AE07-4FB0FE791C74}" srcOrd="0" destOrd="0" presId="urn:microsoft.com/office/officeart/2005/8/layout/orgChart1"/>
    <dgm:cxn modelId="{A4B16BD5-FBEF-43DD-8F22-1DA907BD007D}" srcId="{F8BD442D-B0EB-4ECB-927B-CD5F6480EB26}" destId="{F5AA94A3-0E69-49EA-BFE5-F0D5DE9BD6B7}" srcOrd="0" destOrd="0" parTransId="{F5F2F27D-236E-4198-ABC9-2D8B6A713CFB}" sibTransId="{B0C85402-6A0D-47C4-84A1-702A60691352}"/>
    <dgm:cxn modelId="{BBAC2B97-E35E-497A-9B52-DD241C71B3D1}" type="presOf" srcId="{31F078D2-9A17-4DD3-9AF8-8AC5B2174D8A}" destId="{A76B90F8-42A4-4368-8967-5C35E3ACDD05}" srcOrd="1" destOrd="0" presId="urn:microsoft.com/office/officeart/2005/8/layout/orgChart1"/>
    <dgm:cxn modelId="{64884A32-3B4E-4E59-B1DF-D7F4343F77C3}" type="presOf" srcId="{F5AA94A3-0E69-49EA-BFE5-F0D5DE9BD6B7}" destId="{5772245B-C702-4DC0-A248-DE4EFA502D52}" srcOrd="1" destOrd="0" presId="urn:microsoft.com/office/officeart/2005/8/layout/orgChart1"/>
    <dgm:cxn modelId="{B1520446-2909-4008-B7DC-FB7F1779089A}" type="presOf" srcId="{6B996923-CD83-4444-A4AF-818886006C30}" destId="{9AF3052A-735D-47E4-904B-9B445C8EDDD4}" srcOrd="1" destOrd="0" presId="urn:microsoft.com/office/officeart/2005/8/layout/orgChart1"/>
    <dgm:cxn modelId="{EF499AD4-286E-43FB-8466-97AE863510DE}" srcId="{F5AA94A3-0E69-49EA-BFE5-F0D5DE9BD6B7}" destId="{31F078D2-9A17-4DD3-9AF8-8AC5B2174D8A}" srcOrd="0" destOrd="0" parTransId="{C0C8F4CB-BDF8-4B13-B520-D509C1369A5E}" sibTransId="{8F38BDCF-5492-4E3D-BCF6-E57082E81FE7}"/>
    <dgm:cxn modelId="{0F5E850D-56E9-46FE-AF9C-421CBB3A1DE3}" type="presOf" srcId="{31F078D2-9A17-4DD3-9AF8-8AC5B2174D8A}" destId="{E055BF19-7FAE-4210-8C94-43C75795973C}" srcOrd="0" destOrd="0" presId="urn:microsoft.com/office/officeart/2005/8/layout/orgChart1"/>
    <dgm:cxn modelId="{5C535DDD-3FE5-400D-9D9D-39E5E3CB1F77}" srcId="{F5AA94A3-0E69-49EA-BFE5-F0D5DE9BD6B7}" destId="{6B996923-CD83-4444-A4AF-818886006C30}" srcOrd="2" destOrd="0" parTransId="{558182E3-7052-4095-B2C8-31D2210885A3}" sibTransId="{46A4A157-4780-4B46-AF36-058500415B01}"/>
    <dgm:cxn modelId="{94D470E0-FAC9-4BA9-A0C7-1A6F200FA007}" type="presOf" srcId="{C754D40B-1150-45D4-9417-43368A030D29}" destId="{DED7A597-1613-4B5E-8EC0-79A045672613}" srcOrd="1" destOrd="0" presId="urn:microsoft.com/office/officeart/2005/8/layout/orgChart1"/>
    <dgm:cxn modelId="{E1C41908-7EBA-4D18-89C7-235A3CD1AE66}" type="presOf" srcId="{C754D40B-1150-45D4-9417-43368A030D29}" destId="{DD31ED44-BDAF-4944-B200-5A773696A1E5}" srcOrd="0" destOrd="0" presId="urn:microsoft.com/office/officeart/2005/8/layout/orgChart1"/>
    <dgm:cxn modelId="{D44CBE1E-CB5B-4876-BEBF-ED5BD8E260C3}" type="presOf" srcId="{2C6B8933-9C0A-48EA-B827-B49FA157E12A}" destId="{91559E9B-ACD7-46D5-84F3-B058A250F582}" srcOrd="0" destOrd="0" presId="urn:microsoft.com/office/officeart/2005/8/layout/orgChart1"/>
    <dgm:cxn modelId="{4064F2EA-C9D2-4DD7-B1FB-886A49AB9155}" type="presOf" srcId="{558182E3-7052-4095-B2C8-31D2210885A3}" destId="{6FC951CE-F660-4E40-AEFB-E7E1977BB8A2}" srcOrd="0" destOrd="0" presId="urn:microsoft.com/office/officeart/2005/8/layout/orgChart1"/>
    <dgm:cxn modelId="{26161FDC-92DD-4642-AD07-5FF33C83D89B}" type="presOf" srcId="{C0C8F4CB-BDF8-4B13-B520-D509C1369A5E}" destId="{E114D59D-365C-4EB9-9DEA-BAC4AB2BB6EA}" srcOrd="0" destOrd="0" presId="urn:microsoft.com/office/officeart/2005/8/layout/orgChart1"/>
    <dgm:cxn modelId="{9303C2FC-76C0-4FD6-9911-81F988E7FA3C}" type="presParOf" srcId="{69A919C9-F707-4C0D-B9A4-E7B8EBFE37C3}" destId="{46E94D8E-C97A-4DC0-9C17-D3F26E6F248D}" srcOrd="0" destOrd="0" presId="urn:microsoft.com/office/officeart/2005/8/layout/orgChart1"/>
    <dgm:cxn modelId="{37A691CF-BB2B-48F0-B391-40F0E94A2432}" type="presParOf" srcId="{46E94D8E-C97A-4DC0-9C17-D3F26E6F248D}" destId="{A806D9E5-06DB-490E-95FF-CB28DB42BDBE}" srcOrd="0" destOrd="0" presId="urn:microsoft.com/office/officeart/2005/8/layout/orgChart1"/>
    <dgm:cxn modelId="{6D43F7C1-93B5-40D8-A2D6-F8D716CE7A2D}" type="presParOf" srcId="{A806D9E5-06DB-490E-95FF-CB28DB42BDBE}" destId="{57FF4FE0-6BA3-47F4-8DD8-9749F08E6D21}" srcOrd="0" destOrd="0" presId="urn:microsoft.com/office/officeart/2005/8/layout/orgChart1"/>
    <dgm:cxn modelId="{195A41CD-CFE0-4822-99F8-F566860C5DDC}" type="presParOf" srcId="{A806D9E5-06DB-490E-95FF-CB28DB42BDBE}" destId="{5772245B-C702-4DC0-A248-DE4EFA502D52}" srcOrd="1" destOrd="0" presId="urn:microsoft.com/office/officeart/2005/8/layout/orgChart1"/>
    <dgm:cxn modelId="{0CE08D3C-9F39-4276-99BD-DFCFDC48D9A4}" type="presParOf" srcId="{46E94D8E-C97A-4DC0-9C17-D3F26E6F248D}" destId="{824AF556-DAB5-48ED-B9D4-ABAAEA4E7545}" srcOrd="1" destOrd="0" presId="urn:microsoft.com/office/officeart/2005/8/layout/orgChart1"/>
    <dgm:cxn modelId="{52881DFA-EC9B-4CDE-B39B-2624E3AACC0C}" type="presParOf" srcId="{824AF556-DAB5-48ED-B9D4-ABAAEA4E7545}" destId="{E114D59D-365C-4EB9-9DEA-BAC4AB2BB6EA}" srcOrd="0" destOrd="0" presId="urn:microsoft.com/office/officeart/2005/8/layout/orgChart1"/>
    <dgm:cxn modelId="{8E3BDC20-9F01-48BF-9B71-ACDAFA4F243F}" type="presParOf" srcId="{824AF556-DAB5-48ED-B9D4-ABAAEA4E7545}" destId="{6C9DAF51-36EE-49EE-B4D0-386790B916C7}" srcOrd="1" destOrd="0" presId="urn:microsoft.com/office/officeart/2005/8/layout/orgChart1"/>
    <dgm:cxn modelId="{5B1908CB-D7D4-48A9-997C-8B859C04C026}" type="presParOf" srcId="{6C9DAF51-36EE-49EE-B4D0-386790B916C7}" destId="{525555A1-F663-4480-AC93-84A4AF0BB884}" srcOrd="0" destOrd="0" presId="urn:microsoft.com/office/officeart/2005/8/layout/orgChart1"/>
    <dgm:cxn modelId="{6D620E2B-FEFC-490A-B773-000D4D409D6D}" type="presParOf" srcId="{525555A1-F663-4480-AC93-84A4AF0BB884}" destId="{E055BF19-7FAE-4210-8C94-43C75795973C}" srcOrd="0" destOrd="0" presId="urn:microsoft.com/office/officeart/2005/8/layout/orgChart1"/>
    <dgm:cxn modelId="{2E527A76-35D3-4B7C-BBFF-4AE120B27C23}" type="presParOf" srcId="{525555A1-F663-4480-AC93-84A4AF0BB884}" destId="{A76B90F8-42A4-4368-8967-5C35E3ACDD05}" srcOrd="1" destOrd="0" presId="urn:microsoft.com/office/officeart/2005/8/layout/orgChart1"/>
    <dgm:cxn modelId="{56750131-A637-4BB8-BFCE-9E278DAD537A}" type="presParOf" srcId="{6C9DAF51-36EE-49EE-B4D0-386790B916C7}" destId="{7E134FA7-17C0-4745-8091-793FDBF9CB5D}" srcOrd="1" destOrd="0" presId="urn:microsoft.com/office/officeart/2005/8/layout/orgChart1"/>
    <dgm:cxn modelId="{AEBE9558-F220-4E04-8C19-55AB07ED61A7}" type="presParOf" srcId="{6C9DAF51-36EE-49EE-B4D0-386790B916C7}" destId="{8B9E0701-44D5-43B2-8319-771D41AFAC80}" srcOrd="2" destOrd="0" presId="urn:microsoft.com/office/officeart/2005/8/layout/orgChart1"/>
    <dgm:cxn modelId="{54087C90-F14C-4839-910E-4ADEC2E00C07}" type="presParOf" srcId="{824AF556-DAB5-48ED-B9D4-ABAAEA4E7545}" destId="{91559E9B-ACD7-46D5-84F3-B058A250F582}" srcOrd="2" destOrd="0" presId="urn:microsoft.com/office/officeart/2005/8/layout/orgChart1"/>
    <dgm:cxn modelId="{4C7A06A7-4BF3-49BA-A037-853644620DD1}" type="presParOf" srcId="{824AF556-DAB5-48ED-B9D4-ABAAEA4E7545}" destId="{8482A89F-1D80-4D80-9536-B672D62DDBC6}" srcOrd="3" destOrd="0" presId="urn:microsoft.com/office/officeart/2005/8/layout/orgChart1"/>
    <dgm:cxn modelId="{B2872ED1-B523-4A61-A341-2D81A9FC64ED}" type="presParOf" srcId="{8482A89F-1D80-4D80-9536-B672D62DDBC6}" destId="{6F9AAC2D-23DB-4E64-978D-09CA930DAFA9}" srcOrd="0" destOrd="0" presId="urn:microsoft.com/office/officeart/2005/8/layout/orgChart1"/>
    <dgm:cxn modelId="{EB29753A-42C5-408E-9274-2EDD9C3DBAA5}" type="presParOf" srcId="{6F9AAC2D-23DB-4E64-978D-09CA930DAFA9}" destId="{DD31ED44-BDAF-4944-B200-5A773696A1E5}" srcOrd="0" destOrd="0" presId="urn:microsoft.com/office/officeart/2005/8/layout/orgChart1"/>
    <dgm:cxn modelId="{E0249573-116E-4758-9A0C-7617ECC20854}" type="presParOf" srcId="{6F9AAC2D-23DB-4E64-978D-09CA930DAFA9}" destId="{DED7A597-1613-4B5E-8EC0-79A045672613}" srcOrd="1" destOrd="0" presId="urn:microsoft.com/office/officeart/2005/8/layout/orgChart1"/>
    <dgm:cxn modelId="{D2C1B843-6883-4EE5-AAF4-64587B1BF81D}" type="presParOf" srcId="{8482A89F-1D80-4D80-9536-B672D62DDBC6}" destId="{039B7615-91AE-4336-8236-A62114C8D6FE}" srcOrd="1" destOrd="0" presId="urn:microsoft.com/office/officeart/2005/8/layout/orgChart1"/>
    <dgm:cxn modelId="{A1165D24-E10C-4B3D-BCB4-AC968BC19693}" type="presParOf" srcId="{8482A89F-1D80-4D80-9536-B672D62DDBC6}" destId="{6EC2B677-C4BE-4188-8362-D5A99C6981B5}" srcOrd="2" destOrd="0" presId="urn:microsoft.com/office/officeart/2005/8/layout/orgChart1"/>
    <dgm:cxn modelId="{E33165E5-106E-44E3-84A7-76665841E0AC}" type="presParOf" srcId="{824AF556-DAB5-48ED-B9D4-ABAAEA4E7545}" destId="{6FC951CE-F660-4E40-AEFB-E7E1977BB8A2}" srcOrd="4" destOrd="0" presId="urn:microsoft.com/office/officeart/2005/8/layout/orgChart1"/>
    <dgm:cxn modelId="{939723B3-3C50-4C27-A5E4-F12CBEA1AEC8}" type="presParOf" srcId="{824AF556-DAB5-48ED-B9D4-ABAAEA4E7545}" destId="{F054A400-97BC-4915-ACB2-1FF4F4E56CAE}" srcOrd="5" destOrd="0" presId="urn:microsoft.com/office/officeart/2005/8/layout/orgChart1"/>
    <dgm:cxn modelId="{5A077C69-68A9-448C-ACB3-69C96263AE23}" type="presParOf" srcId="{F054A400-97BC-4915-ACB2-1FF4F4E56CAE}" destId="{48050BFC-39DA-4952-AF27-7B53F3A147AC}" srcOrd="0" destOrd="0" presId="urn:microsoft.com/office/officeart/2005/8/layout/orgChart1"/>
    <dgm:cxn modelId="{0DF5FB3E-04A9-44CA-8209-3A303CFB3024}" type="presParOf" srcId="{48050BFC-39DA-4952-AF27-7B53F3A147AC}" destId="{2ADCACB6-8EE4-4AD3-AE07-4FB0FE791C74}" srcOrd="0" destOrd="0" presId="urn:microsoft.com/office/officeart/2005/8/layout/orgChart1"/>
    <dgm:cxn modelId="{86282740-0C2D-400D-8485-48EA974E3F4E}" type="presParOf" srcId="{48050BFC-39DA-4952-AF27-7B53F3A147AC}" destId="{9AF3052A-735D-47E4-904B-9B445C8EDDD4}" srcOrd="1" destOrd="0" presId="urn:microsoft.com/office/officeart/2005/8/layout/orgChart1"/>
    <dgm:cxn modelId="{5C466214-037F-4F42-80A3-53340AB0B3D8}" type="presParOf" srcId="{F054A400-97BC-4915-ACB2-1FF4F4E56CAE}" destId="{1A27A668-1CA3-4888-8F46-5CC72566CA63}" srcOrd="1" destOrd="0" presId="urn:microsoft.com/office/officeart/2005/8/layout/orgChart1"/>
    <dgm:cxn modelId="{EDC7BA2F-D347-4F1B-B639-1D6B5AE97096}" type="presParOf" srcId="{F054A400-97BC-4915-ACB2-1FF4F4E56CAE}" destId="{776EC762-447E-4573-9FC2-612925016E4C}" srcOrd="2" destOrd="0" presId="urn:microsoft.com/office/officeart/2005/8/layout/orgChart1"/>
    <dgm:cxn modelId="{C7475457-31B0-4CCC-AA94-B242D7A0695D}" type="presParOf" srcId="{46E94D8E-C97A-4DC0-9C17-D3F26E6F248D}" destId="{6056FC8B-5FCA-4AA9-89AE-80C0066D0E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7CAB401-6EF8-45B1-81A4-9A027C48B541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1CE16C8D-C933-4146-ADF1-C2F8985ED993}">
      <dgm:prSet phldrT="[Tekst]"/>
      <dgm:spPr/>
      <dgm:t>
        <a:bodyPr/>
        <a:lstStyle/>
        <a:p>
          <a:r>
            <a:rPr lang="pl-PL" dirty="0" smtClean="0"/>
            <a:t>3y+3z-15x</a:t>
          </a:r>
          <a:endParaRPr lang="pl-PL" dirty="0"/>
        </a:p>
      </dgm:t>
    </dgm:pt>
    <dgm:pt modelId="{D821BEB8-1B8F-4A43-9EC0-8D7F55A87EDB}" type="parTrans" cxnId="{A22E6D2B-E7AF-49CA-B9ED-F247F73F058D}">
      <dgm:prSet/>
      <dgm:spPr/>
      <dgm:t>
        <a:bodyPr/>
        <a:lstStyle/>
        <a:p>
          <a:endParaRPr lang="pl-PL"/>
        </a:p>
      </dgm:t>
    </dgm:pt>
    <dgm:pt modelId="{EA55451A-B4A0-4448-94A6-366E62B01EFE}" type="sibTrans" cxnId="{A22E6D2B-E7AF-49CA-B9ED-F247F73F058D}">
      <dgm:prSet/>
      <dgm:spPr/>
      <dgm:t>
        <a:bodyPr/>
        <a:lstStyle/>
        <a:p>
          <a:endParaRPr lang="pl-PL"/>
        </a:p>
      </dgm:t>
    </dgm:pt>
    <dgm:pt modelId="{EE0CCAB7-ADCA-4338-A48D-BEEB39DC662A}">
      <dgm:prSet phldrT="[Tekst]"/>
      <dgm:spPr/>
      <dgm:t>
        <a:bodyPr/>
        <a:lstStyle/>
        <a:p>
          <a:r>
            <a:rPr lang="pl-PL" dirty="0" smtClean="0"/>
            <a:t>3y+3z-3∙5x</a:t>
          </a:r>
          <a:endParaRPr lang="pl-PL" dirty="0"/>
        </a:p>
      </dgm:t>
    </dgm:pt>
    <dgm:pt modelId="{8CFA5BD1-4086-4920-8D8F-5DC46BB9796C}" type="parTrans" cxnId="{00EED3E8-51F7-4304-8709-515553783FAF}">
      <dgm:prSet/>
      <dgm:spPr/>
      <dgm:t>
        <a:bodyPr/>
        <a:lstStyle/>
        <a:p>
          <a:endParaRPr lang="pl-PL"/>
        </a:p>
      </dgm:t>
    </dgm:pt>
    <dgm:pt modelId="{041BC712-DD82-4C0B-AFB2-034FA4788367}" type="sibTrans" cxnId="{00EED3E8-51F7-4304-8709-515553783FAF}">
      <dgm:prSet/>
      <dgm:spPr/>
      <dgm:t>
        <a:bodyPr/>
        <a:lstStyle/>
        <a:p>
          <a:endParaRPr lang="pl-PL"/>
        </a:p>
      </dgm:t>
    </dgm:pt>
    <dgm:pt modelId="{9DD581D4-3AFA-456A-A943-A60A986D4B75}">
      <dgm:prSet phldrT="[Tekst]"/>
      <dgm:spPr/>
      <dgm:t>
        <a:bodyPr/>
        <a:lstStyle/>
        <a:p>
          <a:r>
            <a:rPr lang="pl-PL" dirty="0" smtClean="0"/>
            <a:t>3(y+z-5x</a:t>
          </a:r>
          <a:r>
            <a:rPr lang="pl-PL" dirty="0" smtClean="0"/>
            <a:t>)</a:t>
          </a:r>
          <a:endParaRPr lang="pl-PL" dirty="0"/>
        </a:p>
      </dgm:t>
    </dgm:pt>
    <dgm:pt modelId="{2BBBDCDD-95AC-4373-B592-62DCBE9F36B0}" type="parTrans" cxnId="{9E6219B8-BDA3-4B1D-AA19-CE25CB888AC9}">
      <dgm:prSet/>
      <dgm:spPr/>
      <dgm:t>
        <a:bodyPr/>
        <a:lstStyle/>
        <a:p>
          <a:endParaRPr lang="pl-PL"/>
        </a:p>
      </dgm:t>
    </dgm:pt>
    <dgm:pt modelId="{76AF9A2E-430E-4E6F-B5E1-79628AB3F906}" type="sibTrans" cxnId="{9E6219B8-BDA3-4B1D-AA19-CE25CB888AC9}">
      <dgm:prSet/>
      <dgm:spPr/>
      <dgm:t>
        <a:bodyPr/>
        <a:lstStyle/>
        <a:p>
          <a:endParaRPr lang="pl-PL"/>
        </a:p>
      </dgm:t>
    </dgm:pt>
    <dgm:pt modelId="{BC97D470-8E34-41DB-9EAB-E0D5593D749C}" type="pres">
      <dgm:prSet presAssocID="{47CAB401-6EF8-45B1-81A4-9A027C48B541}" presName="Name0" presStyleCnt="0">
        <dgm:presLayoutVars>
          <dgm:dir/>
          <dgm:resizeHandles val="exact"/>
        </dgm:presLayoutVars>
      </dgm:prSet>
      <dgm:spPr/>
    </dgm:pt>
    <dgm:pt modelId="{1726F5CC-E806-43B2-89A2-75809966679D}" type="pres">
      <dgm:prSet presAssocID="{1CE16C8D-C933-4146-ADF1-C2F8985ED993}" presName="node" presStyleLbl="node1" presStyleIdx="0" presStyleCnt="3" custScaleX="11949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C4B924B-C453-4D52-8F15-8FD7347EFE9F}" type="pres">
      <dgm:prSet presAssocID="{EA55451A-B4A0-4448-94A6-366E62B01EFE}" presName="sibTrans" presStyleLbl="sibTrans2D1" presStyleIdx="0" presStyleCnt="2"/>
      <dgm:spPr/>
      <dgm:t>
        <a:bodyPr/>
        <a:lstStyle/>
        <a:p>
          <a:endParaRPr lang="pl-PL"/>
        </a:p>
      </dgm:t>
    </dgm:pt>
    <dgm:pt modelId="{32D7E79E-0FA0-4F49-A56B-4F45358C8AEC}" type="pres">
      <dgm:prSet presAssocID="{EA55451A-B4A0-4448-94A6-366E62B01EFE}" presName="connectorText" presStyleLbl="sibTrans2D1" presStyleIdx="0" presStyleCnt="2"/>
      <dgm:spPr/>
      <dgm:t>
        <a:bodyPr/>
        <a:lstStyle/>
        <a:p>
          <a:endParaRPr lang="pl-PL"/>
        </a:p>
      </dgm:t>
    </dgm:pt>
    <dgm:pt modelId="{F19E4016-296A-4725-81DF-7343C1C621C1}" type="pres">
      <dgm:prSet presAssocID="{EE0CCAB7-ADCA-4338-A48D-BEEB39DC662A}" presName="node" presStyleLbl="node1" presStyleIdx="1" presStyleCnt="3" custScaleX="13347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B1BDC4B-BA31-4A9F-B860-3261DBAE5A98}" type="pres">
      <dgm:prSet presAssocID="{041BC712-DD82-4C0B-AFB2-034FA4788367}" presName="sibTrans" presStyleLbl="sibTrans2D1" presStyleIdx="1" presStyleCnt="2"/>
      <dgm:spPr/>
      <dgm:t>
        <a:bodyPr/>
        <a:lstStyle/>
        <a:p>
          <a:endParaRPr lang="pl-PL"/>
        </a:p>
      </dgm:t>
    </dgm:pt>
    <dgm:pt modelId="{1959F735-D01F-45F2-9AC0-B7D6330F56A3}" type="pres">
      <dgm:prSet presAssocID="{041BC712-DD82-4C0B-AFB2-034FA4788367}" presName="connectorText" presStyleLbl="sibTrans2D1" presStyleIdx="1" presStyleCnt="2"/>
      <dgm:spPr/>
      <dgm:t>
        <a:bodyPr/>
        <a:lstStyle/>
        <a:p>
          <a:endParaRPr lang="pl-PL"/>
        </a:p>
      </dgm:t>
    </dgm:pt>
    <dgm:pt modelId="{89B86090-3FBC-40BC-91B4-C5B307987E3B}" type="pres">
      <dgm:prSet presAssocID="{9DD581D4-3AFA-456A-A943-A60A986D4B75}" presName="node" presStyleLbl="node1" presStyleIdx="2" presStyleCnt="3" custScaleX="13485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E6219B8-BDA3-4B1D-AA19-CE25CB888AC9}" srcId="{47CAB401-6EF8-45B1-81A4-9A027C48B541}" destId="{9DD581D4-3AFA-456A-A943-A60A986D4B75}" srcOrd="2" destOrd="0" parTransId="{2BBBDCDD-95AC-4373-B592-62DCBE9F36B0}" sibTransId="{76AF9A2E-430E-4E6F-B5E1-79628AB3F906}"/>
    <dgm:cxn modelId="{AFEB62CD-BED5-409B-A8F9-F110C389A596}" type="presOf" srcId="{EE0CCAB7-ADCA-4338-A48D-BEEB39DC662A}" destId="{F19E4016-296A-4725-81DF-7343C1C621C1}" srcOrd="0" destOrd="0" presId="urn:microsoft.com/office/officeart/2005/8/layout/process1"/>
    <dgm:cxn modelId="{BB529CBC-376D-40DC-A579-B869261816D9}" type="presOf" srcId="{9DD581D4-3AFA-456A-A943-A60A986D4B75}" destId="{89B86090-3FBC-40BC-91B4-C5B307987E3B}" srcOrd="0" destOrd="0" presId="urn:microsoft.com/office/officeart/2005/8/layout/process1"/>
    <dgm:cxn modelId="{48C45E3F-972E-43EF-A1CE-E5D1B29D8342}" type="presOf" srcId="{47CAB401-6EF8-45B1-81A4-9A027C48B541}" destId="{BC97D470-8E34-41DB-9EAB-E0D5593D749C}" srcOrd="0" destOrd="0" presId="urn:microsoft.com/office/officeart/2005/8/layout/process1"/>
    <dgm:cxn modelId="{CEC1C6BA-6B75-42BC-BA3F-2FDAE9C2FC42}" type="presOf" srcId="{041BC712-DD82-4C0B-AFB2-034FA4788367}" destId="{AB1BDC4B-BA31-4A9F-B860-3261DBAE5A98}" srcOrd="0" destOrd="0" presId="urn:microsoft.com/office/officeart/2005/8/layout/process1"/>
    <dgm:cxn modelId="{A22E6D2B-E7AF-49CA-B9ED-F247F73F058D}" srcId="{47CAB401-6EF8-45B1-81A4-9A027C48B541}" destId="{1CE16C8D-C933-4146-ADF1-C2F8985ED993}" srcOrd="0" destOrd="0" parTransId="{D821BEB8-1B8F-4A43-9EC0-8D7F55A87EDB}" sibTransId="{EA55451A-B4A0-4448-94A6-366E62B01EFE}"/>
    <dgm:cxn modelId="{DB5E1AB9-21A2-48F3-B82F-723611CF3EE9}" type="presOf" srcId="{1CE16C8D-C933-4146-ADF1-C2F8985ED993}" destId="{1726F5CC-E806-43B2-89A2-75809966679D}" srcOrd="0" destOrd="0" presId="urn:microsoft.com/office/officeart/2005/8/layout/process1"/>
    <dgm:cxn modelId="{FAFAC259-7E40-4C60-8400-5E6CE109A324}" type="presOf" srcId="{EA55451A-B4A0-4448-94A6-366E62B01EFE}" destId="{32D7E79E-0FA0-4F49-A56B-4F45358C8AEC}" srcOrd="1" destOrd="0" presId="urn:microsoft.com/office/officeart/2005/8/layout/process1"/>
    <dgm:cxn modelId="{962FD99A-C956-40FF-A6FE-083D0ECC98CD}" type="presOf" srcId="{EA55451A-B4A0-4448-94A6-366E62B01EFE}" destId="{7C4B924B-C453-4D52-8F15-8FD7347EFE9F}" srcOrd="0" destOrd="0" presId="urn:microsoft.com/office/officeart/2005/8/layout/process1"/>
    <dgm:cxn modelId="{00EED3E8-51F7-4304-8709-515553783FAF}" srcId="{47CAB401-6EF8-45B1-81A4-9A027C48B541}" destId="{EE0CCAB7-ADCA-4338-A48D-BEEB39DC662A}" srcOrd="1" destOrd="0" parTransId="{8CFA5BD1-4086-4920-8D8F-5DC46BB9796C}" sibTransId="{041BC712-DD82-4C0B-AFB2-034FA4788367}"/>
    <dgm:cxn modelId="{FC16A66D-C78A-47FC-A53A-BA6576D50A80}" type="presOf" srcId="{041BC712-DD82-4C0B-AFB2-034FA4788367}" destId="{1959F735-D01F-45F2-9AC0-B7D6330F56A3}" srcOrd="1" destOrd="0" presId="urn:microsoft.com/office/officeart/2005/8/layout/process1"/>
    <dgm:cxn modelId="{E64E1A01-C051-479E-993C-4DEB8CBD9CDB}" type="presParOf" srcId="{BC97D470-8E34-41DB-9EAB-E0D5593D749C}" destId="{1726F5CC-E806-43B2-89A2-75809966679D}" srcOrd="0" destOrd="0" presId="urn:microsoft.com/office/officeart/2005/8/layout/process1"/>
    <dgm:cxn modelId="{2FEE11E6-0E05-4F08-BBBD-9329691F396F}" type="presParOf" srcId="{BC97D470-8E34-41DB-9EAB-E0D5593D749C}" destId="{7C4B924B-C453-4D52-8F15-8FD7347EFE9F}" srcOrd="1" destOrd="0" presId="urn:microsoft.com/office/officeart/2005/8/layout/process1"/>
    <dgm:cxn modelId="{FA82A833-6D91-41A5-9C20-5733DF869F31}" type="presParOf" srcId="{7C4B924B-C453-4D52-8F15-8FD7347EFE9F}" destId="{32D7E79E-0FA0-4F49-A56B-4F45358C8AEC}" srcOrd="0" destOrd="0" presId="urn:microsoft.com/office/officeart/2005/8/layout/process1"/>
    <dgm:cxn modelId="{F0A7D024-E7D2-4D80-AABF-A90A86080147}" type="presParOf" srcId="{BC97D470-8E34-41DB-9EAB-E0D5593D749C}" destId="{F19E4016-296A-4725-81DF-7343C1C621C1}" srcOrd="2" destOrd="0" presId="urn:microsoft.com/office/officeart/2005/8/layout/process1"/>
    <dgm:cxn modelId="{834542CF-A79E-4B75-B626-6376126A996A}" type="presParOf" srcId="{BC97D470-8E34-41DB-9EAB-E0D5593D749C}" destId="{AB1BDC4B-BA31-4A9F-B860-3261DBAE5A98}" srcOrd="3" destOrd="0" presId="urn:microsoft.com/office/officeart/2005/8/layout/process1"/>
    <dgm:cxn modelId="{81808B39-DA88-445F-850C-2CDE0E508C8C}" type="presParOf" srcId="{AB1BDC4B-BA31-4A9F-B860-3261DBAE5A98}" destId="{1959F735-D01F-45F2-9AC0-B7D6330F56A3}" srcOrd="0" destOrd="0" presId="urn:microsoft.com/office/officeart/2005/8/layout/process1"/>
    <dgm:cxn modelId="{4BD96259-D0EE-42A7-8F66-87CB13CFED79}" type="presParOf" srcId="{BC97D470-8E34-41DB-9EAB-E0D5593D749C}" destId="{89B86090-3FBC-40BC-91B4-C5B307987E3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82316AF-E175-4864-B3A7-EF340821D960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</dgm:pt>
    <dgm:pt modelId="{7E202562-6460-4286-B12B-C0D69ED69BDF}">
      <dgm:prSet phldrT="[Tekst]"/>
      <dgm:spPr/>
      <dgm:t>
        <a:bodyPr/>
        <a:lstStyle/>
        <a:p>
          <a:r>
            <a:rPr lang="pl-PL" dirty="0" smtClean="0"/>
            <a:t>4x+20</a:t>
          </a:r>
          <a:endParaRPr lang="pl-PL" dirty="0"/>
        </a:p>
      </dgm:t>
    </dgm:pt>
    <dgm:pt modelId="{E0C59842-014E-49B8-BAFB-8EC2675CB7E2}" type="parTrans" cxnId="{557777C0-7686-4F05-B08F-8C6A86431FA4}">
      <dgm:prSet/>
      <dgm:spPr/>
      <dgm:t>
        <a:bodyPr/>
        <a:lstStyle/>
        <a:p>
          <a:endParaRPr lang="pl-PL"/>
        </a:p>
      </dgm:t>
    </dgm:pt>
    <dgm:pt modelId="{F9C9486E-0CA1-4487-8A83-AD28F42C3E1D}" type="sibTrans" cxnId="{557777C0-7686-4F05-B08F-8C6A86431FA4}">
      <dgm:prSet/>
      <dgm:spPr/>
      <dgm:t>
        <a:bodyPr/>
        <a:lstStyle/>
        <a:p>
          <a:endParaRPr lang="pl-PL"/>
        </a:p>
      </dgm:t>
    </dgm:pt>
    <dgm:pt modelId="{5CF8091F-FBE3-4113-9A84-C9C124FE8F2A}">
      <dgm:prSet phldrT="[Tekst]"/>
      <dgm:spPr/>
      <dgm:t>
        <a:bodyPr/>
        <a:lstStyle/>
        <a:p>
          <a:r>
            <a:rPr lang="pl-PL" dirty="0" smtClean="0"/>
            <a:t>4∙(x+5</a:t>
          </a:r>
          <a:r>
            <a:rPr lang="pl-PL" dirty="0" smtClean="0"/>
            <a:t>)</a:t>
          </a:r>
          <a:endParaRPr lang="pl-PL" dirty="0"/>
        </a:p>
      </dgm:t>
    </dgm:pt>
    <dgm:pt modelId="{F2987B6F-7834-45E2-BB73-F19D8910DAEB}" type="parTrans" cxnId="{5259404F-27E3-4E9E-893C-36B09D9787AD}">
      <dgm:prSet/>
      <dgm:spPr/>
      <dgm:t>
        <a:bodyPr/>
        <a:lstStyle/>
        <a:p>
          <a:endParaRPr lang="pl-PL"/>
        </a:p>
      </dgm:t>
    </dgm:pt>
    <dgm:pt modelId="{60004509-629E-4384-A8EB-DB6CB1C15A49}" type="sibTrans" cxnId="{5259404F-27E3-4E9E-893C-36B09D9787AD}">
      <dgm:prSet/>
      <dgm:spPr/>
      <dgm:t>
        <a:bodyPr/>
        <a:lstStyle/>
        <a:p>
          <a:endParaRPr lang="pl-PL"/>
        </a:p>
      </dgm:t>
    </dgm:pt>
    <dgm:pt modelId="{6EBF3441-7664-4B80-A37E-7B62916386C1}">
      <dgm:prSet phldrT="[Tekst]"/>
      <dgm:spPr/>
      <dgm:t>
        <a:bodyPr/>
        <a:lstStyle/>
        <a:p>
          <a:r>
            <a:rPr lang="pl-PL" dirty="0" smtClean="0"/>
            <a:t>2∙(2x+10</a:t>
          </a:r>
          <a:r>
            <a:rPr lang="pl-PL" dirty="0" smtClean="0"/>
            <a:t>)</a:t>
          </a:r>
          <a:endParaRPr lang="pl-PL" dirty="0"/>
        </a:p>
      </dgm:t>
    </dgm:pt>
    <dgm:pt modelId="{E54D0FCF-D578-4E43-BB2F-8BBDD38374B1}" type="parTrans" cxnId="{A10766CA-1B36-4CED-AA94-7EA66C5F35E0}">
      <dgm:prSet/>
      <dgm:spPr/>
      <dgm:t>
        <a:bodyPr/>
        <a:lstStyle/>
        <a:p>
          <a:endParaRPr lang="pl-PL"/>
        </a:p>
      </dgm:t>
    </dgm:pt>
    <dgm:pt modelId="{04A007C0-660C-4178-B9F4-A23CAA7B908A}" type="sibTrans" cxnId="{A10766CA-1B36-4CED-AA94-7EA66C5F35E0}">
      <dgm:prSet/>
      <dgm:spPr/>
      <dgm:t>
        <a:bodyPr/>
        <a:lstStyle/>
        <a:p>
          <a:endParaRPr lang="pl-PL"/>
        </a:p>
      </dgm:t>
    </dgm:pt>
    <dgm:pt modelId="{330B4E3E-ADB6-4E63-A3BF-EE6EFEEE1BAA}" type="pres">
      <dgm:prSet presAssocID="{F82316AF-E175-4864-B3A7-EF340821D960}" presName="Name0" presStyleCnt="0">
        <dgm:presLayoutVars>
          <dgm:dir/>
          <dgm:resizeHandles val="exact"/>
        </dgm:presLayoutVars>
      </dgm:prSet>
      <dgm:spPr/>
    </dgm:pt>
    <dgm:pt modelId="{640B1FA4-E549-40A7-A1F0-0B3A02F42DE5}" type="pres">
      <dgm:prSet presAssocID="{7E202562-6460-4286-B12B-C0D69ED69BD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34CCF0D-ABEC-433B-BD05-D66825D57757}" type="pres">
      <dgm:prSet presAssocID="{F9C9486E-0CA1-4487-8A83-AD28F42C3E1D}" presName="sibTrans" presStyleLbl="sibTrans2D1" presStyleIdx="0" presStyleCnt="2"/>
      <dgm:spPr/>
      <dgm:t>
        <a:bodyPr/>
        <a:lstStyle/>
        <a:p>
          <a:endParaRPr lang="pl-PL"/>
        </a:p>
      </dgm:t>
    </dgm:pt>
    <dgm:pt modelId="{0B70B099-D11E-4630-AEEA-974E59DD2C5D}" type="pres">
      <dgm:prSet presAssocID="{F9C9486E-0CA1-4487-8A83-AD28F42C3E1D}" presName="connectorText" presStyleLbl="sibTrans2D1" presStyleIdx="0" presStyleCnt="2"/>
      <dgm:spPr/>
      <dgm:t>
        <a:bodyPr/>
        <a:lstStyle/>
        <a:p>
          <a:endParaRPr lang="pl-PL"/>
        </a:p>
      </dgm:t>
    </dgm:pt>
    <dgm:pt modelId="{B406A869-3C54-4536-ACB4-0057C61D55B1}" type="pres">
      <dgm:prSet presAssocID="{6EBF3441-7664-4B80-A37E-7B62916386C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CABBB90-ED08-4489-B666-16033E440263}" type="pres">
      <dgm:prSet presAssocID="{04A007C0-660C-4178-B9F4-A23CAA7B908A}" presName="sibTrans" presStyleLbl="sibTrans2D1" presStyleIdx="1" presStyleCnt="2"/>
      <dgm:spPr/>
      <dgm:t>
        <a:bodyPr/>
        <a:lstStyle/>
        <a:p>
          <a:endParaRPr lang="pl-PL"/>
        </a:p>
      </dgm:t>
    </dgm:pt>
    <dgm:pt modelId="{2497A581-7990-4A28-8103-440E098E4C58}" type="pres">
      <dgm:prSet presAssocID="{04A007C0-660C-4178-B9F4-A23CAA7B908A}" presName="connectorText" presStyleLbl="sibTrans2D1" presStyleIdx="1" presStyleCnt="2"/>
      <dgm:spPr/>
      <dgm:t>
        <a:bodyPr/>
        <a:lstStyle/>
        <a:p>
          <a:endParaRPr lang="pl-PL"/>
        </a:p>
      </dgm:t>
    </dgm:pt>
    <dgm:pt modelId="{C994FB6A-ACD0-411A-96B9-B53A263C1B46}" type="pres">
      <dgm:prSet presAssocID="{5CF8091F-FBE3-4113-9A84-C9C124FE8F2A}" presName="node" presStyleLbl="node1" presStyleIdx="2" presStyleCnt="3" custScaleX="1365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BA335ED-C964-46D7-82DE-87A4485CEAA7}" type="presOf" srcId="{6EBF3441-7664-4B80-A37E-7B62916386C1}" destId="{B406A869-3C54-4536-ACB4-0057C61D55B1}" srcOrd="0" destOrd="0" presId="urn:microsoft.com/office/officeart/2005/8/layout/process1"/>
    <dgm:cxn modelId="{E31BDCF1-9902-4D65-8431-91F8B718DA97}" type="presOf" srcId="{F9C9486E-0CA1-4487-8A83-AD28F42C3E1D}" destId="{934CCF0D-ABEC-433B-BD05-D66825D57757}" srcOrd="0" destOrd="0" presId="urn:microsoft.com/office/officeart/2005/8/layout/process1"/>
    <dgm:cxn modelId="{77A7F253-09D8-4E73-88B3-EC2D40DB4A15}" type="presOf" srcId="{04A007C0-660C-4178-B9F4-A23CAA7B908A}" destId="{2497A581-7990-4A28-8103-440E098E4C58}" srcOrd="1" destOrd="0" presId="urn:microsoft.com/office/officeart/2005/8/layout/process1"/>
    <dgm:cxn modelId="{557777C0-7686-4F05-B08F-8C6A86431FA4}" srcId="{F82316AF-E175-4864-B3A7-EF340821D960}" destId="{7E202562-6460-4286-B12B-C0D69ED69BDF}" srcOrd="0" destOrd="0" parTransId="{E0C59842-014E-49B8-BAFB-8EC2675CB7E2}" sibTransId="{F9C9486E-0CA1-4487-8A83-AD28F42C3E1D}"/>
    <dgm:cxn modelId="{D1906693-A570-407F-82BC-0F04F1170B3F}" type="presOf" srcId="{04A007C0-660C-4178-B9F4-A23CAA7B908A}" destId="{CCABBB90-ED08-4489-B666-16033E440263}" srcOrd="0" destOrd="0" presId="urn:microsoft.com/office/officeart/2005/8/layout/process1"/>
    <dgm:cxn modelId="{828F3500-E745-4DAD-B25F-0EC8C0B0194B}" type="presOf" srcId="{7E202562-6460-4286-B12B-C0D69ED69BDF}" destId="{640B1FA4-E549-40A7-A1F0-0B3A02F42DE5}" srcOrd="0" destOrd="0" presId="urn:microsoft.com/office/officeart/2005/8/layout/process1"/>
    <dgm:cxn modelId="{7C5E8EC7-DAFF-4AE4-98D6-06F42F15E763}" type="presOf" srcId="{F82316AF-E175-4864-B3A7-EF340821D960}" destId="{330B4E3E-ADB6-4E63-A3BF-EE6EFEEE1BAA}" srcOrd="0" destOrd="0" presId="urn:microsoft.com/office/officeart/2005/8/layout/process1"/>
    <dgm:cxn modelId="{903515FF-5E8D-43A4-9F19-89398E30F548}" type="presOf" srcId="{F9C9486E-0CA1-4487-8A83-AD28F42C3E1D}" destId="{0B70B099-D11E-4630-AEEA-974E59DD2C5D}" srcOrd="1" destOrd="0" presId="urn:microsoft.com/office/officeart/2005/8/layout/process1"/>
    <dgm:cxn modelId="{058DD529-9243-4FB5-90FA-2BBBAE32D7AE}" type="presOf" srcId="{5CF8091F-FBE3-4113-9A84-C9C124FE8F2A}" destId="{C994FB6A-ACD0-411A-96B9-B53A263C1B46}" srcOrd="0" destOrd="0" presId="urn:microsoft.com/office/officeart/2005/8/layout/process1"/>
    <dgm:cxn modelId="{A10766CA-1B36-4CED-AA94-7EA66C5F35E0}" srcId="{F82316AF-E175-4864-B3A7-EF340821D960}" destId="{6EBF3441-7664-4B80-A37E-7B62916386C1}" srcOrd="1" destOrd="0" parTransId="{E54D0FCF-D578-4E43-BB2F-8BBDD38374B1}" sibTransId="{04A007C0-660C-4178-B9F4-A23CAA7B908A}"/>
    <dgm:cxn modelId="{5259404F-27E3-4E9E-893C-36B09D9787AD}" srcId="{F82316AF-E175-4864-B3A7-EF340821D960}" destId="{5CF8091F-FBE3-4113-9A84-C9C124FE8F2A}" srcOrd="2" destOrd="0" parTransId="{F2987B6F-7834-45E2-BB73-F19D8910DAEB}" sibTransId="{60004509-629E-4384-A8EB-DB6CB1C15A49}"/>
    <dgm:cxn modelId="{902AC9A4-21F1-458E-BD66-26DBF3D48450}" type="presParOf" srcId="{330B4E3E-ADB6-4E63-A3BF-EE6EFEEE1BAA}" destId="{640B1FA4-E549-40A7-A1F0-0B3A02F42DE5}" srcOrd="0" destOrd="0" presId="urn:microsoft.com/office/officeart/2005/8/layout/process1"/>
    <dgm:cxn modelId="{F0700669-160E-498B-B4A0-483267A7EC05}" type="presParOf" srcId="{330B4E3E-ADB6-4E63-A3BF-EE6EFEEE1BAA}" destId="{934CCF0D-ABEC-433B-BD05-D66825D57757}" srcOrd="1" destOrd="0" presId="urn:microsoft.com/office/officeart/2005/8/layout/process1"/>
    <dgm:cxn modelId="{BC70DCE8-0F4A-4347-9E3C-1B85C8F44EEB}" type="presParOf" srcId="{934CCF0D-ABEC-433B-BD05-D66825D57757}" destId="{0B70B099-D11E-4630-AEEA-974E59DD2C5D}" srcOrd="0" destOrd="0" presId="urn:microsoft.com/office/officeart/2005/8/layout/process1"/>
    <dgm:cxn modelId="{1E60A79C-64F6-4F79-ACE4-456F540EF392}" type="presParOf" srcId="{330B4E3E-ADB6-4E63-A3BF-EE6EFEEE1BAA}" destId="{B406A869-3C54-4536-ACB4-0057C61D55B1}" srcOrd="2" destOrd="0" presId="urn:microsoft.com/office/officeart/2005/8/layout/process1"/>
    <dgm:cxn modelId="{711BAB25-D0F4-41ED-B50D-2DAEC47D8576}" type="presParOf" srcId="{330B4E3E-ADB6-4E63-A3BF-EE6EFEEE1BAA}" destId="{CCABBB90-ED08-4489-B666-16033E440263}" srcOrd="3" destOrd="0" presId="urn:microsoft.com/office/officeart/2005/8/layout/process1"/>
    <dgm:cxn modelId="{89C666BA-1C07-426D-B57F-B5A53E028C93}" type="presParOf" srcId="{CCABBB90-ED08-4489-B666-16033E440263}" destId="{2497A581-7990-4A28-8103-440E098E4C58}" srcOrd="0" destOrd="0" presId="urn:microsoft.com/office/officeart/2005/8/layout/process1"/>
    <dgm:cxn modelId="{B26082CD-0D7C-4A35-B2F0-9417989B808B}" type="presParOf" srcId="{330B4E3E-ADB6-4E63-A3BF-EE6EFEEE1BAA}" destId="{C994FB6A-ACD0-411A-96B9-B53A263C1B4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E99712-79AA-4BF9-80A8-D0DED10C1502}" type="doc">
      <dgm:prSet loTypeId="urn:microsoft.com/office/officeart/2005/8/layout/vList3" loCatId="list" qsTypeId="urn:microsoft.com/office/officeart/2005/8/quickstyle/simple5" qsCatId="simple" csTypeId="urn:microsoft.com/office/officeart/2005/8/colors/colorful4" csCatId="colorful" phldr="1"/>
      <dgm:spPr/>
    </dgm:pt>
    <dgm:pt modelId="{DC605125-370A-48EE-8849-39CEA7958549}">
      <dgm:prSet phldrT="[Tekst]"/>
      <dgm:spPr/>
      <dgm:t>
        <a:bodyPr/>
        <a:lstStyle/>
        <a:p>
          <a:r>
            <a:rPr lang="pl-PL" dirty="0" smtClean="0"/>
            <a:t>Upraszczanie wyrażeń algebraicznych to zapisanie ich w najprostszej postaci</a:t>
          </a:r>
          <a:endParaRPr lang="pl-PL" dirty="0"/>
        </a:p>
      </dgm:t>
    </dgm:pt>
    <dgm:pt modelId="{C4B075DE-62DE-4156-8258-6482305761E3}" type="parTrans" cxnId="{2CF54307-2BE8-468A-829A-604469D53908}">
      <dgm:prSet/>
      <dgm:spPr/>
      <dgm:t>
        <a:bodyPr/>
        <a:lstStyle/>
        <a:p>
          <a:endParaRPr lang="pl-PL"/>
        </a:p>
      </dgm:t>
    </dgm:pt>
    <dgm:pt modelId="{9DBB8BDC-F516-429F-A2EC-BDF415414C94}" type="sibTrans" cxnId="{2CF54307-2BE8-468A-829A-604469D53908}">
      <dgm:prSet/>
      <dgm:spPr/>
      <dgm:t>
        <a:bodyPr/>
        <a:lstStyle/>
        <a:p>
          <a:endParaRPr lang="pl-PL"/>
        </a:p>
      </dgm:t>
    </dgm:pt>
    <dgm:pt modelId="{9C6871F3-F277-482B-8C73-EED00C0C04C2}" type="pres">
      <dgm:prSet presAssocID="{D7E99712-79AA-4BF9-80A8-D0DED10C1502}" presName="linearFlow" presStyleCnt="0">
        <dgm:presLayoutVars>
          <dgm:dir/>
          <dgm:resizeHandles val="exact"/>
        </dgm:presLayoutVars>
      </dgm:prSet>
      <dgm:spPr/>
    </dgm:pt>
    <dgm:pt modelId="{0FAE6D55-70F6-4B09-8275-AEF3444C1ADE}" type="pres">
      <dgm:prSet presAssocID="{DC605125-370A-48EE-8849-39CEA7958549}" presName="composite" presStyleCnt="0"/>
      <dgm:spPr/>
    </dgm:pt>
    <dgm:pt modelId="{5741D4CB-ABB6-4F5C-BBA9-2EC95D2C561D}" type="pres">
      <dgm:prSet presAssocID="{DC605125-370A-48EE-8849-39CEA7958549}" presName="imgShp" presStyleLbl="fgImgPlace1" presStyleIdx="0" presStyleCnt="1" custScaleX="68302" custScaleY="68302" custLinFactNeighborX="12038" custLinFactNeighborY="168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8B2DEDB-78D6-4D40-A433-7CEB11697A5D}" type="pres">
      <dgm:prSet presAssocID="{DC605125-370A-48EE-8849-39CEA7958549}" presName="txShp" presStyleLbl="node1" presStyleIdx="0" presStyleCnt="1" custScaleX="80854" custScaleY="62093" custLinFactNeighborX="-3725" custLinFactNeighborY="-214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AB63AD9-601E-4341-BDCD-9C88E340ACB0}" type="presOf" srcId="{D7E99712-79AA-4BF9-80A8-D0DED10C1502}" destId="{9C6871F3-F277-482B-8C73-EED00C0C04C2}" srcOrd="0" destOrd="0" presId="urn:microsoft.com/office/officeart/2005/8/layout/vList3"/>
    <dgm:cxn modelId="{2CF54307-2BE8-468A-829A-604469D53908}" srcId="{D7E99712-79AA-4BF9-80A8-D0DED10C1502}" destId="{DC605125-370A-48EE-8849-39CEA7958549}" srcOrd="0" destOrd="0" parTransId="{C4B075DE-62DE-4156-8258-6482305761E3}" sibTransId="{9DBB8BDC-F516-429F-A2EC-BDF415414C94}"/>
    <dgm:cxn modelId="{3046003E-1D8C-41B6-A8B9-65DF393DC23B}" type="presOf" srcId="{DC605125-370A-48EE-8849-39CEA7958549}" destId="{18B2DEDB-78D6-4D40-A433-7CEB11697A5D}" srcOrd="0" destOrd="0" presId="urn:microsoft.com/office/officeart/2005/8/layout/vList3"/>
    <dgm:cxn modelId="{ABF1CFBB-D936-4488-A89F-EDC0F744FC1E}" type="presParOf" srcId="{9C6871F3-F277-482B-8C73-EED00C0C04C2}" destId="{0FAE6D55-70F6-4B09-8275-AEF3444C1ADE}" srcOrd="0" destOrd="0" presId="urn:microsoft.com/office/officeart/2005/8/layout/vList3"/>
    <dgm:cxn modelId="{C610AA2D-1BF6-4433-A1C6-9C57F59159B2}" type="presParOf" srcId="{0FAE6D55-70F6-4B09-8275-AEF3444C1ADE}" destId="{5741D4CB-ABB6-4F5C-BBA9-2EC95D2C561D}" srcOrd="0" destOrd="0" presId="urn:microsoft.com/office/officeart/2005/8/layout/vList3"/>
    <dgm:cxn modelId="{DC071021-63BB-4387-BFF3-3C3099035C0A}" type="presParOf" srcId="{0FAE6D55-70F6-4B09-8275-AEF3444C1ADE}" destId="{18B2DEDB-78D6-4D40-A433-7CEB11697A5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EF45BC9-90BE-4FB4-9385-63479D1948D6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B93D33D7-DE4B-45A5-BAA1-53B3F6D29846}">
      <dgm:prSet phldrT="[Tekst]"/>
      <dgm:spPr/>
      <dgm:t>
        <a:bodyPr/>
        <a:lstStyle/>
        <a:p>
          <a:r>
            <a:rPr lang="pl-PL" dirty="0" smtClean="0"/>
            <a:t>8x+12y+28</a:t>
          </a:r>
          <a:endParaRPr lang="pl-PL" dirty="0"/>
        </a:p>
      </dgm:t>
    </dgm:pt>
    <dgm:pt modelId="{DD8ACB62-8B29-4AC6-9BC1-D217ECAB77A9}" type="parTrans" cxnId="{01432373-97F7-4822-97BB-02F9E9251F6B}">
      <dgm:prSet/>
      <dgm:spPr/>
      <dgm:t>
        <a:bodyPr/>
        <a:lstStyle/>
        <a:p>
          <a:endParaRPr lang="pl-PL"/>
        </a:p>
      </dgm:t>
    </dgm:pt>
    <dgm:pt modelId="{AF63BDB2-AE5F-4764-8831-E85D4C389568}" type="sibTrans" cxnId="{01432373-97F7-4822-97BB-02F9E9251F6B}">
      <dgm:prSet/>
      <dgm:spPr/>
      <dgm:t>
        <a:bodyPr/>
        <a:lstStyle/>
        <a:p>
          <a:endParaRPr lang="pl-PL"/>
        </a:p>
      </dgm:t>
    </dgm:pt>
    <dgm:pt modelId="{B03F4C3F-B8BB-4688-8E6A-A3EA1F3D0353}">
      <dgm:prSet phldrT="[Tekst]"/>
      <dgm:spPr/>
      <dgm:t>
        <a:bodyPr/>
        <a:lstStyle/>
        <a:p>
          <a:r>
            <a:rPr lang="pl-PL" dirty="0" smtClean="0"/>
            <a:t>4∙2x+4∙3y+4∙7</a:t>
          </a:r>
          <a:endParaRPr lang="pl-PL" dirty="0"/>
        </a:p>
      </dgm:t>
    </dgm:pt>
    <dgm:pt modelId="{3F7C36AD-49EA-4882-96DA-DDD333839B5F}" type="parTrans" cxnId="{C63311A8-77F5-410A-831C-D4FF918CA498}">
      <dgm:prSet/>
      <dgm:spPr/>
      <dgm:t>
        <a:bodyPr/>
        <a:lstStyle/>
        <a:p>
          <a:endParaRPr lang="pl-PL"/>
        </a:p>
      </dgm:t>
    </dgm:pt>
    <dgm:pt modelId="{6D3EA60F-A918-4504-BA9D-87714DFBC872}" type="sibTrans" cxnId="{C63311A8-77F5-410A-831C-D4FF918CA498}">
      <dgm:prSet/>
      <dgm:spPr/>
      <dgm:t>
        <a:bodyPr/>
        <a:lstStyle/>
        <a:p>
          <a:endParaRPr lang="pl-PL"/>
        </a:p>
      </dgm:t>
    </dgm:pt>
    <dgm:pt modelId="{EA1F5C45-642F-426B-B199-731477405DAC}">
      <dgm:prSet phldrT="[Tekst]"/>
      <dgm:spPr/>
      <dgm:t>
        <a:bodyPr/>
        <a:lstStyle/>
        <a:p>
          <a:r>
            <a:rPr lang="pl-PL" dirty="0" smtClean="0"/>
            <a:t>4(2x+3y+7</a:t>
          </a:r>
          <a:r>
            <a:rPr lang="pl-PL" dirty="0" smtClean="0"/>
            <a:t>)</a:t>
          </a:r>
          <a:endParaRPr lang="pl-PL" dirty="0"/>
        </a:p>
      </dgm:t>
    </dgm:pt>
    <dgm:pt modelId="{0640F5EE-827A-47D2-A8CA-E2790DF3E6D5}" type="parTrans" cxnId="{3E66190B-478D-4589-AC68-F9D7F47F4B28}">
      <dgm:prSet/>
      <dgm:spPr/>
      <dgm:t>
        <a:bodyPr/>
        <a:lstStyle/>
        <a:p>
          <a:endParaRPr lang="pl-PL"/>
        </a:p>
      </dgm:t>
    </dgm:pt>
    <dgm:pt modelId="{B1C19373-24C8-4892-B443-392E4E2BA625}" type="sibTrans" cxnId="{3E66190B-478D-4589-AC68-F9D7F47F4B28}">
      <dgm:prSet/>
      <dgm:spPr/>
      <dgm:t>
        <a:bodyPr/>
        <a:lstStyle/>
        <a:p>
          <a:endParaRPr lang="pl-PL"/>
        </a:p>
      </dgm:t>
    </dgm:pt>
    <dgm:pt modelId="{00577534-8044-4F37-9722-88486AEB5172}" type="pres">
      <dgm:prSet presAssocID="{7EF45BC9-90BE-4FB4-9385-63479D1948D6}" presName="Name0" presStyleCnt="0">
        <dgm:presLayoutVars>
          <dgm:dir/>
          <dgm:resizeHandles val="exact"/>
        </dgm:presLayoutVars>
      </dgm:prSet>
      <dgm:spPr/>
    </dgm:pt>
    <dgm:pt modelId="{E28BB22A-7032-4384-826F-5BDD37E6582C}" type="pres">
      <dgm:prSet presAssocID="{B93D33D7-DE4B-45A5-BAA1-53B3F6D29846}" presName="node" presStyleLbl="node1" presStyleIdx="0" presStyleCnt="3" custScaleX="7051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C9C2A3-CC42-4F91-B03E-BFA242A73650}" type="pres">
      <dgm:prSet presAssocID="{AF63BDB2-AE5F-4764-8831-E85D4C389568}" presName="sibTrans" presStyleLbl="sibTrans2D1" presStyleIdx="0" presStyleCnt="2"/>
      <dgm:spPr/>
      <dgm:t>
        <a:bodyPr/>
        <a:lstStyle/>
        <a:p>
          <a:endParaRPr lang="pl-PL"/>
        </a:p>
      </dgm:t>
    </dgm:pt>
    <dgm:pt modelId="{D773B910-6996-46B4-B0E8-DA191F36787F}" type="pres">
      <dgm:prSet presAssocID="{AF63BDB2-AE5F-4764-8831-E85D4C389568}" presName="connectorText" presStyleLbl="sibTrans2D1" presStyleIdx="0" presStyleCnt="2"/>
      <dgm:spPr/>
      <dgm:t>
        <a:bodyPr/>
        <a:lstStyle/>
        <a:p>
          <a:endParaRPr lang="pl-PL"/>
        </a:p>
      </dgm:t>
    </dgm:pt>
    <dgm:pt modelId="{D292E328-E25C-4406-B69F-D1A694C9A779}" type="pres">
      <dgm:prSet presAssocID="{B03F4C3F-B8BB-4688-8E6A-A3EA1F3D0353}" presName="node" presStyleLbl="node1" presStyleIdx="1" presStyleCnt="3" custScaleX="13239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61C12EA-865D-4FFC-9939-60853E37500C}" type="pres">
      <dgm:prSet presAssocID="{6D3EA60F-A918-4504-BA9D-87714DFBC872}" presName="sibTrans" presStyleLbl="sibTrans2D1" presStyleIdx="1" presStyleCnt="2"/>
      <dgm:spPr/>
      <dgm:t>
        <a:bodyPr/>
        <a:lstStyle/>
        <a:p>
          <a:endParaRPr lang="pl-PL"/>
        </a:p>
      </dgm:t>
    </dgm:pt>
    <dgm:pt modelId="{5284AD03-8605-43C2-BD67-0F84E8B49038}" type="pres">
      <dgm:prSet presAssocID="{6D3EA60F-A918-4504-BA9D-87714DFBC872}" presName="connectorText" presStyleLbl="sibTrans2D1" presStyleIdx="1" presStyleCnt="2"/>
      <dgm:spPr/>
      <dgm:t>
        <a:bodyPr/>
        <a:lstStyle/>
        <a:p>
          <a:endParaRPr lang="pl-PL"/>
        </a:p>
      </dgm:t>
    </dgm:pt>
    <dgm:pt modelId="{9F6C667F-2ABC-4DDF-9E16-9A9E44D759D0}" type="pres">
      <dgm:prSet presAssocID="{EA1F5C45-642F-426B-B199-731477405DAC}" presName="node" presStyleLbl="node1" presStyleIdx="2" presStyleCnt="3" custScaleX="8175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41C4A6E-F450-4A9A-835A-3FB5D5C7EBE1}" type="presOf" srcId="{B93D33D7-DE4B-45A5-BAA1-53B3F6D29846}" destId="{E28BB22A-7032-4384-826F-5BDD37E6582C}" srcOrd="0" destOrd="0" presId="urn:microsoft.com/office/officeart/2005/8/layout/process1"/>
    <dgm:cxn modelId="{D0AAC627-DACA-4B77-9A04-3CA4794C3E65}" type="presOf" srcId="{EA1F5C45-642F-426B-B199-731477405DAC}" destId="{9F6C667F-2ABC-4DDF-9E16-9A9E44D759D0}" srcOrd="0" destOrd="0" presId="urn:microsoft.com/office/officeart/2005/8/layout/process1"/>
    <dgm:cxn modelId="{82451DB6-498F-406E-BD20-494AEB4DD0C0}" type="presOf" srcId="{AF63BDB2-AE5F-4764-8831-E85D4C389568}" destId="{D773B910-6996-46B4-B0E8-DA191F36787F}" srcOrd="1" destOrd="0" presId="urn:microsoft.com/office/officeart/2005/8/layout/process1"/>
    <dgm:cxn modelId="{3E66190B-478D-4589-AC68-F9D7F47F4B28}" srcId="{7EF45BC9-90BE-4FB4-9385-63479D1948D6}" destId="{EA1F5C45-642F-426B-B199-731477405DAC}" srcOrd="2" destOrd="0" parTransId="{0640F5EE-827A-47D2-A8CA-E2790DF3E6D5}" sibTransId="{B1C19373-24C8-4892-B443-392E4E2BA625}"/>
    <dgm:cxn modelId="{7C839A81-F3F2-4B9C-A59D-65867BE38056}" type="presOf" srcId="{AF63BDB2-AE5F-4764-8831-E85D4C389568}" destId="{96C9C2A3-CC42-4F91-B03E-BFA242A73650}" srcOrd="0" destOrd="0" presId="urn:microsoft.com/office/officeart/2005/8/layout/process1"/>
    <dgm:cxn modelId="{206F6A58-AF8A-4600-9405-018177A0E550}" type="presOf" srcId="{7EF45BC9-90BE-4FB4-9385-63479D1948D6}" destId="{00577534-8044-4F37-9722-88486AEB5172}" srcOrd="0" destOrd="0" presId="urn:microsoft.com/office/officeart/2005/8/layout/process1"/>
    <dgm:cxn modelId="{5C9DCBA0-3385-4E41-819E-27E6B25AD4C2}" type="presOf" srcId="{6D3EA60F-A918-4504-BA9D-87714DFBC872}" destId="{261C12EA-865D-4FFC-9939-60853E37500C}" srcOrd="0" destOrd="0" presId="urn:microsoft.com/office/officeart/2005/8/layout/process1"/>
    <dgm:cxn modelId="{583C01FC-037E-486C-ADB1-D13A17884D19}" type="presOf" srcId="{6D3EA60F-A918-4504-BA9D-87714DFBC872}" destId="{5284AD03-8605-43C2-BD67-0F84E8B49038}" srcOrd="1" destOrd="0" presId="urn:microsoft.com/office/officeart/2005/8/layout/process1"/>
    <dgm:cxn modelId="{C63311A8-77F5-410A-831C-D4FF918CA498}" srcId="{7EF45BC9-90BE-4FB4-9385-63479D1948D6}" destId="{B03F4C3F-B8BB-4688-8E6A-A3EA1F3D0353}" srcOrd="1" destOrd="0" parTransId="{3F7C36AD-49EA-4882-96DA-DDD333839B5F}" sibTransId="{6D3EA60F-A918-4504-BA9D-87714DFBC872}"/>
    <dgm:cxn modelId="{01432373-97F7-4822-97BB-02F9E9251F6B}" srcId="{7EF45BC9-90BE-4FB4-9385-63479D1948D6}" destId="{B93D33D7-DE4B-45A5-BAA1-53B3F6D29846}" srcOrd="0" destOrd="0" parTransId="{DD8ACB62-8B29-4AC6-9BC1-D217ECAB77A9}" sibTransId="{AF63BDB2-AE5F-4764-8831-E85D4C389568}"/>
    <dgm:cxn modelId="{AC113A86-9ED9-4C72-95BE-0400B74DCBF4}" type="presOf" srcId="{B03F4C3F-B8BB-4688-8E6A-A3EA1F3D0353}" destId="{D292E328-E25C-4406-B69F-D1A694C9A779}" srcOrd="0" destOrd="0" presId="urn:microsoft.com/office/officeart/2005/8/layout/process1"/>
    <dgm:cxn modelId="{005520EE-239C-44BA-A1B3-EB5B5D0684BA}" type="presParOf" srcId="{00577534-8044-4F37-9722-88486AEB5172}" destId="{E28BB22A-7032-4384-826F-5BDD37E6582C}" srcOrd="0" destOrd="0" presId="urn:microsoft.com/office/officeart/2005/8/layout/process1"/>
    <dgm:cxn modelId="{BA9AA721-31DE-4DCD-8D79-F5AB9DA435CD}" type="presParOf" srcId="{00577534-8044-4F37-9722-88486AEB5172}" destId="{96C9C2A3-CC42-4F91-B03E-BFA242A73650}" srcOrd="1" destOrd="0" presId="urn:microsoft.com/office/officeart/2005/8/layout/process1"/>
    <dgm:cxn modelId="{350BDEF1-91BA-4CDF-B481-C675133A1CEF}" type="presParOf" srcId="{96C9C2A3-CC42-4F91-B03E-BFA242A73650}" destId="{D773B910-6996-46B4-B0E8-DA191F36787F}" srcOrd="0" destOrd="0" presId="urn:microsoft.com/office/officeart/2005/8/layout/process1"/>
    <dgm:cxn modelId="{EF7B2898-9F48-420F-B11A-C0746B36E292}" type="presParOf" srcId="{00577534-8044-4F37-9722-88486AEB5172}" destId="{D292E328-E25C-4406-B69F-D1A694C9A779}" srcOrd="2" destOrd="0" presId="urn:microsoft.com/office/officeart/2005/8/layout/process1"/>
    <dgm:cxn modelId="{78D77915-C658-41D4-A181-11B6174F6205}" type="presParOf" srcId="{00577534-8044-4F37-9722-88486AEB5172}" destId="{261C12EA-865D-4FFC-9939-60853E37500C}" srcOrd="3" destOrd="0" presId="urn:microsoft.com/office/officeart/2005/8/layout/process1"/>
    <dgm:cxn modelId="{69CDBB96-2D7C-4D41-826E-25239EA6AD44}" type="presParOf" srcId="{261C12EA-865D-4FFC-9939-60853E37500C}" destId="{5284AD03-8605-43C2-BD67-0F84E8B49038}" srcOrd="0" destOrd="0" presId="urn:microsoft.com/office/officeart/2005/8/layout/process1"/>
    <dgm:cxn modelId="{41C0B24D-28C3-4775-85E5-62259C485885}" type="presParOf" srcId="{00577534-8044-4F37-9722-88486AEB5172}" destId="{9F6C667F-2ABC-4DDF-9E16-9A9E44D759D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32592E0-34A6-4C2D-9F1A-56EDEA560723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F8457F87-4AF9-41B1-8DCD-450F86D2F7AC}">
      <dgm:prSet phldrT="[Tekst]"/>
      <dgm:spPr/>
      <dgm:t>
        <a:bodyPr/>
        <a:lstStyle/>
        <a:p>
          <a:r>
            <a:rPr lang="pl-PL" dirty="0" smtClean="0"/>
            <a:t>Co można robić?</a:t>
          </a:r>
          <a:endParaRPr lang="pl-PL" dirty="0"/>
        </a:p>
      </dgm:t>
    </dgm:pt>
    <dgm:pt modelId="{97DCEC3B-A9AA-4D07-8494-F2864EBB759F}" type="parTrans" cxnId="{694D68B2-C6B1-4284-B18E-AADFAB26BEB7}">
      <dgm:prSet/>
      <dgm:spPr/>
      <dgm:t>
        <a:bodyPr/>
        <a:lstStyle/>
        <a:p>
          <a:endParaRPr lang="pl-PL"/>
        </a:p>
      </dgm:t>
    </dgm:pt>
    <dgm:pt modelId="{CBD349C7-64F1-43F6-9574-B6FFB5003613}" type="sibTrans" cxnId="{694D68B2-C6B1-4284-B18E-AADFAB26BEB7}">
      <dgm:prSet/>
      <dgm:spPr/>
      <dgm:t>
        <a:bodyPr/>
        <a:lstStyle/>
        <a:p>
          <a:endParaRPr lang="pl-PL"/>
        </a:p>
      </dgm:t>
    </dgm:pt>
    <dgm:pt modelId="{3B6F43E0-F3D8-4EDA-AF1E-E57C0D36C1E5}">
      <dgm:prSet phldrT="[Tekst]"/>
      <dgm:spPr/>
      <dgm:t>
        <a:bodyPr/>
        <a:lstStyle/>
        <a:p>
          <a:r>
            <a:rPr lang="pl-PL" dirty="0" smtClean="0"/>
            <a:t>Przenosić na inny „poziom”</a:t>
          </a:r>
          <a:endParaRPr lang="pl-PL" dirty="0"/>
        </a:p>
      </dgm:t>
    </dgm:pt>
    <dgm:pt modelId="{9FD7A31F-5DDA-4042-99F5-7F50414A5910}" type="parTrans" cxnId="{18A6B8C7-0624-4D1F-A276-C202BCE77FFC}">
      <dgm:prSet/>
      <dgm:spPr/>
      <dgm:t>
        <a:bodyPr/>
        <a:lstStyle/>
        <a:p>
          <a:endParaRPr lang="pl-PL"/>
        </a:p>
      </dgm:t>
    </dgm:pt>
    <dgm:pt modelId="{8279A1E8-1CC0-473C-A199-D20D5049CFE0}" type="sibTrans" cxnId="{18A6B8C7-0624-4D1F-A276-C202BCE77FFC}">
      <dgm:prSet/>
      <dgm:spPr/>
      <dgm:t>
        <a:bodyPr/>
        <a:lstStyle/>
        <a:p>
          <a:endParaRPr lang="pl-PL"/>
        </a:p>
      </dgm:t>
    </dgm:pt>
    <dgm:pt modelId="{22B9A5C4-5092-48BF-BE9C-D852850AB1AE}">
      <dgm:prSet phldrT="[Tekst]"/>
      <dgm:spPr/>
      <dgm:t>
        <a:bodyPr/>
        <a:lstStyle/>
        <a:p>
          <a:r>
            <a:rPr lang="pl-PL" dirty="0" smtClean="0"/>
            <a:t>Skracać </a:t>
          </a:r>
          <a:endParaRPr lang="pl-PL" dirty="0"/>
        </a:p>
      </dgm:t>
    </dgm:pt>
    <dgm:pt modelId="{C25CFA32-5376-4E90-B65E-54DA916225A3}" type="parTrans" cxnId="{AE4DCE91-FF3B-4487-925B-AB818CDC9FE6}">
      <dgm:prSet/>
      <dgm:spPr/>
      <dgm:t>
        <a:bodyPr/>
        <a:lstStyle/>
        <a:p>
          <a:endParaRPr lang="pl-PL"/>
        </a:p>
      </dgm:t>
    </dgm:pt>
    <dgm:pt modelId="{4D327650-6CE5-411D-AE08-BDCD5E552660}" type="sibTrans" cxnId="{AE4DCE91-FF3B-4487-925B-AB818CDC9FE6}">
      <dgm:prSet/>
      <dgm:spPr/>
      <dgm:t>
        <a:bodyPr/>
        <a:lstStyle/>
        <a:p>
          <a:endParaRPr lang="pl-PL"/>
        </a:p>
      </dgm:t>
    </dgm:pt>
    <dgm:pt modelId="{6115B90D-35FE-42D1-9BF9-743814B634D1}">
      <dgm:prSet phldrT="[Tekst]"/>
      <dgm:spPr/>
      <dgm:t>
        <a:bodyPr/>
        <a:lstStyle/>
        <a:p>
          <a:r>
            <a:rPr lang="pl-PL" dirty="0" smtClean="0"/>
            <a:t>Mnożyć, dzielić itd.</a:t>
          </a:r>
          <a:endParaRPr lang="pl-PL" dirty="0"/>
        </a:p>
      </dgm:t>
    </dgm:pt>
    <dgm:pt modelId="{86DF6DB3-DBAA-4742-A53A-28BC62916E7E}" type="parTrans" cxnId="{1102A1DD-5821-4B2A-9E15-AD859F1A1DE6}">
      <dgm:prSet/>
      <dgm:spPr/>
      <dgm:t>
        <a:bodyPr/>
        <a:lstStyle/>
        <a:p>
          <a:endParaRPr lang="pl-PL"/>
        </a:p>
      </dgm:t>
    </dgm:pt>
    <dgm:pt modelId="{D82867D1-5BBA-4287-8F32-F5C472F1AF1B}" type="sibTrans" cxnId="{1102A1DD-5821-4B2A-9E15-AD859F1A1DE6}">
      <dgm:prSet/>
      <dgm:spPr/>
      <dgm:t>
        <a:bodyPr/>
        <a:lstStyle/>
        <a:p>
          <a:endParaRPr lang="pl-PL"/>
        </a:p>
      </dgm:t>
    </dgm:pt>
    <dgm:pt modelId="{BF04B841-8274-4D6C-AD5E-B1DBE508250E}" type="pres">
      <dgm:prSet presAssocID="{B32592E0-34A6-4C2D-9F1A-56EDEA56072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B9D2496-4F43-4ABA-8ADB-EBE85E910BD8}" type="pres">
      <dgm:prSet presAssocID="{F8457F87-4AF9-41B1-8DCD-450F86D2F7AC}" presName="centerShape" presStyleLbl="node0" presStyleIdx="0" presStyleCnt="1"/>
      <dgm:spPr/>
      <dgm:t>
        <a:bodyPr/>
        <a:lstStyle/>
        <a:p>
          <a:endParaRPr lang="pl-PL"/>
        </a:p>
      </dgm:t>
    </dgm:pt>
    <dgm:pt modelId="{7BEA24E4-596E-43F9-BDB3-60658F46436F}" type="pres">
      <dgm:prSet presAssocID="{9FD7A31F-5DDA-4042-99F5-7F50414A5910}" presName="parTrans" presStyleLbl="bgSibTrans2D1" presStyleIdx="0" presStyleCnt="3"/>
      <dgm:spPr/>
      <dgm:t>
        <a:bodyPr/>
        <a:lstStyle/>
        <a:p>
          <a:endParaRPr lang="pl-PL"/>
        </a:p>
      </dgm:t>
    </dgm:pt>
    <dgm:pt modelId="{0DB2A568-5FB1-4450-9D62-640B05BDD60A}" type="pres">
      <dgm:prSet presAssocID="{3B6F43E0-F3D8-4EDA-AF1E-E57C0D36C1E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B1AB1D3-CA9D-4940-A08F-0B4C11EEAE8D}" type="pres">
      <dgm:prSet presAssocID="{C25CFA32-5376-4E90-B65E-54DA916225A3}" presName="parTrans" presStyleLbl="bgSibTrans2D1" presStyleIdx="1" presStyleCnt="3"/>
      <dgm:spPr/>
      <dgm:t>
        <a:bodyPr/>
        <a:lstStyle/>
        <a:p>
          <a:endParaRPr lang="pl-PL"/>
        </a:p>
      </dgm:t>
    </dgm:pt>
    <dgm:pt modelId="{6E093610-1C54-4F91-90F9-8BB5B7332187}" type="pres">
      <dgm:prSet presAssocID="{22B9A5C4-5092-48BF-BE9C-D852850AB1A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F2A4B-2109-4614-9BD1-5F02C6E60D30}" type="pres">
      <dgm:prSet presAssocID="{86DF6DB3-DBAA-4742-A53A-28BC62916E7E}" presName="parTrans" presStyleLbl="bgSibTrans2D1" presStyleIdx="2" presStyleCnt="3"/>
      <dgm:spPr/>
      <dgm:t>
        <a:bodyPr/>
        <a:lstStyle/>
        <a:p>
          <a:endParaRPr lang="pl-PL"/>
        </a:p>
      </dgm:t>
    </dgm:pt>
    <dgm:pt modelId="{52DC4290-67AF-48FC-BC5E-45BA09C74255}" type="pres">
      <dgm:prSet presAssocID="{6115B90D-35FE-42D1-9BF9-743814B634D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A15A752-8140-4AE6-A18D-205192A473FC}" type="presOf" srcId="{C25CFA32-5376-4E90-B65E-54DA916225A3}" destId="{1B1AB1D3-CA9D-4940-A08F-0B4C11EEAE8D}" srcOrd="0" destOrd="0" presId="urn:microsoft.com/office/officeart/2005/8/layout/radial4"/>
    <dgm:cxn modelId="{378606BE-61FB-4068-B5A2-AA90C5639C86}" type="presOf" srcId="{22B9A5C4-5092-48BF-BE9C-D852850AB1AE}" destId="{6E093610-1C54-4F91-90F9-8BB5B7332187}" srcOrd="0" destOrd="0" presId="urn:microsoft.com/office/officeart/2005/8/layout/radial4"/>
    <dgm:cxn modelId="{A07F0F81-60D8-47B4-AA84-059A9539B8CD}" type="presOf" srcId="{6115B90D-35FE-42D1-9BF9-743814B634D1}" destId="{52DC4290-67AF-48FC-BC5E-45BA09C74255}" srcOrd="0" destOrd="0" presId="urn:microsoft.com/office/officeart/2005/8/layout/radial4"/>
    <dgm:cxn modelId="{FC9AE7FE-0800-457E-9A24-F6928AF59AC3}" type="presOf" srcId="{86DF6DB3-DBAA-4742-A53A-28BC62916E7E}" destId="{231F2A4B-2109-4614-9BD1-5F02C6E60D30}" srcOrd="0" destOrd="0" presId="urn:microsoft.com/office/officeart/2005/8/layout/radial4"/>
    <dgm:cxn modelId="{1102A1DD-5821-4B2A-9E15-AD859F1A1DE6}" srcId="{F8457F87-4AF9-41B1-8DCD-450F86D2F7AC}" destId="{6115B90D-35FE-42D1-9BF9-743814B634D1}" srcOrd="2" destOrd="0" parTransId="{86DF6DB3-DBAA-4742-A53A-28BC62916E7E}" sibTransId="{D82867D1-5BBA-4287-8F32-F5C472F1AF1B}"/>
    <dgm:cxn modelId="{2A25CAEF-E5CC-49EA-AEC5-26383A381240}" type="presOf" srcId="{3B6F43E0-F3D8-4EDA-AF1E-E57C0D36C1E5}" destId="{0DB2A568-5FB1-4450-9D62-640B05BDD60A}" srcOrd="0" destOrd="0" presId="urn:microsoft.com/office/officeart/2005/8/layout/radial4"/>
    <dgm:cxn modelId="{AE4DCE91-FF3B-4487-925B-AB818CDC9FE6}" srcId="{F8457F87-4AF9-41B1-8DCD-450F86D2F7AC}" destId="{22B9A5C4-5092-48BF-BE9C-D852850AB1AE}" srcOrd="1" destOrd="0" parTransId="{C25CFA32-5376-4E90-B65E-54DA916225A3}" sibTransId="{4D327650-6CE5-411D-AE08-BDCD5E552660}"/>
    <dgm:cxn modelId="{10D97764-A9EC-4A69-BB87-46435CA719D4}" type="presOf" srcId="{9FD7A31F-5DDA-4042-99F5-7F50414A5910}" destId="{7BEA24E4-596E-43F9-BDB3-60658F46436F}" srcOrd="0" destOrd="0" presId="urn:microsoft.com/office/officeart/2005/8/layout/radial4"/>
    <dgm:cxn modelId="{3F589AE8-1E1D-46E5-BBEB-8BC49E885C89}" type="presOf" srcId="{B32592E0-34A6-4C2D-9F1A-56EDEA560723}" destId="{BF04B841-8274-4D6C-AD5E-B1DBE508250E}" srcOrd="0" destOrd="0" presId="urn:microsoft.com/office/officeart/2005/8/layout/radial4"/>
    <dgm:cxn modelId="{A3B83B99-F2FA-4495-BC1E-D3AB3DE01E3E}" type="presOf" srcId="{F8457F87-4AF9-41B1-8DCD-450F86D2F7AC}" destId="{4B9D2496-4F43-4ABA-8ADB-EBE85E910BD8}" srcOrd="0" destOrd="0" presId="urn:microsoft.com/office/officeart/2005/8/layout/radial4"/>
    <dgm:cxn modelId="{694D68B2-C6B1-4284-B18E-AADFAB26BEB7}" srcId="{B32592E0-34A6-4C2D-9F1A-56EDEA560723}" destId="{F8457F87-4AF9-41B1-8DCD-450F86D2F7AC}" srcOrd="0" destOrd="0" parTransId="{97DCEC3B-A9AA-4D07-8494-F2864EBB759F}" sibTransId="{CBD349C7-64F1-43F6-9574-B6FFB5003613}"/>
    <dgm:cxn modelId="{18A6B8C7-0624-4D1F-A276-C202BCE77FFC}" srcId="{F8457F87-4AF9-41B1-8DCD-450F86D2F7AC}" destId="{3B6F43E0-F3D8-4EDA-AF1E-E57C0D36C1E5}" srcOrd="0" destOrd="0" parTransId="{9FD7A31F-5DDA-4042-99F5-7F50414A5910}" sibTransId="{8279A1E8-1CC0-473C-A199-D20D5049CFE0}"/>
    <dgm:cxn modelId="{1B0976B6-71EE-4207-B887-161BF2DC084B}" type="presParOf" srcId="{BF04B841-8274-4D6C-AD5E-B1DBE508250E}" destId="{4B9D2496-4F43-4ABA-8ADB-EBE85E910BD8}" srcOrd="0" destOrd="0" presId="urn:microsoft.com/office/officeart/2005/8/layout/radial4"/>
    <dgm:cxn modelId="{17EEBD10-0B89-4EBC-8A78-F5D73DE439EA}" type="presParOf" srcId="{BF04B841-8274-4D6C-AD5E-B1DBE508250E}" destId="{7BEA24E4-596E-43F9-BDB3-60658F46436F}" srcOrd="1" destOrd="0" presId="urn:microsoft.com/office/officeart/2005/8/layout/radial4"/>
    <dgm:cxn modelId="{8EE2212E-65EC-4FA6-A3FC-92F34F1E712F}" type="presParOf" srcId="{BF04B841-8274-4D6C-AD5E-B1DBE508250E}" destId="{0DB2A568-5FB1-4450-9D62-640B05BDD60A}" srcOrd="2" destOrd="0" presId="urn:microsoft.com/office/officeart/2005/8/layout/radial4"/>
    <dgm:cxn modelId="{9246D39D-6BA6-4881-84E3-A2E027D5008A}" type="presParOf" srcId="{BF04B841-8274-4D6C-AD5E-B1DBE508250E}" destId="{1B1AB1D3-CA9D-4940-A08F-0B4C11EEAE8D}" srcOrd="3" destOrd="0" presId="urn:microsoft.com/office/officeart/2005/8/layout/radial4"/>
    <dgm:cxn modelId="{EFBA1AC2-B067-498E-BA48-C906DB523821}" type="presParOf" srcId="{BF04B841-8274-4D6C-AD5E-B1DBE508250E}" destId="{6E093610-1C54-4F91-90F9-8BB5B7332187}" srcOrd="4" destOrd="0" presId="urn:microsoft.com/office/officeart/2005/8/layout/radial4"/>
    <dgm:cxn modelId="{27207B14-7A58-40A4-81DB-2C31846F73F8}" type="presParOf" srcId="{BF04B841-8274-4D6C-AD5E-B1DBE508250E}" destId="{231F2A4B-2109-4614-9BD1-5F02C6E60D30}" srcOrd="5" destOrd="0" presId="urn:microsoft.com/office/officeart/2005/8/layout/radial4"/>
    <dgm:cxn modelId="{B9E61FB7-45A9-4D9D-8027-7AF02BBAEAE5}" type="presParOf" srcId="{BF04B841-8274-4D6C-AD5E-B1DBE508250E}" destId="{52DC4290-67AF-48FC-BC5E-45BA09C7425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3FEF173C-7C47-438D-8D23-D6776FB427F8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5CD1D72F-7648-4C4E-9277-A48FEC01D7D8}">
      <dgm:prSet phldrT="[Tekst]"/>
      <dgm:spPr/>
      <dgm:t>
        <a:bodyPr/>
        <a:lstStyle/>
        <a:p>
          <a:pPr algn="l"/>
          <a:r>
            <a:rPr lang="pl-PL" dirty="0" smtClean="0"/>
            <a:t> </a:t>
          </a:r>
        </a:p>
      </dgm:t>
    </dgm:pt>
    <dgm:pt modelId="{E4A8E85B-AB75-447B-AB6A-D47422FBC84A}" type="parTrans" cxnId="{E36DAE4F-FBFB-4D6E-8133-BA2A2E8F2AD2}">
      <dgm:prSet/>
      <dgm:spPr/>
      <dgm:t>
        <a:bodyPr/>
        <a:lstStyle/>
        <a:p>
          <a:endParaRPr lang="pl-PL"/>
        </a:p>
      </dgm:t>
    </dgm:pt>
    <dgm:pt modelId="{677A00FA-9753-417E-A3AD-69251B8613D0}" type="sibTrans" cxnId="{E36DAE4F-FBFB-4D6E-8133-BA2A2E8F2AD2}">
      <dgm:prSet/>
      <dgm:spPr/>
      <dgm:t>
        <a:bodyPr/>
        <a:lstStyle/>
        <a:p>
          <a:endParaRPr lang="pl-PL"/>
        </a:p>
      </dgm:t>
    </dgm:pt>
    <dgm:pt modelId="{1F0C1A94-B22B-40DD-A59E-A533AE93ABCD}">
      <dgm:prSet phldrT="[Tekst]"/>
      <dgm:spPr/>
      <dgm:t>
        <a:bodyPr/>
        <a:lstStyle/>
        <a:p>
          <a:r>
            <a:rPr lang="pl-PL" dirty="0" smtClean="0"/>
            <a:t> </a:t>
          </a:r>
          <a:endParaRPr lang="pl-PL" dirty="0"/>
        </a:p>
      </dgm:t>
    </dgm:pt>
    <dgm:pt modelId="{382AE4C7-5AC4-4B3F-ADC4-9F5E3F15C9D0}" type="parTrans" cxnId="{122AAC83-DC6D-44E7-9D9E-15BCDD9BE9AB}">
      <dgm:prSet/>
      <dgm:spPr/>
      <dgm:t>
        <a:bodyPr/>
        <a:lstStyle/>
        <a:p>
          <a:endParaRPr lang="pl-PL"/>
        </a:p>
      </dgm:t>
    </dgm:pt>
    <dgm:pt modelId="{E8F3FBB8-A822-4C67-8B7A-9B8D122DD920}" type="sibTrans" cxnId="{122AAC83-DC6D-44E7-9D9E-15BCDD9BE9AB}">
      <dgm:prSet/>
      <dgm:spPr/>
      <dgm:t>
        <a:bodyPr/>
        <a:lstStyle/>
        <a:p>
          <a:endParaRPr lang="pl-PL"/>
        </a:p>
      </dgm:t>
    </dgm:pt>
    <dgm:pt modelId="{49DF34DA-2A3C-47C6-8CAF-43E287117EA5}">
      <dgm:prSet phldrT="[Tekst]"/>
      <dgm:spPr/>
      <dgm:t>
        <a:bodyPr/>
        <a:lstStyle/>
        <a:p>
          <a:r>
            <a:rPr lang="pl-PL" dirty="0" smtClean="0"/>
            <a:t> </a:t>
          </a:r>
          <a:endParaRPr lang="pl-PL" dirty="0"/>
        </a:p>
      </dgm:t>
    </dgm:pt>
    <dgm:pt modelId="{870727FB-DF1C-43EA-ADF1-6CEA94295AA0}" type="parTrans" cxnId="{66E89C8A-E904-42F8-854B-56F3908DF66A}">
      <dgm:prSet/>
      <dgm:spPr/>
      <dgm:t>
        <a:bodyPr/>
        <a:lstStyle/>
        <a:p>
          <a:endParaRPr lang="pl-PL"/>
        </a:p>
      </dgm:t>
    </dgm:pt>
    <dgm:pt modelId="{1E8E7BED-D3F0-445C-9658-B5D7B22BE010}" type="sibTrans" cxnId="{66E89C8A-E904-42F8-854B-56F3908DF66A}">
      <dgm:prSet/>
      <dgm:spPr/>
      <dgm:t>
        <a:bodyPr/>
        <a:lstStyle/>
        <a:p>
          <a:endParaRPr lang="pl-PL"/>
        </a:p>
      </dgm:t>
    </dgm:pt>
    <dgm:pt modelId="{F63D4279-8B0F-47AE-B4D5-3D18D6DA8B23}" type="pres">
      <dgm:prSet presAssocID="{3FEF173C-7C47-438D-8D23-D6776FB427F8}" presName="Name0" presStyleCnt="0">
        <dgm:presLayoutVars>
          <dgm:dir/>
          <dgm:animLvl val="lvl"/>
          <dgm:resizeHandles val="exact"/>
        </dgm:presLayoutVars>
      </dgm:prSet>
      <dgm:spPr/>
    </dgm:pt>
    <dgm:pt modelId="{F61D3DF6-132B-4B93-961A-CBBFB25E0207}" type="pres">
      <dgm:prSet presAssocID="{5CD1D72F-7648-4C4E-9277-A48FEC01D7D8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0532855-7E71-436D-B776-96985D1D6A7C}" type="pres">
      <dgm:prSet presAssocID="{677A00FA-9753-417E-A3AD-69251B8613D0}" presName="parTxOnlySpace" presStyleCnt="0"/>
      <dgm:spPr/>
    </dgm:pt>
    <dgm:pt modelId="{944F6C0D-0F25-44DE-8DEB-D7C236F5907D}" type="pres">
      <dgm:prSet presAssocID="{1F0C1A94-B22B-40DD-A59E-A533AE93ABCD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75802BB-6A21-4923-A2B8-01C861DDF840}" type="pres">
      <dgm:prSet presAssocID="{E8F3FBB8-A822-4C67-8B7A-9B8D122DD920}" presName="parTxOnlySpace" presStyleCnt="0"/>
      <dgm:spPr/>
    </dgm:pt>
    <dgm:pt modelId="{29CE14FA-273E-43F3-B0E1-8111EE205298}" type="pres">
      <dgm:prSet presAssocID="{49DF34DA-2A3C-47C6-8CAF-43E287117EA5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164A5A1-30E3-4A1C-8B28-43094540D0C3}" type="presOf" srcId="{1F0C1A94-B22B-40DD-A59E-A533AE93ABCD}" destId="{944F6C0D-0F25-44DE-8DEB-D7C236F5907D}" srcOrd="0" destOrd="0" presId="urn:microsoft.com/office/officeart/2005/8/layout/chevron1"/>
    <dgm:cxn modelId="{E36DAE4F-FBFB-4D6E-8133-BA2A2E8F2AD2}" srcId="{3FEF173C-7C47-438D-8D23-D6776FB427F8}" destId="{5CD1D72F-7648-4C4E-9277-A48FEC01D7D8}" srcOrd="0" destOrd="0" parTransId="{E4A8E85B-AB75-447B-AB6A-D47422FBC84A}" sibTransId="{677A00FA-9753-417E-A3AD-69251B8613D0}"/>
    <dgm:cxn modelId="{1A880C90-984A-4BE1-A061-D9C0C8942A07}" type="presOf" srcId="{49DF34DA-2A3C-47C6-8CAF-43E287117EA5}" destId="{29CE14FA-273E-43F3-B0E1-8111EE205298}" srcOrd="0" destOrd="0" presId="urn:microsoft.com/office/officeart/2005/8/layout/chevron1"/>
    <dgm:cxn modelId="{865549DC-130F-470F-BDE9-2F07A7D0F3F7}" type="presOf" srcId="{3FEF173C-7C47-438D-8D23-D6776FB427F8}" destId="{F63D4279-8B0F-47AE-B4D5-3D18D6DA8B23}" srcOrd="0" destOrd="0" presId="urn:microsoft.com/office/officeart/2005/8/layout/chevron1"/>
    <dgm:cxn modelId="{122AAC83-DC6D-44E7-9D9E-15BCDD9BE9AB}" srcId="{3FEF173C-7C47-438D-8D23-D6776FB427F8}" destId="{1F0C1A94-B22B-40DD-A59E-A533AE93ABCD}" srcOrd="1" destOrd="0" parTransId="{382AE4C7-5AC4-4B3F-ADC4-9F5E3F15C9D0}" sibTransId="{E8F3FBB8-A822-4C67-8B7A-9B8D122DD920}"/>
    <dgm:cxn modelId="{DC6C2E05-1057-4B38-80DD-E3E8BD3822EF}" type="presOf" srcId="{5CD1D72F-7648-4C4E-9277-A48FEC01D7D8}" destId="{F61D3DF6-132B-4B93-961A-CBBFB25E0207}" srcOrd="0" destOrd="0" presId="urn:microsoft.com/office/officeart/2005/8/layout/chevron1"/>
    <dgm:cxn modelId="{66E89C8A-E904-42F8-854B-56F3908DF66A}" srcId="{3FEF173C-7C47-438D-8D23-D6776FB427F8}" destId="{49DF34DA-2A3C-47C6-8CAF-43E287117EA5}" srcOrd="2" destOrd="0" parTransId="{870727FB-DF1C-43EA-ADF1-6CEA94295AA0}" sibTransId="{1E8E7BED-D3F0-445C-9658-B5D7B22BE010}"/>
    <dgm:cxn modelId="{BE791413-C91E-46B1-987C-5BFC9324678C}" type="presParOf" srcId="{F63D4279-8B0F-47AE-B4D5-3D18D6DA8B23}" destId="{F61D3DF6-132B-4B93-961A-CBBFB25E0207}" srcOrd="0" destOrd="0" presId="urn:microsoft.com/office/officeart/2005/8/layout/chevron1"/>
    <dgm:cxn modelId="{9B7327B1-8049-42EA-A759-AE17A82E0024}" type="presParOf" srcId="{F63D4279-8B0F-47AE-B4D5-3D18D6DA8B23}" destId="{10532855-7E71-436D-B776-96985D1D6A7C}" srcOrd="1" destOrd="0" presId="urn:microsoft.com/office/officeart/2005/8/layout/chevron1"/>
    <dgm:cxn modelId="{5664E73E-8522-4B65-9FB6-704C9EB64A2C}" type="presParOf" srcId="{F63D4279-8B0F-47AE-B4D5-3D18D6DA8B23}" destId="{944F6C0D-0F25-44DE-8DEB-D7C236F5907D}" srcOrd="2" destOrd="0" presId="urn:microsoft.com/office/officeart/2005/8/layout/chevron1"/>
    <dgm:cxn modelId="{CA7F0D0B-FEF1-4723-9380-650B1C8499F2}" type="presParOf" srcId="{F63D4279-8B0F-47AE-B4D5-3D18D6DA8B23}" destId="{875802BB-6A21-4923-A2B8-01C861DDF840}" srcOrd="3" destOrd="0" presId="urn:microsoft.com/office/officeart/2005/8/layout/chevron1"/>
    <dgm:cxn modelId="{9D9A7FA4-E26F-41DA-A809-7B948C8B2E7C}" type="presParOf" srcId="{F63D4279-8B0F-47AE-B4D5-3D18D6DA8B23}" destId="{29CE14FA-273E-43F3-B0E1-8111EE20529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2534033-A335-45E0-8BAC-85948D27EA2B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DD6F4A0A-3C31-4391-8EB0-379BCCD0A603}">
      <dgm:prSet phldrT="[Tekst]"/>
      <dgm:spPr/>
      <dgm:t>
        <a:bodyPr/>
        <a:lstStyle/>
        <a:p>
          <a:r>
            <a:rPr lang="pl-PL" dirty="0" smtClean="0"/>
            <a:t>15y</a:t>
          </a:r>
        </a:p>
        <a:p>
          <a:r>
            <a:rPr lang="pl-PL" dirty="0" smtClean="0"/>
            <a:t>13∙3</a:t>
          </a:r>
          <a:endParaRPr lang="pl-PL" dirty="0"/>
        </a:p>
      </dgm:t>
    </dgm:pt>
    <dgm:pt modelId="{17EA1A0C-F692-444B-81CC-90841512D697}" type="parTrans" cxnId="{22583188-3FC1-4F61-A492-B01C6383D6B4}">
      <dgm:prSet/>
      <dgm:spPr/>
      <dgm:t>
        <a:bodyPr/>
        <a:lstStyle/>
        <a:p>
          <a:endParaRPr lang="pl-PL"/>
        </a:p>
      </dgm:t>
    </dgm:pt>
    <dgm:pt modelId="{52A88671-2EE9-43A2-96E5-27B35826A3F7}" type="sibTrans" cxnId="{22583188-3FC1-4F61-A492-B01C6383D6B4}">
      <dgm:prSet/>
      <dgm:spPr/>
      <dgm:t>
        <a:bodyPr/>
        <a:lstStyle/>
        <a:p>
          <a:endParaRPr lang="pl-PL"/>
        </a:p>
      </dgm:t>
    </dgm:pt>
    <dgm:pt modelId="{E2B6D80E-1D8B-4EE9-A0F9-3D70E0BC35E4}">
      <dgm:prSet phldrT="[Tekst]"/>
      <dgm:spPr/>
      <dgm:t>
        <a:bodyPr/>
        <a:lstStyle/>
        <a:p>
          <a:r>
            <a:rPr lang="pl-PL" dirty="0" smtClean="0"/>
            <a:t>15y</a:t>
          </a:r>
        </a:p>
        <a:p>
          <a:r>
            <a:rPr lang="pl-PL" dirty="0" smtClean="0"/>
            <a:t>39</a:t>
          </a:r>
          <a:endParaRPr lang="pl-PL" dirty="0"/>
        </a:p>
      </dgm:t>
    </dgm:pt>
    <dgm:pt modelId="{8A516308-744A-4CAD-B6C2-9F2EBAC05140}" type="parTrans" cxnId="{31491AA6-A029-45C2-8163-05F65294E0AD}">
      <dgm:prSet/>
      <dgm:spPr/>
      <dgm:t>
        <a:bodyPr/>
        <a:lstStyle/>
        <a:p>
          <a:endParaRPr lang="pl-PL"/>
        </a:p>
      </dgm:t>
    </dgm:pt>
    <dgm:pt modelId="{306A0355-7863-4842-A4DD-2B1D5CE932B8}" type="sibTrans" cxnId="{31491AA6-A029-45C2-8163-05F65294E0AD}">
      <dgm:prSet/>
      <dgm:spPr/>
      <dgm:t>
        <a:bodyPr/>
        <a:lstStyle/>
        <a:p>
          <a:endParaRPr lang="pl-PL"/>
        </a:p>
      </dgm:t>
    </dgm:pt>
    <dgm:pt modelId="{CBC554A9-00D2-4481-A6A5-4B36B555806C}">
      <dgm:prSet phldrT="[Tekst]"/>
      <dgm:spPr/>
      <dgm:t>
        <a:bodyPr/>
        <a:lstStyle/>
        <a:p>
          <a:r>
            <a:rPr lang="pl-PL" dirty="0" smtClean="0"/>
            <a:t>45y</a:t>
          </a:r>
        </a:p>
        <a:p>
          <a:r>
            <a:rPr lang="pl-PL" dirty="0" smtClean="0"/>
            <a:t>39</a:t>
          </a:r>
          <a:endParaRPr lang="pl-PL" dirty="0"/>
        </a:p>
      </dgm:t>
    </dgm:pt>
    <dgm:pt modelId="{727046A4-B662-436D-87B8-E653A3E19696}" type="parTrans" cxnId="{FBD28F92-D402-4F93-82AA-11A1D6349A3C}">
      <dgm:prSet/>
      <dgm:spPr/>
      <dgm:t>
        <a:bodyPr/>
        <a:lstStyle/>
        <a:p>
          <a:endParaRPr lang="pl-PL"/>
        </a:p>
      </dgm:t>
    </dgm:pt>
    <dgm:pt modelId="{4C40A749-AEC2-4216-928C-CB668493ED0A}" type="sibTrans" cxnId="{FBD28F92-D402-4F93-82AA-11A1D6349A3C}">
      <dgm:prSet/>
      <dgm:spPr/>
      <dgm:t>
        <a:bodyPr/>
        <a:lstStyle/>
        <a:p>
          <a:endParaRPr lang="pl-PL"/>
        </a:p>
      </dgm:t>
    </dgm:pt>
    <dgm:pt modelId="{03FB18AF-1171-4525-A20B-3F7008C5334B}" type="pres">
      <dgm:prSet presAssocID="{C2534033-A335-45E0-8BAC-85948D27EA2B}" presName="Name0" presStyleCnt="0">
        <dgm:presLayoutVars>
          <dgm:dir/>
          <dgm:animLvl val="lvl"/>
          <dgm:resizeHandles val="exact"/>
        </dgm:presLayoutVars>
      </dgm:prSet>
      <dgm:spPr/>
    </dgm:pt>
    <dgm:pt modelId="{BA804B52-B512-4680-AA1E-7AACEC2EDB55}" type="pres">
      <dgm:prSet presAssocID="{DD6F4A0A-3C31-4391-8EB0-379BCCD0A60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6EEFE5B-1931-4C52-A3C8-F47E893368AD}" type="pres">
      <dgm:prSet presAssocID="{52A88671-2EE9-43A2-96E5-27B35826A3F7}" presName="parTxOnlySpace" presStyleCnt="0"/>
      <dgm:spPr/>
    </dgm:pt>
    <dgm:pt modelId="{82DDACAD-0C0A-4CF3-8AF9-17D351BD9EA3}" type="pres">
      <dgm:prSet presAssocID="{E2B6D80E-1D8B-4EE9-A0F9-3D70E0BC35E4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ACEF339-9E41-405C-B09F-60D313EC0077}" type="pres">
      <dgm:prSet presAssocID="{306A0355-7863-4842-A4DD-2B1D5CE932B8}" presName="parTxOnlySpace" presStyleCnt="0"/>
      <dgm:spPr/>
    </dgm:pt>
    <dgm:pt modelId="{8928D33E-5332-47A7-BDCD-30FABF13FB99}" type="pres">
      <dgm:prSet presAssocID="{CBC554A9-00D2-4481-A6A5-4B36B555806C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687B214-190C-4744-A820-970C6053A420}" type="presOf" srcId="{E2B6D80E-1D8B-4EE9-A0F9-3D70E0BC35E4}" destId="{82DDACAD-0C0A-4CF3-8AF9-17D351BD9EA3}" srcOrd="0" destOrd="0" presId="urn:microsoft.com/office/officeart/2005/8/layout/chevron1"/>
    <dgm:cxn modelId="{FACDB2C7-795C-4334-A635-EE044CD80CFC}" type="presOf" srcId="{CBC554A9-00D2-4481-A6A5-4B36B555806C}" destId="{8928D33E-5332-47A7-BDCD-30FABF13FB99}" srcOrd="0" destOrd="0" presId="urn:microsoft.com/office/officeart/2005/8/layout/chevron1"/>
    <dgm:cxn modelId="{22583188-3FC1-4F61-A492-B01C6383D6B4}" srcId="{C2534033-A335-45E0-8BAC-85948D27EA2B}" destId="{DD6F4A0A-3C31-4391-8EB0-379BCCD0A603}" srcOrd="0" destOrd="0" parTransId="{17EA1A0C-F692-444B-81CC-90841512D697}" sibTransId="{52A88671-2EE9-43A2-96E5-27B35826A3F7}"/>
    <dgm:cxn modelId="{31491AA6-A029-45C2-8163-05F65294E0AD}" srcId="{C2534033-A335-45E0-8BAC-85948D27EA2B}" destId="{E2B6D80E-1D8B-4EE9-A0F9-3D70E0BC35E4}" srcOrd="1" destOrd="0" parTransId="{8A516308-744A-4CAD-B6C2-9F2EBAC05140}" sibTransId="{306A0355-7863-4842-A4DD-2B1D5CE932B8}"/>
    <dgm:cxn modelId="{D379BD02-35B0-421C-887F-304A22FB037F}" type="presOf" srcId="{DD6F4A0A-3C31-4391-8EB0-379BCCD0A603}" destId="{BA804B52-B512-4680-AA1E-7AACEC2EDB55}" srcOrd="0" destOrd="0" presId="urn:microsoft.com/office/officeart/2005/8/layout/chevron1"/>
    <dgm:cxn modelId="{FBD28F92-D402-4F93-82AA-11A1D6349A3C}" srcId="{C2534033-A335-45E0-8BAC-85948D27EA2B}" destId="{CBC554A9-00D2-4481-A6A5-4B36B555806C}" srcOrd="2" destOrd="0" parTransId="{727046A4-B662-436D-87B8-E653A3E19696}" sibTransId="{4C40A749-AEC2-4216-928C-CB668493ED0A}"/>
    <dgm:cxn modelId="{4E078280-C759-4058-B353-2A4DB0E5C2E1}" type="presOf" srcId="{C2534033-A335-45E0-8BAC-85948D27EA2B}" destId="{03FB18AF-1171-4525-A20B-3F7008C5334B}" srcOrd="0" destOrd="0" presId="urn:microsoft.com/office/officeart/2005/8/layout/chevron1"/>
    <dgm:cxn modelId="{52C165B0-D564-4496-A16B-429E4B6365AD}" type="presParOf" srcId="{03FB18AF-1171-4525-A20B-3F7008C5334B}" destId="{BA804B52-B512-4680-AA1E-7AACEC2EDB55}" srcOrd="0" destOrd="0" presId="urn:microsoft.com/office/officeart/2005/8/layout/chevron1"/>
    <dgm:cxn modelId="{90917CEC-8294-41D0-A20F-20B7BE981905}" type="presParOf" srcId="{03FB18AF-1171-4525-A20B-3F7008C5334B}" destId="{56EEFE5B-1931-4C52-A3C8-F47E893368AD}" srcOrd="1" destOrd="0" presId="urn:microsoft.com/office/officeart/2005/8/layout/chevron1"/>
    <dgm:cxn modelId="{78297EBF-5BEF-47F7-95F8-F52490249CDC}" type="presParOf" srcId="{03FB18AF-1171-4525-A20B-3F7008C5334B}" destId="{82DDACAD-0C0A-4CF3-8AF9-17D351BD9EA3}" srcOrd="2" destOrd="0" presId="urn:microsoft.com/office/officeart/2005/8/layout/chevron1"/>
    <dgm:cxn modelId="{32A48752-709E-4BAF-9EC4-FB0630A1EC6D}" type="presParOf" srcId="{03FB18AF-1171-4525-A20B-3F7008C5334B}" destId="{0ACEF339-9E41-405C-B09F-60D313EC0077}" srcOrd="3" destOrd="0" presId="urn:microsoft.com/office/officeart/2005/8/layout/chevron1"/>
    <dgm:cxn modelId="{385F0E22-79E5-498C-819B-409A0ABB21AB}" type="presParOf" srcId="{03FB18AF-1171-4525-A20B-3F7008C5334B}" destId="{8928D33E-5332-47A7-BDCD-30FABF13FB9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8BC48FAC-2990-4035-89FB-027852340CB5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</dgm:pt>
    <dgm:pt modelId="{03645D98-A73D-400E-BE6D-7BCD43FB8706}">
      <dgm:prSet phldrT="[Tekst]"/>
      <dgm:spPr/>
      <dgm:t>
        <a:bodyPr/>
        <a:lstStyle/>
        <a:p>
          <a:r>
            <a:rPr lang="pl-PL" dirty="0" smtClean="0"/>
            <a:t>7        4</a:t>
          </a:r>
        </a:p>
        <a:p>
          <a:r>
            <a:rPr lang="pl-PL" dirty="0" smtClean="0"/>
            <a:t>15y     3y</a:t>
          </a:r>
          <a:endParaRPr lang="pl-PL" dirty="0"/>
        </a:p>
      </dgm:t>
    </dgm:pt>
    <dgm:pt modelId="{8D16B99E-94BD-43C3-9806-36DA67B40F2B}" type="parTrans" cxnId="{10A7D8EA-0860-4063-A72B-3C78AC20CBE6}">
      <dgm:prSet/>
      <dgm:spPr/>
      <dgm:t>
        <a:bodyPr/>
        <a:lstStyle/>
        <a:p>
          <a:endParaRPr lang="pl-PL"/>
        </a:p>
      </dgm:t>
    </dgm:pt>
    <dgm:pt modelId="{6BF49790-AB82-4B7C-862C-91419E968759}" type="sibTrans" cxnId="{10A7D8EA-0860-4063-A72B-3C78AC20CBE6}">
      <dgm:prSet/>
      <dgm:spPr/>
      <dgm:t>
        <a:bodyPr/>
        <a:lstStyle/>
        <a:p>
          <a:endParaRPr lang="pl-PL"/>
        </a:p>
      </dgm:t>
    </dgm:pt>
    <dgm:pt modelId="{6764B633-CEA3-46E5-A35E-89083BEC252C}">
      <dgm:prSet phldrT="[Tekst]"/>
      <dgm:spPr/>
      <dgm:t>
        <a:bodyPr/>
        <a:lstStyle/>
        <a:p>
          <a:r>
            <a:rPr lang="pl-PL" dirty="0" smtClean="0"/>
            <a:t>7      3y</a:t>
          </a:r>
        </a:p>
        <a:p>
          <a:pPr marL="0" indent="0">
            <a:tabLst/>
          </a:pPr>
          <a:r>
            <a:rPr lang="pl-PL" dirty="0" smtClean="0"/>
            <a:t>15y     4</a:t>
          </a:r>
          <a:endParaRPr lang="pl-PL" dirty="0"/>
        </a:p>
      </dgm:t>
    </dgm:pt>
    <dgm:pt modelId="{731698FC-74F1-4598-8CA0-8080CEEFD4F3}" type="parTrans" cxnId="{62328F11-46D6-414C-B965-3105589D2F18}">
      <dgm:prSet/>
      <dgm:spPr/>
      <dgm:t>
        <a:bodyPr/>
        <a:lstStyle/>
        <a:p>
          <a:endParaRPr lang="pl-PL"/>
        </a:p>
      </dgm:t>
    </dgm:pt>
    <dgm:pt modelId="{48906C9D-827E-4125-BB9D-1A83EB8F6513}" type="sibTrans" cxnId="{62328F11-46D6-414C-B965-3105589D2F18}">
      <dgm:prSet/>
      <dgm:spPr/>
      <dgm:t>
        <a:bodyPr/>
        <a:lstStyle/>
        <a:p>
          <a:endParaRPr lang="pl-PL"/>
        </a:p>
      </dgm:t>
    </dgm:pt>
    <dgm:pt modelId="{7F9DEC2C-9650-4AFD-A8AA-662CEA396218}">
      <dgm:prSet phldrT="[Tekst]"/>
      <dgm:spPr/>
      <dgm:t>
        <a:bodyPr/>
        <a:lstStyle/>
        <a:p>
          <a:r>
            <a:rPr lang="pl-PL" dirty="0" smtClean="0"/>
            <a:t>21y</a:t>
          </a:r>
        </a:p>
        <a:p>
          <a:r>
            <a:rPr lang="pl-PL" dirty="0" smtClean="0"/>
            <a:t>60y</a:t>
          </a:r>
          <a:endParaRPr lang="pl-PL" dirty="0"/>
        </a:p>
      </dgm:t>
    </dgm:pt>
    <dgm:pt modelId="{5EB59E32-CEB8-4634-868E-58B1E9FF49F8}" type="parTrans" cxnId="{DB7A1EA1-E169-44E8-85FB-B373F22E87C9}">
      <dgm:prSet/>
      <dgm:spPr/>
      <dgm:t>
        <a:bodyPr/>
        <a:lstStyle/>
        <a:p>
          <a:endParaRPr lang="pl-PL"/>
        </a:p>
      </dgm:t>
    </dgm:pt>
    <dgm:pt modelId="{49A41F09-8BD9-4904-B0DB-8057E1B843C9}" type="sibTrans" cxnId="{DB7A1EA1-E169-44E8-85FB-B373F22E87C9}">
      <dgm:prSet/>
      <dgm:spPr/>
      <dgm:t>
        <a:bodyPr/>
        <a:lstStyle/>
        <a:p>
          <a:endParaRPr lang="pl-PL"/>
        </a:p>
      </dgm:t>
    </dgm:pt>
    <dgm:pt modelId="{8F0699F7-2A46-4BFC-AD3D-FE650D73590E}">
      <dgm:prSet phldrT="[Tekst]"/>
      <dgm:spPr/>
      <dgm:t>
        <a:bodyPr/>
        <a:lstStyle/>
        <a:p>
          <a:r>
            <a:rPr lang="pl-PL" dirty="0" smtClean="0"/>
            <a:t>21</a:t>
          </a:r>
        </a:p>
        <a:p>
          <a:r>
            <a:rPr lang="pl-PL" dirty="0" smtClean="0"/>
            <a:t>60</a:t>
          </a:r>
          <a:endParaRPr lang="pl-PL" dirty="0"/>
        </a:p>
      </dgm:t>
    </dgm:pt>
    <dgm:pt modelId="{6048C312-2E78-4853-9B91-5F02C31070F0}" type="parTrans" cxnId="{B6A43E26-BABE-4311-B76E-8703EBF4C88B}">
      <dgm:prSet/>
      <dgm:spPr/>
      <dgm:t>
        <a:bodyPr/>
        <a:lstStyle/>
        <a:p>
          <a:endParaRPr lang="pl-PL"/>
        </a:p>
      </dgm:t>
    </dgm:pt>
    <dgm:pt modelId="{30D2C57D-19CB-4E41-91CC-20ED7B303628}" type="sibTrans" cxnId="{B6A43E26-BABE-4311-B76E-8703EBF4C88B}">
      <dgm:prSet/>
      <dgm:spPr/>
      <dgm:t>
        <a:bodyPr/>
        <a:lstStyle/>
        <a:p>
          <a:endParaRPr lang="pl-PL"/>
        </a:p>
      </dgm:t>
    </dgm:pt>
    <dgm:pt modelId="{6C3143DB-6053-4FFB-85D5-FCF7041FAC0F}" type="pres">
      <dgm:prSet presAssocID="{8BC48FAC-2990-4035-89FB-027852340CB5}" presName="Name0" presStyleCnt="0">
        <dgm:presLayoutVars>
          <dgm:dir/>
          <dgm:animLvl val="lvl"/>
          <dgm:resizeHandles val="exact"/>
        </dgm:presLayoutVars>
      </dgm:prSet>
      <dgm:spPr/>
    </dgm:pt>
    <dgm:pt modelId="{DDE8B1EA-8DEB-41FA-8CB7-203FD32FE1E6}" type="pres">
      <dgm:prSet presAssocID="{03645D98-A73D-400E-BE6D-7BCD43FB8706}" presName="parTxOnly" presStyleLbl="node1" presStyleIdx="0" presStyleCnt="4" custLinFactNeighborX="-1718" custLinFactNeighborY="43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AE26F54-5CF8-4F06-9F19-4874BECC9B00}" type="pres">
      <dgm:prSet presAssocID="{6BF49790-AB82-4B7C-862C-91419E968759}" presName="parTxOnlySpace" presStyleCnt="0"/>
      <dgm:spPr/>
    </dgm:pt>
    <dgm:pt modelId="{470546CC-D964-4A16-81CA-D3852C10CE6E}" type="pres">
      <dgm:prSet presAssocID="{6764B633-CEA3-46E5-A35E-89083BEC252C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6AB6EC0-F718-4598-88CF-E8DBE39A5A85}" type="pres">
      <dgm:prSet presAssocID="{48906C9D-827E-4125-BB9D-1A83EB8F6513}" presName="parTxOnlySpace" presStyleCnt="0"/>
      <dgm:spPr/>
    </dgm:pt>
    <dgm:pt modelId="{ACE47ABE-46E6-4F6B-92A9-4EE35FB3DB5A}" type="pres">
      <dgm:prSet presAssocID="{7F9DEC2C-9650-4AFD-A8AA-662CEA396218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8640692-004F-4E7D-815D-44E2197E0568}" type="pres">
      <dgm:prSet presAssocID="{49A41F09-8BD9-4904-B0DB-8057E1B843C9}" presName="parTxOnlySpace" presStyleCnt="0"/>
      <dgm:spPr/>
    </dgm:pt>
    <dgm:pt modelId="{58C1AA69-E7F3-480C-A7B9-F1378F344977}" type="pres">
      <dgm:prSet presAssocID="{8F0699F7-2A46-4BFC-AD3D-FE650D73590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12AEBB6-5283-4260-904B-6A96E15AC7C8}" type="presOf" srcId="{03645D98-A73D-400E-BE6D-7BCD43FB8706}" destId="{DDE8B1EA-8DEB-41FA-8CB7-203FD32FE1E6}" srcOrd="0" destOrd="0" presId="urn:microsoft.com/office/officeart/2005/8/layout/chevron1"/>
    <dgm:cxn modelId="{62328F11-46D6-414C-B965-3105589D2F18}" srcId="{8BC48FAC-2990-4035-89FB-027852340CB5}" destId="{6764B633-CEA3-46E5-A35E-89083BEC252C}" srcOrd="1" destOrd="0" parTransId="{731698FC-74F1-4598-8CA0-8080CEEFD4F3}" sibTransId="{48906C9D-827E-4125-BB9D-1A83EB8F6513}"/>
    <dgm:cxn modelId="{DA544B84-A728-42B8-9BDC-4706D8ECBC19}" type="presOf" srcId="{7F9DEC2C-9650-4AFD-A8AA-662CEA396218}" destId="{ACE47ABE-46E6-4F6B-92A9-4EE35FB3DB5A}" srcOrd="0" destOrd="0" presId="urn:microsoft.com/office/officeart/2005/8/layout/chevron1"/>
    <dgm:cxn modelId="{10A7D8EA-0860-4063-A72B-3C78AC20CBE6}" srcId="{8BC48FAC-2990-4035-89FB-027852340CB5}" destId="{03645D98-A73D-400E-BE6D-7BCD43FB8706}" srcOrd="0" destOrd="0" parTransId="{8D16B99E-94BD-43C3-9806-36DA67B40F2B}" sibTransId="{6BF49790-AB82-4B7C-862C-91419E968759}"/>
    <dgm:cxn modelId="{53BC367E-41E8-4EC5-8CEE-96D496FBD163}" type="presOf" srcId="{8F0699F7-2A46-4BFC-AD3D-FE650D73590E}" destId="{58C1AA69-E7F3-480C-A7B9-F1378F344977}" srcOrd="0" destOrd="0" presId="urn:microsoft.com/office/officeart/2005/8/layout/chevron1"/>
    <dgm:cxn modelId="{5CC22934-D736-4163-B846-C2A8423642C0}" type="presOf" srcId="{8BC48FAC-2990-4035-89FB-027852340CB5}" destId="{6C3143DB-6053-4FFB-85D5-FCF7041FAC0F}" srcOrd="0" destOrd="0" presId="urn:microsoft.com/office/officeart/2005/8/layout/chevron1"/>
    <dgm:cxn modelId="{B6A43E26-BABE-4311-B76E-8703EBF4C88B}" srcId="{8BC48FAC-2990-4035-89FB-027852340CB5}" destId="{8F0699F7-2A46-4BFC-AD3D-FE650D73590E}" srcOrd="3" destOrd="0" parTransId="{6048C312-2E78-4853-9B91-5F02C31070F0}" sibTransId="{30D2C57D-19CB-4E41-91CC-20ED7B303628}"/>
    <dgm:cxn modelId="{0B229A36-98FD-422E-8347-743069AEB3F3}" type="presOf" srcId="{6764B633-CEA3-46E5-A35E-89083BEC252C}" destId="{470546CC-D964-4A16-81CA-D3852C10CE6E}" srcOrd="0" destOrd="0" presId="urn:microsoft.com/office/officeart/2005/8/layout/chevron1"/>
    <dgm:cxn modelId="{DB7A1EA1-E169-44E8-85FB-B373F22E87C9}" srcId="{8BC48FAC-2990-4035-89FB-027852340CB5}" destId="{7F9DEC2C-9650-4AFD-A8AA-662CEA396218}" srcOrd="2" destOrd="0" parTransId="{5EB59E32-CEB8-4634-868E-58B1E9FF49F8}" sibTransId="{49A41F09-8BD9-4904-B0DB-8057E1B843C9}"/>
    <dgm:cxn modelId="{2C75D7C4-9939-4299-A40F-1440ABAE29B2}" type="presParOf" srcId="{6C3143DB-6053-4FFB-85D5-FCF7041FAC0F}" destId="{DDE8B1EA-8DEB-41FA-8CB7-203FD32FE1E6}" srcOrd="0" destOrd="0" presId="urn:microsoft.com/office/officeart/2005/8/layout/chevron1"/>
    <dgm:cxn modelId="{2D3D2F89-BDF4-4946-B292-DBDDCA0BCC5C}" type="presParOf" srcId="{6C3143DB-6053-4FFB-85D5-FCF7041FAC0F}" destId="{4AE26F54-5CF8-4F06-9F19-4874BECC9B00}" srcOrd="1" destOrd="0" presId="urn:microsoft.com/office/officeart/2005/8/layout/chevron1"/>
    <dgm:cxn modelId="{F19BBAA2-FE15-412B-9AA7-9AA55021C8D1}" type="presParOf" srcId="{6C3143DB-6053-4FFB-85D5-FCF7041FAC0F}" destId="{470546CC-D964-4A16-81CA-D3852C10CE6E}" srcOrd="2" destOrd="0" presId="urn:microsoft.com/office/officeart/2005/8/layout/chevron1"/>
    <dgm:cxn modelId="{F2682E10-D185-45ED-BFE7-AB7F58155F3A}" type="presParOf" srcId="{6C3143DB-6053-4FFB-85D5-FCF7041FAC0F}" destId="{66AB6EC0-F718-4598-88CF-E8DBE39A5A85}" srcOrd="3" destOrd="0" presId="urn:microsoft.com/office/officeart/2005/8/layout/chevron1"/>
    <dgm:cxn modelId="{508A2552-BE12-4B33-92AB-D58AE7EC8F57}" type="presParOf" srcId="{6C3143DB-6053-4FFB-85D5-FCF7041FAC0F}" destId="{ACE47ABE-46E6-4F6B-92A9-4EE35FB3DB5A}" srcOrd="4" destOrd="0" presId="urn:microsoft.com/office/officeart/2005/8/layout/chevron1"/>
    <dgm:cxn modelId="{7B448EA7-55C4-44DB-BDDF-2F6A585BA73D}" type="presParOf" srcId="{6C3143DB-6053-4FFB-85D5-FCF7041FAC0F}" destId="{A8640692-004F-4E7D-815D-44E2197E0568}" srcOrd="5" destOrd="0" presId="urn:microsoft.com/office/officeart/2005/8/layout/chevron1"/>
    <dgm:cxn modelId="{AC69D204-68CE-46B9-94CD-B15194FA7028}" type="presParOf" srcId="{6C3143DB-6053-4FFB-85D5-FCF7041FAC0F}" destId="{58C1AA69-E7F3-480C-A7B9-F1378F34497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490F4406-9C87-45DC-A5D7-AE12AE3202DF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61AB6B6A-5060-48F3-8813-66415A13F637}">
      <dgm:prSet phldrT="[Tekst]"/>
      <dgm:spPr/>
      <dgm:t>
        <a:bodyPr/>
        <a:lstStyle/>
        <a:p>
          <a:r>
            <a:rPr lang="pl-PL" dirty="0" smtClean="0"/>
            <a:t>7y</a:t>
          </a:r>
          <a:r>
            <a:rPr lang="pl-PL" dirty="0" smtClean="0">
              <a:latin typeface="Book Antiqua"/>
            </a:rPr>
            <a:t>÷</a:t>
          </a:r>
          <a:r>
            <a:rPr lang="pl-PL" dirty="0" smtClean="0"/>
            <a:t>3</a:t>
          </a:r>
          <a:endParaRPr lang="pl-PL" dirty="0" smtClean="0"/>
        </a:p>
        <a:p>
          <a:r>
            <a:rPr lang="pl-PL" dirty="0" smtClean="0"/>
            <a:t>2y</a:t>
          </a:r>
          <a:endParaRPr lang="pl-PL" dirty="0"/>
        </a:p>
      </dgm:t>
    </dgm:pt>
    <dgm:pt modelId="{C75D1A88-1407-4FB7-8988-F0CF38DFFDB7}" type="parTrans" cxnId="{7F5AB09D-3552-42F3-8B8D-5A5C5BCB9AFA}">
      <dgm:prSet/>
      <dgm:spPr/>
      <dgm:t>
        <a:bodyPr/>
        <a:lstStyle/>
        <a:p>
          <a:endParaRPr lang="pl-PL"/>
        </a:p>
      </dgm:t>
    </dgm:pt>
    <dgm:pt modelId="{8FEA80FF-6A6A-465A-9087-91F1DD0B8D32}" type="sibTrans" cxnId="{7F5AB09D-3552-42F3-8B8D-5A5C5BCB9AFA}">
      <dgm:prSet/>
      <dgm:spPr/>
      <dgm:t>
        <a:bodyPr/>
        <a:lstStyle/>
        <a:p>
          <a:endParaRPr lang="pl-PL"/>
        </a:p>
      </dgm:t>
    </dgm:pt>
    <dgm:pt modelId="{EF3F90AD-DCE1-4724-AB83-DE5C481E0254}">
      <dgm:prSet phldrT="[Tekst]"/>
      <dgm:spPr/>
      <dgm:t>
        <a:bodyPr/>
        <a:lstStyle/>
        <a:p>
          <a:r>
            <a:rPr lang="pl-PL" dirty="0" smtClean="0"/>
            <a:t>7y</a:t>
          </a:r>
          <a:endParaRPr lang="pl-PL" dirty="0" smtClean="0"/>
        </a:p>
        <a:p>
          <a:r>
            <a:rPr lang="pl-PL" dirty="0" smtClean="0"/>
            <a:t>2y∙3</a:t>
          </a:r>
          <a:endParaRPr lang="pl-PL" dirty="0"/>
        </a:p>
      </dgm:t>
    </dgm:pt>
    <dgm:pt modelId="{4070E3B3-F057-430E-96F2-0504AD2348D0}" type="parTrans" cxnId="{145BD888-17CD-4F9D-B961-E2C5C44FA7E5}">
      <dgm:prSet/>
      <dgm:spPr/>
      <dgm:t>
        <a:bodyPr/>
        <a:lstStyle/>
        <a:p>
          <a:endParaRPr lang="pl-PL"/>
        </a:p>
      </dgm:t>
    </dgm:pt>
    <dgm:pt modelId="{5AD0BFE4-614A-4DB2-96D3-F2BC39D56064}" type="sibTrans" cxnId="{145BD888-17CD-4F9D-B961-E2C5C44FA7E5}">
      <dgm:prSet/>
      <dgm:spPr/>
      <dgm:t>
        <a:bodyPr/>
        <a:lstStyle/>
        <a:p>
          <a:endParaRPr lang="pl-PL"/>
        </a:p>
      </dgm:t>
    </dgm:pt>
    <dgm:pt modelId="{A0F09EED-79D7-4773-9B66-77719EBF93A9}">
      <dgm:prSet phldrT="[Tekst]"/>
      <dgm:spPr/>
      <dgm:t>
        <a:bodyPr/>
        <a:lstStyle/>
        <a:p>
          <a:r>
            <a:rPr lang="pl-PL" dirty="0" smtClean="0"/>
            <a:t>7y</a:t>
          </a:r>
        </a:p>
        <a:p>
          <a:r>
            <a:rPr lang="pl-PL" dirty="0" smtClean="0"/>
            <a:t>6y</a:t>
          </a:r>
          <a:endParaRPr lang="pl-PL" dirty="0"/>
        </a:p>
      </dgm:t>
    </dgm:pt>
    <dgm:pt modelId="{7902384A-AB4F-4652-BF97-5636170BD835}" type="parTrans" cxnId="{7544BFB0-07DD-46F3-8C54-983C35684395}">
      <dgm:prSet/>
      <dgm:spPr/>
      <dgm:t>
        <a:bodyPr/>
        <a:lstStyle/>
        <a:p>
          <a:endParaRPr lang="pl-PL"/>
        </a:p>
      </dgm:t>
    </dgm:pt>
    <dgm:pt modelId="{23C2B5D1-EE29-467F-A0CF-1D764B335640}" type="sibTrans" cxnId="{7544BFB0-07DD-46F3-8C54-983C35684395}">
      <dgm:prSet/>
      <dgm:spPr/>
      <dgm:t>
        <a:bodyPr/>
        <a:lstStyle/>
        <a:p>
          <a:endParaRPr lang="pl-PL"/>
        </a:p>
      </dgm:t>
    </dgm:pt>
    <dgm:pt modelId="{A4DF38FE-0D3F-4D05-BE1E-BEA888814942}">
      <dgm:prSet phldrT="[Tekst]"/>
      <dgm:spPr/>
      <dgm:t>
        <a:bodyPr/>
        <a:lstStyle/>
        <a:p>
          <a:r>
            <a:rPr lang="pl-PL" dirty="0" smtClean="0"/>
            <a:t>7</a:t>
          </a:r>
        </a:p>
        <a:p>
          <a:r>
            <a:rPr lang="pl-PL" dirty="0" smtClean="0"/>
            <a:t>6</a:t>
          </a:r>
          <a:endParaRPr lang="pl-PL" dirty="0"/>
        </a:p>
      </dgm:t>
    </dgm:pt>
    <dgm:pt modelId="{C23DC580-FFD5-46FD-9665-FD4271E0A8E0}" type="parTrans" cxnId="{175D22D3-1FD2-4986-828F-12A7C1CED478}">
      <dgm:prSet/>
      <dgm:spPr/>
      <dgm:t>
        <a:bodyPr/>
        <a:lstStyle/>
        <a:p>
          <a:endParaRPr lang="pl-PL"/>
        </a:p>
      </dgm:t>
    </dgm:pt>
    <dgm:pt modelId="{E01D4745-4925-443D-85B5-CB89780FE367}" type="sibTrans" cxnId="{175D22D3-1FD2-4986-828F-12A7C1CED478}">
      <dgm:prSet/>
      <dgm:spPr/>
      <dgm:t>
        <a:bodyPr/>
        <a:lstStyle/>
        <a:p>
          <a:endParaRPr lang="pl-PL"/>
        </a:p>
      </dgm:t>
    </dgm:pt>
    <dgm:pt modelId="{77E3E8A0-B19D-4AEB-8572-1A52135E52F0}" type="pres">
      <dgm:prSet presAssocID="{490F4406-9C87-45DC-A5D7-AE12AE3202DF}" presName="Name0" presStyleCnt="0">
        <dgm:presLayoutVars>
          <dgm:dir/>
          <dgm:animLvl val="lvl"/>
          <dgm:resizeHandles val="exact"/>
        </dgm:presLayoutVars>
      </dgm:prSet>
      <dgm:spPr/>
    </dgm:pt>
    <dgm:pt modelId="{E8F2DA66-B52B-4604-B8F2-6CE134CD52AB}" type="pres">
      <dgm:prSet presAssocID="{61AB6B6A-5060-48F3-8813-66415A13F637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FB2C98F-5E2A-4DC6-8C8C-BD80C558AE2B}" type="pres">
      <dgm:prSet presAssocID="{8FEA80FF-6A6A-465A-9087-91F1DD0B8D32}" presName="parTxOnlySpace" presStyleCnt="0"/>
      <dgm:spPr/>
    </dgm:pt>
    <dgm:pt modelId="{E337B6E5-2B8B-4173-933B-7FFFBAF1FEAD}" type="pres">
      <dgm:prSet presAssocID="{EF3F90AD-DCE1-4724-AB83-DE5C481E0254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A0F79F-9FFD-415F-8680-4ED01658F599}" type="pres">
      <dgm:prSet presAssocID="{5AD0BFE4-614A-4DB2-96D3-F2BC39D56064}" presName="parTxOnlySpace" presStyleCnt="0"/>
      <dgm:spPr/>
    </dgm:pt>
    <dgm:pt modelId="{A6BE6E5C-C89C-4BB7-8588-36C028CB3E1A}" type="pres">
      <dgm:prSet presAssocID="{A0F09EED-79D7-4773-9B66-77719EBF93A9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8453F30-B4B4-42E9-AFEB-4E27241FC6B8}" type="pres">
      <dgm:prSet presAssocID="{23C2B5D1-EE29-467F-A0CF-1D764B335640}" presName="parTxOnlySpace" presStyleCnt="0"/>
      <dgm:spPr/>
    </dgm:pt>
    <dgm:pt modelId="{2DBD354D-8555-4655-8431-0CF6A2905033}" type="pres">
      <dgm:prSet presAssocID="{A4DF38FE-0D3F-4D05-BE1E-BEA88881494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75D22D3-1FD2-4986-828F-12A7C1CED478}" srcId="{490F4406-9C87-45DC-A5D7-AE12AE3202DF}" destId="{A4DF38FE-0D3F-4D05-BE1E-BEA888814942}" srcOrd="3" destOrd="0" parTransId="{C23DC580-FFD5-46FD-9665-FD4271E0A8E0}" sibTransId="{E01D4745-4925-443D-85B5-CB89780FE367}"/>
    <dgm:cxn modelId="{7F5AB09D-3552-42F3-8B8D-5A5C5BCB9AFA}" srcId="{490F4406-9C87-45DC-A5D7-AE12AE3202DF}" destId="{61AB6B6A-5060-48F3-8813-66415A13F637}" srcOrd="0" destOrd="0" parTransId="{C75D1A88-1407-4FB7-8988-F0CF38DFFDB7}" sibTransId="{8FEA80FF-6A6A-465A-9087-91F1DD0B8D32}"/>
    <dgm:cxn modelId="{2E48C0CD-69EB-4E7B-89F3-20D715E13B05}" type="presOf" srcId="{A0F09EED-79D7-4773-9B66-77719EBF93A9}" destId="{A6BE6E5C-C89C-4BB7-8588-36C028CB3E1A}" srcOrd="0" destOrd="0" presId="urn:microsoft.com/office/officeart/2005/8/layout/chevron1"/>
    <dgm:cxn modelId="{145BD888-17CD-4F9D-B961-E2C5C44FA7E5}" srcId="{490F4406-9C87-45DC-A5D7-AE12AE3202DF}" destId="{EF3F90AD-DCE1-4724-AB83-DE5C481E0254}" srcOrd="1" destOrd="0" parTransId="{4070E3B3-F057-430E-96F2-0504AD2348D0}" sibTransId="{5AD0BFE4-614A-4DB2-96D3-F2BC39D56064}"/>
    <dgm:cxn modelId="{63788E80-69EE-49DF-B1B5-40C4C8FAC8CA}" type="presOf" srcId="{490F4406-9C87-45DC-A5D7-AE12AE3202DF}" destId="{77E3E8A0-B19D-4AEB-8572-1A52135E52F0}" srcOrd="0" destOrd="0" presId="urn:microsoft.com/office/officeart/2005/8/layout/chevron1"/>
    <dgm:cxn modelId="{7544BFB0-07DD-46F3-8C54-983C35684395}" srcId="{490F4406-9C87-45DC-A5D7-AE12AE3202DF}" destId="{A0F09EED-79D7-4773-9B66-77719EBF93A9}" srcOrd="2" destOrd="0" parTransId="{7902384A-AB4F-4652-BF97-5636170BD835}" sibTransId="{23C2B5D1-EE29-467F-A0CF-1D764B335640}"/>
    <dgm:cxn modelId="{D83EA54B-E1C0-4924-835A-58A8C80B0F42}" type="presOf" srcId="{A4DF38FE-0D3F-4D05-BE1E-BEA888814942}" destId="{2DBD354D-8555-4655-8431-0CF6A2905033}" srcOrd="0" destOrd="0" presId="urn:microsoft.com/office/officeart/2005/8/layout/chevron1"/>
    <dgm:cxn modelId="{40CAD680-973F-4581-AC9A-D9C9D5AB940A}" type="presOf" srcId="{EF3F90AD-DCE1-4724-AB83-DE5C481E0254}" destId="{E337B6E5-2B8B-4173-933B-7FFFBAF1FEAD}" srcOrd="0" destOrd="0" presId="urn:microsoft.com/office/officeart/2005/8/layout/chevron1"/>
    <dgm:cxn modelId="{740EDB82-64FB-48CD-AF8A-F5E32F69FC60}" type="presOf" srcId="{61AB6B6A-5060-48F3-8813-66415A13F637}" destId="{E8F2DA66-B52B-4604-B8F2-6CE134CD52AB}" srcOrd="0" destOrd="0" presId="urn:microsoft.com/office/officeart/2005/8/layout/chevron1"/>
    <dgm:cxn modelId="{A863C26E-64CC-46D7-BC24-4951C7FA8D85}" type="presParOf" srcId="{77E3E8A0-B19D-4AEB-8572-1A52135E52F0}" destId="{E8F2DA66-B52B-4604-B8F2-6CE134CD52AB}" srcOrd="0" destOrd="0" presId="urn:microsoft.com/office/officeart/2005/8/layout/chevron1"/>
    <dgm:cxn modelId="{19DAD19F-4345-47E5-A017-23EB08F6738B}" type="presParOf" srcId="{77E3E8A0-B19D-4AEB-8572-1A52135E52F0}" destId="{CFB2C98F-5E2A-4DC6-8C8C-BD80C558AE2B}" srcOrd="1" destOrd="0" presId="urn:microsoft.com/office/officeart/2005/8/layout/chevron1"/>
    <dgm:cxn modelId="{EBE8B7F6-2883-40D3-9A66-B42919F9244A}" type="presParOf" srcId="{77E3E8A0-B19D-4AEB-8572-1A52135E52F0}" destId="{E337B6E5-2B8B-4173-933B-7FFFBAF1FEAD}" srcOrd="2" destOrd="0" presId="urn:microsoft.com/office/officeart/2005/8/layout/chevron1"/>
    <dgm:cxn modelId="{2E753BD9-A6D5-48A5-AE7E-8322EA5AF7B3}" type="presParOf" srcId="{77E3E8A0-B19D-4AEB-8572-1A52135E52F0}" destId="{50A0F79F-9FFD-415F-8680-4ED01658F599}" srcOrd="3" destOrd="0" presId="urn:microsoft.com/office/officeart/2005/8/layout/chevron1"/>
    <dgm:cxn modelId="{B002CCF1-9555-485F-80DE-BD36AC943687}" type="presParOf" srcId="{77E3E8A0-B19D-4AEB-8572-1A52135E52F0}" destId="{A6BE6E5C-C89C-4BB7-8588-36C028CB3E1A}" srcOrd="4" destOrd="0" presId="urn:microsoft.com/office/officeart/2005/8/layout/chevron1"/>
    <dgm:cxn modelId="{329B19A8-C3F1-48D1-869C-E7A85529C6EE}" type="presParOf" srcId="{77E3E8A0-B19D-4AEB-8572-1A52135E52F0}" destId="{08453F30-B4B4-42E9-AFEB-4E27241FC6B8}" srcOrd="5" destOrd="0" presId="urn:microsoft.com/office/officeart/2005/8/layout/chevron1"/>
    <dgm:cxn modelId="{1C79450A-2889-46E3-BAA5-47BD808B55CB}" type="presParOf" srcId="{77E3E8A0-B19D-4AEB-8572-1A52135E52F0}" destId="{2DBD354D-8555-4655-8431-0CF6A2905033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28A2C567-C823-42AB-8581-79340FFD37BB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A5DF0289-0E87-43E5-8D0E-51F74A915DCC}">
      <dgm:prSet phldrT="[Tekst]"/>
      <dgm:spPr/>
      <dgm:t>
        <a:bodyPr/>
        <a:lstStyle/>
        <a:p>
          <a:r>
            <a:rPr lang="pl-PL" dirty="0" smtClean="0"/>
            <a:t>5y+3z</a:t>
          </a:r>
          <a:r>
            <a:rPr lang="pl-PL" dirty="0" smtClean="0">
              <a:latin typeface="Book Antiqua"/>
            </a:rPr>
            <a:t>÷</a:t>
          </a:r>
          <a:r>
            <a:rPr lang="pl-PL" dirty="0" smtClean="0"/>
            <a:t>2</a:t>
          </a:r>
          <a:endParaRPr lang="pl-PL" dirty="0" smtClean="0"/>
        </a:p>
        <a:p>
          <a:r>
            <a:rPr lang="pl-PL" dirty="0" smtClean="0"/>
            <a:t>12y</a:t>
          </a:r>
          <a:endParaRPr lang="pl-PL" dirty="0"/>
        </a:p>
      </dgm:t>
    </dgm:pt>
    <dgm:pt modelId="{09928ED8-493E-488F-BA6C-E79602AC510B}" type="parTrans" cxnId="{0F19C6AA-1A72-41F2-BA2E-588105A9D514}">
      <dgm:prSet/>
      <dgm:spPr/>
      <dgm:t>
        <a:bodyPr/>
        <a:lstStyle/>
        <a:p>
          <a:endParaRPr lang="pl-PL"/>
        </a:p>
      </dgm:t>
    </dgm:pt>
    <dgm:pt modelId="{952F1D05-210E-4877-B8A2-3410094A2238}" type="sibTrans" cxnId="{0F19C6AA-1A72-41F2-BA2E-588105A9D514}">
      <dgm:prSet/>
      <dgm:spPr/>
      <dgm:t>
        <a:bodyPr/>
        <a:lstStyle/>
        <a:p>
          <a:endParaRPr lang="pl-PL"/>
        </a:p>
      </dgm:t>
    </dgm:pt>
    <dgm:pt modelId="{26973B4D-0D75-4532-BB00-78071A3168AE}">
      <dgm:prSet phldrT="[Tekst]"/>
      <dgm:spPr/>
      <dgm:t>
        <a:bodyPr/>
        <a:lstStyle/>
        <a:p>
          <a:r>
            <a:rPr lang="pl-PL" dirty="0" smtClean="0"/>
            <a:t>5y+3z</a:t>
          </a:r>
          <a:endParaRPr lang="pl-PL" dirty="0" smtClean="0"/>
        </a:p>
        <a:p>
          <a:r>
            <a:rPr lang="pl-PL" dirty="0" smtClean="0"/>
            <a:t>12y∙2</a:t>
          </a:r>
          <a:endParaRPr lang="pl-PL" dirty="0"/>
        </a:p>
      </dgm:t>
    </dgm:pt>
    <dgm:pt modelId="{92E9B8AC-3CB9-48AF-A6EF-C16145670C10}" type="parTrans" cxnId="{74961554-F66E-4BAE-84DD-02F67BE541AA}">
      <dgm:prSet/>
      <dgm:spPr/>
      <dgm:t>
        <a:bodyPr/>
        <a:lstStyle/>
        <a:p>
          <a:endParaRPr lang="pl-PL"/>
        </a:p>
      </dgm:t>
    </dgm:pt>
    <dgm:pt modelId="{7302D61C-37FB-4896-9539-E89D5C9D2060}" type="sibTrans" cxnId="{74961554-F66E-4BAE-84DD-02F67BE541AA}">
      <dgm:prSet/>
      <dgm:spPr/>
      <dgm:t>
        <a:bodyPr/>
        <a:lstStyle/>
        <a:p>
          <a:endParaRPr lang="pl-PL"/>
        </a:p>
      </dgm:t>
    </dgm:pt>
    <dgm:pt modelId="{CC720917-9A2B-4173-92CD-36642EC65225}">
      <dgm:prSet phldrT="[Tekst]"/>
      <dgm:spPr/>
      <dgm:t>
        <a:bodyPr/>
        <a:lstStyle/>
        <a:p>
          <a:r>
            <a:rPr lang="pl-PL" dirty="0" smtClean="0"/>
            <a:t>5y+3z</a:t>
          </a:r>
          <a:endParaRPr lang="pl-PL" dirty="0" smtClean="0"/>
        </a:p>
        <a:p>
          <a:r>
            <a:rPr lang="pl-PL" dirty="0" smtClean="0"/>
            <a:t>24y</a:t>
          </a:r>
          <a:endParaRPr lang="pl-PL" dirty="0"/>
        </a:p>
      </dgm:t>
    </dgm:pt>
    <dgm:pt modelId="{A3976595-0795-48AC-9F62-9043967BE701}" type="parTrans" cxnId="{404A3D22-F1AA-431C-AE2B-60FC48AF4EC2}">
      <dgm:prSet/>
      <dgm:spPr/>
      <dgm:t>
        <a:bodyPr/>
        <a:lstStyle/>
        <a:p>
          <a:endParaRPr lang="pl-PL"/>
        </a:p>
      </dgm:t>
    </dgm:pt>
    <dgm:pt modelId="{0EF1DACA-0823-431E-8299-22C6517DA71E}" type="sibTrans" cxnId="{404A3D22-F1AA-431C-AE2B-60FC48AF4EC2}">
      <dgm:prSet/>
      <dgm:spPr/>
      <dgm:t>
        <a:bodyPr/>
        <a:lstStyle/>
        <a:p>
          <a:endParaRPr lang="pl-PL"/>
        </a:p>
      </dgm:t>
    </dgm:pt>
    <dgm:pt modelId="{C60004BD-943C-435A-A99F-6EF7D7BBB6AD}">
      <dgm:prSet phldrT="[Tekst]"/>
      <dgm:spPr/>
      <dgm:t>
        <a:bodyPr/>
        <a:lstStyle/>
        <a:p>
          <a:r>
            <a:rPr lang="pl-PL" dirty="0" smtClean="0"/>
            <a:t>5y+3z</a:t>
          </a:r>
        </a:p>
        <a:p>
          <a:r>
            <a:rPr lang="pl-PL" dirty="0" smtClean="0"/>
            <a:t>24y</a:t>
          </a:r>
          <a:endParaRPr lang="pl-PL" dirty="0"/>
        </a:p>
      </dgm:t>
    </dgm:pt>
    <dgm:pt modelId="{FEE36E80-BE4B-4EF8-A546-5F6DF06DD4F5}" type="parTrans" cxnId="{2898AD42-957B-43DD-B277-FC1115EAEBDC}">
      <dgm:prSet/>
      <dgm:spPr/>
      <dgm:t>
        <a:bodyPr/>
        <a:lstStyle/>
        <a:p>
          <a:endParaRPr lang="pl-PL"/>
        </a:p>
      </dgm:t>
    </dgm:pt>
    <dgm:pt modelId="{89D2AFC2-73B9-4102-9ADA-17F0AF1E429B}" type="sibTrans" cxnId="{2898AD42-957B-43DD-B277-FC1115EAEBDC}">
      <dgm:prSet/>
      <dgm:spPr/>
      <dgm:t>
        <a:bodyPr/>
        <a:lstStyle/>
        <a:p>
          <a:endParaRPr lang="pl-PL"/>
        </a:p>
      </dgm:t>
    </dgm:pt>
    <dgm:pt modelId="{66950203-4FB7-414F-A0EA-2E88330523B3}" type="pres">
      <dgm:prSet presAssocID="{28A2C567-C823-42AB-8581-79340FFD37BB}" presName="Name0" presStyleCnt="0">
        <dgm:presLayoutVars>
          <dgm:dir/>
          <dgm:animLvl val="lvl"/>
          <dgm:resizeHandles val="exact"/>
        </dgm:presLayoutVars>
      </dgm:prSet>
      <dgm:spPr/>
    </dgm:pt>
    <dgm:pt modelId="{F7FAF489-3A0C-4388-B7B8-9034C39299DE}" type="pres">
      <dgm:prSet presAssocID="{A5DF0289-0E87-43E5-8D0E-51F74A915DCC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8364504-835A-4201-AB08-41D151AECE8D}" type="pres">
      <dgm:prSet presAssocID="{952F1D05-210E-4877-B8A2-3410094A2238}" presName="parTxOnlySpace" presStyleCnt="0"/>
      <dgm:spPr/>
    </dgm:pt>
    <dgm:pt modelId="{D2BAA725-5973-401D-8015-B1A76F3852FD}" type="pres">
      <dgm:prSet presAssocID="{26973B4D-0D75-4532-BB00-78071A3168AE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9506FF2-CCE6-4FE1-A8CC-426EAB95A0E3}" type="pres">
      <dgm:prSet presAssocID="{7302D61C-37FB-4896-9539-E89D5C9D2060}" presName="parTxOnlySpace" presStyleCnt="0"/>
      <dgm:spPr/>
    </dgm:pt>
    <dgm:pt modelId="{8861BDBF-F93E-495A-8015-59B5F8BFB9B8}" type="pres">
      <dgm:prSet presAssocID="{CC720917-9A2B-4173-92CD-36642EC6522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B1A5927-EF06-47AE-ABDB-427224228C3C}" type="pres">
      <dgm:prSet presAssocID="{0EF1DACA-0823-431E-8299-22C6517DA71E}" presName="parTxOnlySpace" presStyleCnt="0"/>
      <dgm:spPr/>
    </dgm:pt>
    <dgm:pt modelId="{FB4FACA5-DC48-4C2F-879C-A78AA97AE9A0}" type="pres">
      <dgm:prSet presAssocID="{C60004BD-943C-435A-A99F-6EF7D7BBB6AD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6CBAA95-43BA-4F6A-B218-26B053DEFF0F}" type="presOf" srcId="{C60004BD-943C-435A-A99F-6EF7D7BBB6AD}" destId="{FB4FACA5-DC48-4C2F-879C-A78AA97AE9A0}" srcOrd="0" destOrd="0" presId="urn:microsoft.com/office/officeart/2005/8/layout/chevron1"/>
    <dgm:cxn modelId="{B03D1A64-FD0C-49C4-B1E5-ECC551641AB4}" type="presOf" srcId="{CC720917-9A2B-4173-92CD-36642EC65225}" destId="{8861BDBF-F93E-495A-8015-59B5F8BFB9B8}" srcOrd="0" destOrd="0" presId="urn:microsoft.com/office/officeart/2005/8/layout/chevron1"/>
    <dgm:cxn modelId="{60C9A159-7452-481C-BE7A-384021F2D217}" type="presOf" srcId="{A5DF0289-0E87-43E5-8D0E-51F74A915DCC}" destId="{F7FAF489-3A0C-4388-B7B8-9034C39299DE}" srcOrd="0" destOrd="0" presId="urn:microsoft.com/office/officeart/2005/8/layout/chevron1"/>
    <dgm:cxn modelId="{74961554-F66E-4BAE-84DD-02F67BE541AA}" srcId="{28A2C567-C823-42AB-8581-79340FFD37BB}" destId="{26973B4D-0D75-4532-BB00-78071A3168AE}" srcOrd="1" destOrd="0" parTransId="{92E9B8AC-3CB9-48AF-A6EF-C16145670C10}" sibTransId="{7302D61C-37FB-4896-9539-E89D5C9D2060}"/>
    <dgm:cxn modelId="{9097DFBA-3A09-44A0-A538-C8F4235295DE}" type="presOf" srcId="{28A2C567-C823-42AB-8581-79340FFD37BB}" destId="{66950203-4FB7-414F-A0EA-2E88330523B3}" srcOrd="0" destOrd="0" presId="urn:microsoft.com/office/officeart/2005/8/layout/chevron1"/>
    <dgm:cxn modelId="{6FF62D5A-6BA3-4C74-99EB-D8E6CE016EE6}" type="presOf" srcId="{26973B4D-0D75-4532-BB00-78071A3168AE}" destId="{D2BAA725-5973-401D-8015-B1A76F3852FD}" srcOrd="0" destOrd="0" presId="urn:microsoft.com/office/officeart/2005/8/layout/chevron1"/>
    <dgm:cxn modelId="{404A3D22-F1AA-431C-AE2B-60FC48AF4EC2}" srcId="{28A2C567-C823-42AB-8581-79340FFD37BB}" destId="{CC720917-9A2B-4173-92CD-36642EC65225}" srcOrd="2" destOrd="0" parTransId="{A3976595-0795-48AC-9F62-9043967BE701}" sibTransId="{0EF1DACA-0823-431E-8299-22C6517DA71E}"/>
    <dgm:cxn modelId="{0F19C6AA-1A72-41F2-BA2E-588105A9D514}" srcId="{28A2C567-C823-42AB-8581-79340FFD37BB}" destId="{A5DF0289-0E87-43E5-8D0E-51F74A915DCC}" srcOrd="0" destOrd="0" parTransId="{09928ED8-493E-488F-BA6C-E79602AC510B}" sibTransId="{952F1D05-210E-4877-B8A2-3410094A2238}"/>
    <dgm:cxn modelId="{2898AD42-957B-43DD-B277-FC1115EAEBDC}" srcId="{28A2C567-C823-42AB-8581-79340FFD37BB}" destId="{C60004BD-943C-435A-A99F-6EF7D7BBB6AD}" srcOrd="3" destOrd="0" parTransId="{FEE36E80-BE4B-4EF8-A546-5F6DF06DD4F5}" sibTransId="{89D2AFC2-73B9-4102-9ADA-17F0AF1E429B}"/>
    <dgm:cxn modelId="{90249282-B01F-4B57-BD8A-0E49A1C6C314}" type="presParOf" srcId="{66950203-4FB7-414F-A0EA-2E88330523B3}" destId="{F7FAF489-3A0C-4388-B7B8-9034C39299DE}" srcOrd="0" destOrd="0" presId="urn:microsoft.com/office/officeart/2005/8/layout/chevron1"/>
    <dgm:cxn modelId="{BFE76F27-367C-4630-8900-495414F2D838}" type="presParOf" srcId="{66950203-4FB7-414F-A0EA-2E88330523B3}" destId="{58364504-835A-4201-AB08-41D151AECE8D}" srcOrd="1" destOrd="0" presId="urn:microsoft.com/office/officeart/2005/8/layout/chevron1"/>
    <dgm:cxn modelId="{ACEBA233-4E5A-46DA-992A-A2DE07F90B69}" type="presParOf" srcId="{66950203-4FB7-414F-A0EA-2E88330523B3}" destId="{D2BAA725-5973-401D-8015-B1A76F3852FD}" srcOrd="2" destOrd="0" presId="urn:microsoft.com/office/officeart/2005/8/layout/chevron1"/>
    <dgm:cxn modelId="{AFC598E3-14B8-4FA8-9E3A-4A70B3EB86BF}" type="presParOf" srcId="{66950203-4FB7-414F-A0EA-2E88330523B3}" destId="{39506FF2-CCE6-4FE1-A8CC-426EAB95A0E3}" srcOrd="3" destOrd="0" presId="urn:microsoft.com/office/officeart/2005/8/layout/chevron1"/>
    <dgm:cxn modelId="{E73D8406-2F5C-4137-A4BC-170121F862B1}" type="presParOf" srcId="{66950203-4FB7-414F-A0EA-2E88330523B3}" destId="{8861BDBF-F93E-495A-8015-59B5F8BFB9B8}" srcOrd="4" destOrd="0" presId="urn:microsoft.com/office/officeart/2005/8/layout/chevron1"/>
    <dgm:cxn modelId="{8AB3FFEE-B0C1-4EA5-BEF7-24DC3F577384}" type="presParOf" srcId="{66950203-4FB7-414F-A0EA-2E88330523B3}" destId="{9B1A5927-EF06-47AE-ABDB-427224228C3C}" srcOrd="5" destOrd="0" presId="urn:microsoft.com/office/officeart/2005/8/layout/chevron1"/>
    <dgm:cxn modelId="{03A69C8E-A127-451A-9B2D-C756552CD544}" type="presParOf" srcId="{66950203-4FB7-414F-A0EA-2E88330523B3}" destId="{FB4FACA5-DC48-4C2F-879C-A78AA97AE9A0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23D9DEAA-7A27-4F3F-9CCC-1FCE0A47C83A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</dgm:pt>
    <dgm:pt modelId="{7F175CBD-091A-49CC-8504-89CC3F34D092}">
      <dgm:prSet phldrT="[Tekst]"/>
      <dgm:spPr/>
      <dgm:t>
        <a:bodyPr/>
        <a:lstStyle/>
        <a:p>
          <a:r>
            <a:rPr lang="pl-PL" dirty="0" smtClean="0"/>
            <a:t>15y∙4z</a:t>
          </a:r>
          <a:endParaRPr lang="pl-PL" dirty="0" smtClean="0"/>
        </a:p>
        <a:p>
          <a:r>
            <a:rPr lang="pl-PL" dirty="0" smtClean="0"/>
            <a:t>6z∙9y</a:t>
          </a:r>
          <a:endParaRPr lang="pl-PL" dirty="0"/>
        </a:p>
      </dgm:t>
    </dgm:pt>
    <dgm:pt modelId="{3BFBD9DB-0AF2-472A-AFBB-ADDAF0DEEB14}" type="parTrans" cxnId="{D32E1C1B-4FFB-4647-94E9-393ADFBF71EE}">
      <dgm:prSet/>
      <dgm:spPr/>
      <dgm:t>
        <a:bodyPr/>
        <a:lstStyle/>
        <a:p>
          <a:endParaRPr lang="pl-PL"/>
        </a:p>
      </dgm:t>
    </dgm:pt>
    <dgm:pt modelId="{F5326171-F8A0-4B88-A9C2-D5490B93E023}" type="sibTrans" cxnId="{D32E1C1B-4FFB-4647-94E9-393ADFBF71EE}">
      <dgm:prSet/>
      <dgm:spPr/>
      <dgm:t>
        <a:bodyPr/>
        <a:lstStyle/>
        <a:p>
          <a:endParaRPr lang="pl-PL"/>
        </a:p>
      </dgm:t>
    </dgm:pt>
    <dgm:pt modelId="{FC79DAEF-0B74-49C8-82CA-14C7D7A86392}">
      <dgm:prSet phldrT="[Tekst]"/>
      <dgm:spPr/>
      <dgm:t>
        <a:bodyPr/>
        <a:lstStyle/>
        <a:p>
          <a:r>
            <a:rPr lang="pl-PL" dirty="0" smtClean="0"/>
            <a:t>15∙y∙4∙z</a:t>
          </a:r>
          <a:endParaRPr lang="pl-PL" dirty="0" smtClean="0"/>
        </a:p>
        <a:p>
          <a:r>
            <a:rPr lang="pl-PL" dirty="0" smtClean="0"/>
            <a:t>6∙z∙9∙y</a:t>
          </a:r>
          <a:endParaRPr lang="pl-PL" dirty="0"/>
        </a:p>
      </dgm:t>
    </dgm:pt>
    <dgm:pt modelId="{98F41C73-F728-47FC-82C1-85290F4C9D38}" type="parTrans" cxnId="{74CF3AE7-4EF7-4E89-AEED-6E4650057530}">
      <dgm:prSet/>
      <dgm:spPr/>
      <dgm:t>
        <a:bodyPr/>
        <a:lstStyle/>
        <a:p>
          <a:endParaRPr lang="pl-PL"/>
        </a:p>
      </dgm:t>
    </dgm:pt>
    <dgm:pt modelId="{770A8F52-5F2B-4F59-BE11-33434EC70706}" type="sibTrans" cxnId="{74CF3AE7-4EF7-4E89-AEED-6E4650057530}">
      <dgm:prSet/>
      <dgm:spPr/>
      <dgm:t>
        <a:bodyPr/>
        <a:lstStyle/>
        <a:p>
          <a:endParaRPr lang="pl-PL"/>
        </a:p>
      </dgm:t>
    </dgm:pt>
    <dgm:pt modelId="{0E7A1822-E78E-473E-9797-F33787051C49}">
      <dgm:prSet phldrT="[Tekst]"/>
      <dgm:spPr/>
      <dgm:t>
        <a:bodyPr/>
        <a:lstStyle/>
        <a:p>
          <a:r>
            <a:rPr lang="pl-PL" dirty="0" smtClean="0"/>
            <a:t>15∙4</a:t>
          </a:r>
          <a:endParaRPr lang="pl-PL" dirty="0" smtClean="0"/>
        </a:p>
        <a:p>
          <a:r>
            <a:rPr lang="pl-PL" dirty="0" smtClean="0"/>
            <a:t>6∙9</a:t>
          </a:r>
          <a:endParaRPr lang="pl-PL" dirty="0"/>
        </a:p>
      </dgm:t>
    </dgm:pt>
    <dgm:pt modelId="{D4907853-371B-4357-96A4-B49D604CEB8C}" type="parTrans" cxnId="{1D9E10E2-B22E-4909-95FF-F5055C58AFEF}">
      <dgm:prSet/>
      <dgm:spPr/>
      <dgm:t>
        <a:bodyPr/>
        <a:lstStyle/>
        <a:p>
          <a:endParaRPr lang="pl-PL"/>
        </a:p>
      </dgm:t>
    </dgm:pt>
    <dgm:pt modelId="{6EC133C5-A593-4EAB-9E10-738F027F4844}" type="sibTrans" cxnId="{1D9E10E2-B22E-4909-95FF-F5055C58AFEF}">
      <dgm:prSet/>
      <dgm:spPr/>
      <dgm:t>
        <a:bodyPr/>
        <a:lstStyle/>
        <a:p>
          <a:endParaRPr lang="pl-PL"/>
        </a:p>
      </dgm:t>
    </dgm:pt>
    <dgm:pt modelId="{71733C6B-010C-40ED-9F12-9996E26763B6}">
      <dgm:prSet phldrT="[Tekst]"/>
      <dgm:spPr/>
      <dgm:t>
        <a:bodyPr/>
        <a:lstStyle/>
        <a:p>
          <a:r>
            <a:rPr lang="pl-PL" dirty="0" smtClean="0"/>
            <a:t>60</a:t>
          </a:r>
        </a:p>
        <a:p>
          <a:r>
            <a:rPr lang="pl-PL" dirty="0" smtClean="0"/>
            <a:t>54</a:t>
          </a:r>
          <a:endParaRPr lang="pl-PL" dirty="0"/>
        </a:p>
      </dgm:t>
    </dgm:pt>
    <dgm:pt modelId="{14537BC1-8E3C-4242-97E8-F98DA0DA6382}" type="parTrans" cxnId="{88C31D2B-DC34-4AC7-BE60-8452B7D26CBB}">
      <dgm:prSet/>
      <dgm:spPr/>
      <dgm:t>
        <a:bodyPr/>
        <a:lstStyle/>
        <a:p>
          <a:endParaRPr lang="pl-PL"/>
        </a:p>
      </dgm:t>
    </dgm:pt>
    <dgm:pt modelId="{DDA6B653-DC4A-4A69-8764-ADCA9BB05683}" type="sibTrans" cxnId="{88C31D2B-DC34-4AC7-BE60-8452B7D26CBB}">
      <dgm:prSet/>
      <dgm:spPr/>
      <dgm:t>
        <a:bodyPr/>
        <a:lstStyle/>
        <a:p>
          <a:endParaRPr lang="pl-PL"/>
        </a:p>
      </dgm:t>
    </dgm:pt>
    <dgm:pt modelId="{236886AE-F69B-4C36-A929-B08A4DDCCCF6}" type="pres">
      <dgm:prSet presAssocID="{23D9DEAA-7A27-4F3F-9CCC-1FCE0A47C83A}" presName="Name0" presStyleCnt="0">
        <dgm:presLayoutVars>
          <dgm:dir/>
          <dgm:animLvl val="lvl"/>
          <dgm:resizeHandles val="exact"/>
        </dgm:presLayoutVars>
      </dgm:prSet>
      <dgm:spPr/>
    </dgm:pt>
    <dgm:pt modelId="{56845AF6-E241-4CAD-A327-BE044E3208A8}" type="pres">
      <dgm:prSet presAssocID="{7F175CBD-091A-49CC-8504-89CC3F34D092}" presName="parTxOnly" presStyleLbl="node1" presStyleIdx="0" presStyleCnt="4" custScaleX="1159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F713560-857D-4265-BA70-C6C036A4941F}" type="pres">
      <dgm:prSet presAssocID="{F5326171-F8A0-4B88-A9C2-D5490B93E023}" presName="parTxOnlySpace" presStyleCnt="0"/>
      <dgm:spPr/>
    </dgm:pt>
    <dgm:pt modelId="{F289614A-C0C6-4E51-A8E6-C1F245E36A6E}" type="pres">
      <dgm:prSet presAssocID="{FC79DAEF-0B74-49C8-82CA-14C7D7A86392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FE77B87-0287-4392-BB81-E5263FE86883}" type="pres">
      <dgm:prSet presAssocID="{770A8F52-5F2B-4F59-BE11-33434EC70706}" presName="parTxOnlySpace" presStyleCnt="0"/>
      <dgm:spPr/>
    </dgm:pt>
    <dgm:pt modelId="{8DEB8857-5203-4F14-B3D9-300564CA588E}" type="pres">
      <dgm:prSet presAssocID="{0E7A1822-E78E-473E-9797-F33787051C49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F914808-0B10-40DF-80E7-295DC8181F44}" type="pres">
      <dgm:prSet presAssocID="{6EC133C5-A593-4EAB-9E10-738F027F4844}" presName="parTxOnlySpace" presStyleCnt="0"/>
      <dgm:spPr/>
    </dgm:pt>
    <dgm:pt modelId="{B1A65B3D-8587-4AEE-836A-04E9829FA88F}" type="pres">
      <dgm:prSet presAssocID="{71733C6B-010C-40ED-9F12-9996E26763B6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3E57BA3-837A-42DB-8245-C26808057096}" type="presOf" srcId="{23D9DEAA-7A27-4F3F-9CCC-1FCE0A47C83A}" destId="{236886AE-F69B-4C36-A929-B08A4DDCCCF6}" srcOrd="0" destOrd="0" presId="urn:microsoft.com/office/officeart/2005/8/layout/chevron1"/>
    <dgm:cxn modelId="{494E7A60-391C-4A83-8612-5F2457BABE47}" type="presOf" srcId="{0E7A1822-E78E-473E-9797-F33787051C49}" destId="{8DEB8857-5203-4F14-B3D9-300564CA588E}" srcOrd="0" destOrd="0" presId="urn:microsoft.com/office/officeart/2005/8/layout/chevron1"/>
    <dgm:cxn modelId="{D32E1C1B-4FFB-4647-94E9-393ADFBF71EE}" srcId="{23D9DEAA-7A27-4F3F-9CCC-1FCE0A47C83A}" destId="{7F175CBD-091A-49CC-8504-89CC3F34D092}" srcOrd="0" destOrd="0" parTransId="{3BFBD9DB-0AF2-472A-AFBB-ADDAF0DEEB14}" sibTransId="{F5326171-F8A0-4B88-A9C2-D5490B93E023}"/>
    <dgm:cxn modelId="{C3200DAA-8376-4451-B3F7-4AAFFBC08AEF}" type="presOf" srcId="{71733C6B-010C-40ED-9F12-9996E26763B6}" destId="{B1A65B3D-8587-4AEE-836A-04E9829FA88F}" srcOrd="0" destOrd="0" presId="urn:microsoft.com/office/officeart/2005/8/layout/chevron1"/>
    <dgm:cxn modelId="{88C31D2B-DC34-4AC7-BE60-8452B7D26CBB}" srcId="{23D9DEAA-7A27-4F3F-9CCC-1FCE0A47C83A}" destId="{71733C6B-010C-40ED-9F12-9996E26763B6}" srcOrd="3" destOrd="0" parTransId="{14537BC1-8E3C-4242-97E8-F98DA0DA6382}" sibTransId="{DDA6B653-DC4A-4A69-8764-ADCA9BB05683}"/>
    <dgm:cxn modelId="{86C0DD20-A1D0-4EFF-A8F6-DEFA48E633B2}" type="presOf" srcId="{7F175CBD-091A-49CC-8504-89CC3F34D092}" destId="{56845AF6-E241-4CAD-A327-BE044E3208A8}" srcOrd="0" destOrd="0" presId="urn:microsoft.com/office/officeart/2005/8/layout/chevron1"/>
    <dgm:cxn modelId="{1D9E10E2-B22E-4909-95FF-F5055C58AFEF}" srcId="{23D9DEAA-7A27-4F3F-9CCC-1FCE0A47C83A}" destId="{0E7A1822-E78E-473E-9797-F33787051C49}" srcOrd="2" destOrd="0" parTransId="{D4907853-371B-4357-96A4-B49D604CEB8C}" sibTransId="{6EC133C5-A593-4EAB-9E10-738F027F4844}"/>
    <dgm:cxn modelId="{74CF3AE7-4EF7-4E89-AEED-6E4650057530}" srcId="{23D9DEAA-7A27-4F3F-9CCC-1FCE0A47C83A}" destId="{FC79DAEF-0B74-49C8-82CA-14C7D7A86392}" srcOrd="1" destOrd="0" parTransId="{98F41C73-F728-47FC-82C1-85290F4C9D38}" sibTransId="{770A8F52-5F2B-4F59-BE11-33434EC70706}"/>
    <dgm:cxn modelId="{FCDDC52A-6214-49D7-870E-467882C56CEF}" type="presOf" srcId="{FC79DAEF-0B74-49C8-82CA-14C7D7A86392}" destId="{F289614A-C0C6-4E51-A8E6-C1F245E36A6E}" srcOrd="0" destOrd="0" presId="urn:microsoft.com/office/officeart/2005/8/layout/chevron1"/>
    <dgm:cxn modelId="{F22CFCE6-8D85-4DEA-B40C-46AE3878E99A}" type="presParOf" srcId="{236886AE-F69B-4C36-A929-B08A4DDCCCF6}" destId="{56845AF6-E241-4CAD-A327-BE044E3208A8}" srcOrd="0" destOrd="0" presId="urn:microsoft.com/office/officeart/2005/8/layout/chevron1"/>
    <dgm:cxn modelId="{59CA7BC8-2976-48C8-A7DF-F6552ADA14D4}" type="presParOf" srcId="{236886AE-F69B-4C36-A929-B08A4DDCCCF6}" destId="{1F713560-857D-4265-BA70-C6C036A4941F}" srcOrd="1" destOrd="0" presId="urn:microsoft.com/office/officeart/2005/8/layout/chevron1"/>
    <dgm:cxn modelId="{37127D69-0853-4705-8C85-EF0CCF13D60F}" type="presParOf" srcId="{236886AE-F69B-4C36-A929-B08A4DDCCCF6}" destId="{F289614A-C0C6-4E51-A8E6-C1F245E36A6E}" srcOrd="2" destOrd="0" presId="urn:microsoft.com/office/officeart/2005/8/layout/chevron1"/>
    <dgm:cxn modelId="{ADA6986F-0859-45C3-8022-C80F24B3037F}" type="presParOf" srcId="{236886AE-F69B-4C36-A929-B08A4DDCCCF6}" destId="{7FE77B87-0287-4392-BB81-E5263FE86883}" srcOrd="3" destOrd="0" presId="urn:microsoft.com/office/officeart/2005/8/layout/chevron1"/>
    <dgm:cxn modelId="{0DBF95C7-36B7-4863-A32D-01AB2749987E}" type="presParOf" srcId="{236886AE-F69B-4C36-A929-B08A4DDCCCF6}" destId="{8DEB8857-5203-4F14-B3D9-300564CA588E}" srcOrd="4" destOrd="0" presId="urn:microsoft.com/office/officeart/2005/8/layout/chevron1"/>
    <dgm:cxn modelId="{21121E20-6E5C-4DCA-9F01-DF3F8F5FE2B7}" type="presParOf" srcId="{236886AE-F69B-4C36-A929-B08A4DDCCCF6}" destId="{DF914808-0B10-40DF-80E7-295DC8181F44}" srcOrd="5" destOrd="0" presId="urn:microsoft.com/office/officeart/2005/8/layout/chevron1"/>
    <dgm:cxn modelId="{049C56FC-F3F7-47D9-B869-365C0D7E1A2A}" type="presParOf" srcId="{236886AE-F69B-4C36-A929-B08A4DDCCCF6}" destId="{B1A65B3D-8587-4AEE-836A-04E9829FA88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3776DC-5881-4E80-BC18-978245DF76D2}" type="doc">
      <dgm:prSet loTypeId="urn:microsoft.com/office/officeart/2005/8/layout/pyramid1" loCatId="pyramid" qsTypeId="urn:microsoft.com/office/officeart/2005/8/quickstyle/simple5" qsCatId="simple" csTypeId="urn:microsoft.com/office/officeart/2005/8/colors/colorful1" csCatId="colorful" phldr="1"/>
      <dgm:spPr/>
    </dgm:pt>
    <dgm:pt modelId="{5633DB78-3ECC-4D12-ACC0-FBE705959716}">
      <dgm:prSet phldrT="[Tekst]"/>
      <dgm:spPr/>
      <dgm:t>
        <a:bodyPr/>
        <a:lstStyle/>
        <a:p>
          <a:r>
            <a:rPr lang="pl-PL" dirty="0" smtClean="0"/>
            <a:t>Nawiasy</a:t>
          </a:r>
          <a:endParaRPr lang="pl-PL" dirty="0"/>
        </a:p>
      </dgm:t>
    </dgm:pt>
    <dgm:pt modelId="{FCB0D9AD-8D04-4CC4-A18F-F9139AFA3D76}" type="parTrans" cxnId="{734D668D-2F04-4E0A-BB84-8D10509A884B}">
      <dgm:prSet/>
      <dgm:spPr/>
      <dgm:t>
        <a:bodyPr/>
        <a:lstStyle/>
        <a:p>
          <a:endParaRPr lang="pl-PL"/>
        </a:p>
      </dgm:t>
    </dgm:pt>
    <dgm:pt modelId="{712DEAD7-78A5-4ADC-99FF-DCF78385619B}" type="sibTrans" cxnId="{734D668D-2F04-4E0A-BB84-8D10509A884B}">
      <dgm:prSet/>
      <dgm:spPr/>
      <dgm:t>
        <a:bodyPr/>
        <a:lstStyle/>
        <a:p>
          <a:endParaRPr lang="pl-PL"/>
        </a:p>
      </dgm:t>
    </dgm:pt>
    <dgm:pt modelId="{E8EB12AA-3628-4AAD-A2DC-F3EB18ABB423}">
      <dgm:prSet phldrT="[Tekst]"/>
      <dgm:spPr/>
      <dgm:t>
        <a:bodyPr/>
        <a:lstStyle/>
        <a:p>
          <a:r>
            <a:rPr lang="pl-PL" dirty="0" smtClean="0"/>
            <a:t>Mnożenie i dzielenie</a:t>
          </a:r>
          <a:endParaRPr lang="pl-PL" dirty="0"/>
        </a:p>
      </dgm:t>
    </dgm:pt>
    <dgm:pt modelId="{39A6978D-FC1D-49E0-A787-5C267B15589E}" type="parTrans" cxnId="{141D30AB-C969-440C-9C82-6E62F058513F}">
      <dgm:prSet/>
      <dgm:spPr/>
      <dgm:t>
        <a:bodyPr/>
        <a:lstStyle/>
        <a:p>
          <a:endParaRPr lang="pl-PL"/>
        </a:p>
      </dgm:t>
    </dgm:pt>
    <dgm:pt modelId="{C29488A9-7D09-43AF-98FB-B3D42D4EA214}" type="sibTrans" cxnId="{141D30AB-C969-440C-9C82-6E62F058513F}">
      <dgm:prSet/>
      <dgm:spPr/>
      <dgm:t>
        <a:bodyPr/>
        <a:lstStyle/>
        <a:p>
          <a:endParaRPr lang="pl-PL"/>
        </a:p>
      </dgm:t>
    </dgm:pt>
    <dgm:pt modelId="{B2D474A7-B57E-434F-A7A6-63C22179B914}">
      <dgm:prSet phldrT="[Tekst]"/>
      <dgm:spPr/>
      <dgm:t>
        <a:bodyPr/>
        <a:lstStyle/>
        <a:p>
          <a:r>
            <a:rPr lang="pl-PL" dirty="0" smtClean="0"/>
            <a:t>Dodawanie i odejmowanie</a:t>
          </a:r>
          <a:endParaRPr lang="pl-PL" dirty="0"/>
        </a:p>
      </dgm:t>
    </dgm:pt>
    <dgm:pt modelId="{9ABD7CD0-9947-4FB7-BD2C-2A84D0E6DBA2}" type="parTrans" cxnId="{CA963F5D-CFAF-43F1-A0DA-5C2B32424523}">
      <dgm:prSet/>
      <dgm:spPr/>
      <dgm:t>
        <a:bodyPr/>
        <a:lstStyle/>
        <a:p>
          <a:endParaRPr lang="pl-PL"/>
        </a:p>
      </dgm:t>
    </dgm:pt>
    <dgm:pt modelId="{3A673B98-1A88-4254-8908-39240387422F}" type="sibTrans" cxnId="{CA963F5D-CFAF-43F1-A0DA-5C2B32424523}">
      <dgm:prSet/>
      <dgm:spPr/>
      <dgm:t>
        <a:bodyPr/>
        <a:lstStyle/>
        <a:p>
          <a:endParaRPr lang="pl-PL"/>
        </a:p>
      </dgm:t>
    </dgm:pt>
    <dgm:pt modelId="{F0D15DB1-0A30-43BC-B565-B385A31D6643}" type="pres">
      <dgm:prSet presAssocID="{A63776DC-5881-4E80-BC18-978245DF76D2}" presName="Name0" presStyleCnt="0">
        <dgm:presLayoutVars>
          <dgm:dir/>
          <dgm:animLvl val="lvl"/>
          <dgm:resizeHandles val="exact"/>
        </dgm:presLayoutVars>
      </dgm:prSet>
      <dgm:spPr/>
    </dgm:pt>
    <dgm:pt modelId="{7CF0A3DB-183A-4FA6-8848-76FAD612FB17}" type="pres">
      <dgm:prSet presAssocID="{5633DB78-3ECC-4D12-ACC0-FBE705959716}" presName="Name8" presStyleCnt="0"/>
      <dgm:spPr/>
    </dgm:pt>
    <dgm:pt modelId="{A139E403-AF38-47BE-8544-348392388028}" type="pres">
      <dgm:prSet presAssocID="{5633DB78-3ECC-4D12-ACC0-FBE705959716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DF5F26D-809D-48E8-9C05-BBE20EBFC6D4}" type="pres">
      <dgm:prSet presAssocID="{5633DB78-3ECC-4D12-ACC0-FBE70595971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E388B3-E87F-43EE-86A1-FC9E8A25F5C8}" type="pres">
      <dgm:prSet presAssocID="{E8EB12AA-3628-4AAD-A2DC-F3EB18ABB423}" presName="Name8" presStyleCnt="0"/>
      <dgm:spPr/>
    </dgm:pt>
    <dgm:pt modelId="{A4373F33-695F-49E2-B75D-851C804C2A06}" type="pres">
      <dgm:prSet presAssocID="{E8EB12AA-3628-4AAD-A2DC-F3EB18ABB423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06A821E-F4CE-461E-B908-C715A71FC894}" type="pres">
      <dgm:prSet presAssocID="{E8EB12AA-3628-4AAD-A2DC-F3EB18ABB4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36092D7-DFEF-4A67-9650-FD23E7CCE09B}" type="pres">
      <dgm:prSet presAssocID="{B2D474A7-B57E-434F-A7A6-63C22179B914}" presName="Name8" presStyleCnt="0"/>
      <dgm:spPr/>
    </dgm:pt>
    <dgm:pt modelId="{3DA5E46B-6364-4AFB-A5E4-E75D5853444F}" type="pres">
      <dgm:prSet presAssocID="{B2D474A7-B57E-434F-A7A6-63C22179B914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4B9AA16-1242-4C0C-9598-BA0C25F180E7}" type="pres">
      <dgm:prSet presAssocID="{B2D474A7-B57E-434F-A7A6-63C22179B91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7D2FCB4-54DC-459D-986A-290AB15EC26A}" type="presOf" srcId="{B2D474A7-B57E-434F-A7A6-63C22179B914}" destId="{3DA5E46B-6364-4AFB-A5E4-E75D5853444F}" srcOrd="0" destOrd="0" presId="urn:microsoft.com/office/officeart/2005/8/layout/pyramid1"/>
    <dgm:cxn modelId="{CA963F5D-CFAF-43F1-A0DA-5C2B32424523}" srcId="{A63776DC-5881-4E80-BC18-978245DF76D2}" destId="{B2D474A7-B57E-434F-A7A6-63C22179B914}" srcOrd="2" destOrd="0" parTransId="{9ABD7CD0-9947-4FB7-BD2C-2A84D0E6DBA2}" sibTransId="{3A673B98-1A88-4254-8908-39240387422F}"/>
    <dgm:cxn modelId="{5738F439-72B4-42BC-A640-41ACC529F162}" type="presOf" srcId="{5633DB78-3ECC-4D12-ACC0-FBE705959716}" destId="{0DF5F26D-809D-48E8-9C05-BBE20EBFC6D4}" srcOrd="1" destOrd="0" presId="urn:microsoft.com/office/officeart/2005/8/layout/pyramid1"/>
    <dgm:cxn modelId="{35F668C2-A58C-4801-9659-8CE96B53263C}" type="presOf" srcId="{A63776DC-5881-4E80-BC18-978245DF76D2}" destId="{F0D15DB1-0A30-43BC-B565-B385A31D6643}" srcOrd="0" destOrd="0" presId="urn:microsoft.com/office/officeart/2005/8/layout/pyramid1"/>
    <dgm:cxn modelId="{141D30AB-C969-440C-9C82-6E62F058513F}" srcId="{A63776DC-5881-4E80-BC18-978245DF76D2}" destId="{E8EB12AA-3628-4AAD-A2DC-F3EB18ABB423}" srcOrd="1" destOrd="0" parTransId="{39A6978D-FC1D-49E0-A787-5C267B15589E}" sibTransId="{C29488A9-7D09-43AF-98FB-B3D42D4EA214}"/>
    <dgm:cxn modelId="{734D668D-2F04-4E0A-BB84-8D10509A884B}" srcId="{A63776DC-5881-4E80-BC18-978245DF76D2}" destId="{5633DB78-3ECC-4D12-ACC0-FBE705959716}" srcOrd="0" destOrd="0" parTransId="{FCB0D9AD-8D04-4CC4-A18F-F9139AFA3D76}" sibTransId="{712DEAD7-78A5-4ADC-99FF-DCF78385619B}"/>
    <dgm:cxn modelId="{DDBC6509-2A4D-423B-991F-059108EF8E84}" type="presOf" srcId="{5633DB78-3ECC-4D12-ACC0-FBE705959716}" destId="{A139E403-AF38-47BE-8544-348392388028}" srcOrd="0" destOrd="0" presId="urn:microsoft.com/office/officeart/2005/8/layout/pyramid1"/>
    <dgm:cxn modelId="{F763F72A-12AB-46D2-B768-868268DE2E87}" type="presOf" srcId="{E8EB12AA-3628-4AAD-A2DC-F3EB18ABB423}" destId="{006A821E-F4CE-461E-B908-C715A71FC894}" srcOrd="1" destOrd="0" presId="urn:microsoft.com/office/officeart/2005/8/layout/pyramid1"/>
    <dgm:cxn modelId="{6C455921-940B-47B9-8C39-3D97681DD074}" type="presOf" srcId="{E8EB12AA-3628-4AAD-A2DC-F3EB18ABB423}" destId="{A4373F33-695F-49E2-B75D-851C804C2A06}" srcOrd="0" destOrd="0" presId="urn:microsoft.com/office/officeart/2005/8/layout/pyramid1"/>
    <dgm:cxn modelId="{FB269994-B614-4873-BCEB-D6C455722DCD}" type="presOf" srcId="{B2D474A7-B57E-434F-A7A6-63C22179B914}" destId="{84B9AA16-1242-4C0C-9598-BA0C25F180E7}" srcOrd="1" destOrd="0" presId="urn:microsoft.com/office/officeart/2005/8/layout/pyramid1"/>
    <dgm:cxn modelId="{0BB2E54A-3F18-43CC-AFBC-AE3957BDE3BF}" type="presParOf" srcId="{F0D15DB1-0A30-43BC-B565-B385A31D6643}" destId="{7CF0A3DB-183A-4FA6-8848-76FAD612FB17}" srcOrd="0" destOrd="0" presId="urn:microsoft.com/office/officeart/2005/8/layout/pyramid1"/>
    <dgm:cxn modelId="{3F1607ED-00B3-416B-AFE8-1B6D22E5E17F}" type="presParOf" srcId="{7CF0A3DB-183A-4FA6-8848-76FAD612FB17}" destId="{A139E403-AF38-47BE-8544-348392388028}" srcOrd="0" destOrd="0" presId="urn:microsoft.com/office/officeart/2005/8/layout/pyramid1"/>
    <dgm:cxn modelId="{A53F35E1-0544-441B-8F8C-619EEEAF37A6}" type="presParOf" srcId="{7CF0A3DB-183A-4FA6-8848-76FAD612FB17}" destId="{0DF5F26D-809D-48E8-9C05-BBE20EBFC6D4}" srcOrd="1" destOrd="0" presId="urn:microsoft.com/office/officeart/2005/8/layout/pyramid1"/>
    <dgm:cxn modelId="{A1B94C61-6452-4C83-9ECF-9F832E2A77FF}" type="presParOf" srcId="{F0D15DB1-0A30-43BC-B565-B385A31D6643}" destId="{C7E388B3-E87F-43EE-86A1-FC9E8A25F5C8}" srcOrd="1" destOrd="0" presId="urn:microsoft.com/office/officeart/2005/8/layout/pyramid1"/>
    <dgm:cxn modelId="{4E20118F-1070-4749-9A64-B55F646F2427}" type="presParOf" srcId="{C7E388B3-E87F-43EE-86A1-FC9E8A25F5C8}" destId="{A4373F33-695F-49E2-B75D-851C804C2A06}" srcOrd="0" destOrd="0" presId="urn:microsoft.com/office/officeart/2005/8/layout/pyramid1"/>
    <dgm:cxn modelId="{F8BF34EC-E4F6-469E-BD6C-75D8B20D1C24}" type="presParOf" srcId="{C7E388B3-E87F-43EE-86A1-FC9E8A25F5C8}" destId="{006A821E-F4CE-461E-B908-C715A71FC894}" srcOrd="1" destOrd="0" presId="urn:microsoft.com/office/officeart/2005/8/layout/pyramid1"/>
    <dgm:cxn modelId="{9ED5E023-7F64-4D69-A2AF-4BB93DA83E4D}" type="presParOf" srcId="{F0D15DB1-0A30-43BC-B565-B385A31D6643}" destId="{E36092D7-DFEF-4A67-9650-FD23E7CCE09B}" srcOrd="2" destOrd="0" presId="urn:microsoft.com/office/officeart/2005/8/layout/pyramid1"/>
    <dgm:cxn modelId="{D6910195-A68B-416D-B1B2-62483B2549F9}" type="presParOf" srcId="{E36092D7-DFEF-4A67-9650-FD23E7CCE09B}" destId="{3DA5E46B-6364-4AFB-A5E4-E75D5853444F}" srcOrd="0" destOrd="0" presId="urn:microsoft.com/office/officeart/2005/8/layout/pyramid1"/>
    <dgm:cxn modelId="{89955C76-3756-476E-A0E1-2AE4119EB82F}" type="presParOf" srcId="{E36092D7-DFEF-4A67-9650-FD23E7CCE09B}" destId="{84B9AA16-1242-4C0C-9598-BA0C25F180E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CAF877-566D-4101-B353-F3A73B22FDC3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1FC09701-7B99-465F-B8F4-69F7E17206CD}">
      <dgm:prSet phldrT="[Tekst]" custT="1"/>
      <dgm:spPr/>
      <dgm:t>
        <a:bodyPr/>
        <a:lstStyle/>
        <a:p>
          <a:r>
            <a:rPr lang="pl-PL" sz="32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Co można </a:t>
          </a:r>
          <a:r>
            <a:rPr lang="pl-PL" sz="3200" b="1" spc="150" dirty="0" err="1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uprasz-czać</a:t>
          </a:r>
          <a:r>
            <a:rPr lang="pl-PL" sz="32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?</a:t>
          </a:r>
          <a:endParaRPr lang="pl-PL" sz="3200" dirty="0"/>
        </a:p>
      </dgm:t>
    </dgm:pt>
    <dgm:pt modelId="{EA5C46F4-1873-4C06-805E-DF48F50BD885}" type="parTrans" cxnId="{E50D8445-6D80-4E18-90C7-FE51AD5F6C3B}">
      <dgm:prSet/>
      <dgm:spPr/>
      <dgm:t>
        <a:bodyPr/>
        <a:lstStyle/>
        <a:p>
          <a:endParaRPr lang="pl-PL"/>
        </a:p>
      </dgm:t>
    </dgm:pt>
    <dgm:pt modelId="{A24143C9-84DA-49AD-B188-2F065962329E}" type="sibTrans" cxnId="{E50D8445-6D80-4E18-90C7-FE51AD5F6C3B}">
      <dgm:prSet/>
      <dgm:spPr/>
      <dgm:t>
        <a:bodyPr/>
        <a:lstStyle/>
        <a:p>
          <a:endParaRPr lang="pl-PL"/>
        </a:p>
      </dgm:t>
    </dgm:pt>
    <dgm:pt modelId="{D733026A-B77C-43EB-B422-FF39F4076672}">
      <dgm:prSet phldrT="[Tekst]"/>
      <dgm:spPr/>
      <dgm:t>
        <a:bodyPr/>
        <a:lstStyle/>
        <a:p>
          <a:r>
            <a:rPr lang="pl-PL" dirty="0" smtClean="0"/>
            <a:t>Tylko te same wartości</a:t>
          </a:r>
          <a:endParaRPr lang="pl-PL" dirty="0"/>
        </a:p>
      </dgm:t>
    </dgm:pt>
    <dgm:pt modelId="{4774459E-D69F-43F5-B779-14B5CD471017}" type="parTrans" cxnId="{2D47F3FA-A754-49CF-B7AE-B82CFADDCC71}">
      <dgm:prSet/>
      <dgm:spPr/>
      <dgm:t>
        <a:bodyPr/>
        <a:lstStyle/>
        <a:p>
          <a:endParaRPr lang="pl-PL"/>
        </a:p>
      </dgm:t>
    </dgm:pt>
    <dgm:pt modelId="{7C687DF4-29A1-4E17-BF82-BA3C0B9C0808}" type="sibTrans" cxnId="{2D47F3FA-A754-49CF-B7AE-B82CFADDCC71}">
      <dgm:prSet/>
      <dgm:spPr/>
      <dgm:t>
        <a:bodyPr/>
        <a:lstStyle/>
        <a:p>
          <a:endParaRPr lang="pl-PL"/>
        </a:p>
      </dgm:t>
    </dgm:pt>
    <dgm:pt modelId="{E876F53B-D93D-4DA4-A59A-6BC1782FC07B}">
      <dgm:prSet phldrT="[Tekst]"/>
      <dgm:spPr/>
      <dgm:t>
        <a:bodyPr/>
        <a:lstStyle/>
        <a:p>
          <a:r>
            <a:rPr lang="pl-PL" dirty="0" smtClean="0"/>
            <a:t>Dodawanie</a:t>
          </a:r>
          <a:endParaRPr lang="pl-PL" dirty="0"/>
        </a:p>
      </dgm:t>
    </dgm:pt>
    <dgm:pt modelId="{E30884ED-1FF8-4329-A92E-4F135895C50F}" type="parTrans" cxnId="{98659EF7-D7FC-4D2D-8CDF-3E0D6B0EDC3B}">
      <dgm:prSet/>
      <dgm:spPr/>
      <dgm:t>
        <a:bodyPr/>
        <a:lstStyle/>
        <a:p>
          <a:endParaRPr lang="pl-PL"/>
        </a:p>
      </dgm:t>
    </dgm:pt>
    <dgm:pt modelId="{217F9F3B-F10E-4179-9003-C522A9950126}" type="sibTrans" cxnId="{98659EF7-D7FC-4D2D-8CDF-3E0D6B0EDC3B}">
      <dgm:prSet/>
      <dgm:spPr/>
      <dgm:t>
        <a:bodyPr/>
        <a:lstStyle/>
        <a:p>
          <a:endParaRPr lang="pl-PL"/>
        </a:p>
      </dgm:t>
    </dgm:pt>
    <dgm:pt modelId="{E74F367E-3082-4D8B-93BC-79595E4583C5}">
      <dgm:prSet phldrT="[Tekst]"/>
      <dgm:spPr/>
      <dgm:t>
        <a:bodyPr/>
        <a:lstStyle/>
        <a:p>
          <a:r>
            <a:rPr lang="pl-PL" dirty="0" smtClean="0"/>
            <a:t>Odejmowanie</a:t>
          </a:r>
          <a:endParaRPr lang="pl-PL" dirty="0"/>
        </a:p>
      </dgm:t>
    </dgm:pt>
    <dgm:pt modelId="{33A706D5-6891-4F1B-835E-52612AC2D891}" type="parTrans" cxnId="{8F82B50B-969C-45AE-A0A6-F3F059DBE845}">
      <dgm:prSet/>
      <dgm:spPr/>
      <dgm:t>
        <a:bodyPr/>
        <a:lstStyle/>
        <a:p>
          <a:endParaRPr lang="pl-PL"/>
        </a:p>
      </dgm:t>
    </dgm:pt>
    <dgm:pt modelId="{F7C2F98A-E701-4121-832F-363945983360}" type="sibTrans" cxnId="{8F82B50B-969C-45AE-A0A6-F3F059DBE845}">
      <dgm:prSet/>
      <dgm:spPr/>
      <dgm:t>
        <a:bodyPr/>
        <a:lstStyle/>
        <a:p>
          <a:endParaRPr lang="pl-PL"/>
        </a:p>
      </dgm:t>
    </dgm:pt>
    <dgm:pt modelId="{FEF5E70B-E7D1-4A9B-BBF6-2583BACD5AE3}">
      <dgm:prSet phldrT="[Tekst]"/>
      <dgm:spPr/>
      <dgm:t>
        <a:bodyPr/>
        <a:lstStyle/>
        <a:p>
          <a:r>
            <a:rPr lang="pl-PL" dirty="0" smtClean="0"/>
            <a:t>Dodawanie i odejmowanie</a:t>
          </a:r>
          <a:endParaRPr lang="pl-PL" dirty="0"/>
        </a:p>
      </dgm:t>
    </dgm:pt>
    <dgm:pt modelId="{6C07B717-9962-4B54-A500-0796B16C3AC5}" type="parTrans" cxnId="{93C5E927-6F1B-4219-910B-FE98D20FE0C8}">
      <dgm:prSet/>
      <dgm:spPr/>
      <dgm:t>
        <a:bodyPr/>
        <a:lstStyle/>
        <a:p>
          <a:endParaRPr lang="pl-PL"/>
        </a:p>
      </dgm:t>
    </dgm:pt>
    <dgm:pt modelId="{B6CA3D6A-83CA-4B81-891D-A59D10714F07}" type="sibTrans" cxnId="{93C5E927-6F1B-4219-910B-FE98D20FE0C8}">
      <dgm:prSet/>
      <dgm:spPr/>
      <dgm:t>
        <a:bodyPr/>
        <a:lstStyle/>
        <a:p>
          <a:endParaRPr lang="pl-PL"/>
        </a:p>
      </dgm:t>
    </dgm:pt>
    <dgm:pt modelId="{22052E45-AAE6-44C3-B786-971F073E64D2}" type="pres">
      <dgm:prSet presAssocID="{18CAF877-566D-4101-B353-F3A73B22FDC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D6012DB-4E59-412B-A4D3-ED7C500B12A7}" type="pres">
      <dgm:prSet presAssocID="{1FC09701-7B99-465F-B8F4-69F7E17206CD}" presName="centerShape" presStyleLbl="node0" presStyleIdx="0" presStyleCnt="1" custScaleX="121023" custScaleY="120828" custLinFactNeighborX="0" custLinFactNeighborY="3242"/>
      <dgm:spPr/>
      <dgm:t>
        <a:bodyPr/>
        <a:lstStyle/>
        <a:p>
          <a:endParaRPr lang="pl-PL"/>
        </a:p>
      </dgm:t>
    </dgm:pt>
    <dgm:pt modelId="{FFF71F26-22C7-467C-99AE-CD664BE5B4D6}" type="pres">
      <dgm:prSet presAssocID="{4774459E-D69F-43F5-B779-14B5CD471017}" presName="parTrans" presStyleLbl="bgSibTrans2D1" presStyleIdx="0" presStyleCnt="4" custLinFactNeighborX="-542" custLinFactNeighborY="10222"/>
      <dgm:spPr/>
      <dgm:t>
        <a:bodyPr/>
        <a:lstStyle/>
        <a:p>
          <a:endParaRPr lang="pl-PL"/>
        </a:p>
      </dgm:t>
    </dgm:pt>
    <dgm:pt modelId="{C75A7E56-5CAB-4B67-BDFE-BD32E479881E}" type="pres">
      <dgm:prSet presAssocID="{D733026A-B77C-43EB-B422-FF39F4076672}" presName="node" presStyleLbl="node1" presStyleIdx="0" presStyleCnt="4" custScaleX="109266" custScaleY="100000" custRadScaleRad="107066" custRadScaleInc="244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C211379-347F-4EC5-B951-C616CE361BF2}" type="pres">
      <dgm:prSet presAssocID="{E30884ED-1FF8-4329-A92E-4F135895C50F}" presName="parTrans" presStyleLbl="bgSibTrans2D1" presStyleIdx="1" presStyleCnt="4"/>
      <dgm:spPr/>
      <dgm:t>
        <a:bodyPr/>
        <a:lstStyle/>
        <a:p>
          <a:endParaRPr lang="pl-PL"/>
        </a:p>
      </dgm:t>
    </dgm:pt>
    <dgm:pt modelId="{F25D873A-72B9-48EA-A7AD-9F2826D87BD2}" type="pres">
      <dgm:prSet presAssocID="{E876F53B-D93D-4DA4-A59A-6BC1782FC07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1534D72-AD86-4748-BC87-3E379E4CAF02}" type="pres">
      <dgm:prSet presAssocID="{33A706D5-6891-4F1B-835E-52612AC2D891}" presName="parTrans" presStyleLbl="bgSibTrans2D1" presStyleIdx="2" presStyleCnt="4"/>
      <dgm:spPr/>
      <dgm:t>
        <a:bodyPr/>
        <a:lstStyle/>
        <a:p>
          <a:endParaRPr lang="pl-PL"/>
        </a:p>
      </dgm:t>
    </dgm:pt>
    <dgm:pt modelId="{36312A62-AF2C-4B9D-95E2-79CA65B9E944}" type="pres">
      <dgm:prSet presAssocID="{E74F367E-3082-4D8B-93BC-79595E4583C5}" presName="node" presStyleLbl="node1" presStyleIdx="2" presStyleCnt="4" custRadScaleRad="99043" custRadScaleInc="-325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D6A114E-2C4F-4A89-8F89-8A8B8F1D5C6C}" type="pres">
      <dgm:prSet presAssocID="{6C07B717-9962-4B54-A500-0796B16C3AC5}" presName="parTrans" presStyleLbl="bgSibTrans2D1" presStyleIdx="3" presStyleCnt="4"/>
      <dgm:spPr/>
      <dgm:t>
        <a:bodyPr/>
        <a:lstStyle/>
        <a:p>
          <a:endParaRPr lang="pl-PL"/>
        </a:p>
      </dgm:t>
    </dgm:pt>
    <dgm:pt modelId="{3BB62B72-1D76-48A6-9623-0BDEE8659925}" type="pres">
      <dgm:prSet presAssocID="{FEF5E70B-E7D1-4A9B-BBF6-2583BACD5AE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4FAFB16-45F1-42D1-A4C0-584FDC63AED2}" type="presOf" srcId="{33A706D5-6891-4F1B-835E-52612AC2D891}" destId="{31534D72-AD86-4748-BC87-3E379E4CAF02}" srcOrd="0" destOrd="0" presId="urn:microsoft.com/office/officeart/2005/8/layout/radial4"/>
    <dgm:cxn modelId="{E50D8445-6D80-4E18-90C7-FE51AD5F6C3B}" srcId="{18CAF877-566D-4101-B353-F3A73B22FDC3}" destId="{1FC09701-7B99-465F-B8F4-69F7E17206CD}" srcOrd="0" destOrd="0" parTransId="{EA5C46F4-1873-4C06-805E-DF48F50BD885}" sibTransId="{A24143C9-84DA-49AD-B188-2F065962329E}"/>
    <dgm:cxn modelId="{0A3BF8A0-0489-488C-86C3-8AC0F31B3892}" type="presOf" srcId="{6C07B717-9962-4B54-A500-0796B16C3AC5}" destId="{9D6A114E-2C4F-4A89-8F89-8A8B8F1D5C6C}" srcOrd="0" destOrd="0" presId="urn:microsoft.com/office/officeart/2005/8/layout/radial4"/>
    <dgm:cxn modelId="{F40EA11C-20D4-4CAB-976E-919569707FD1}" type="presOf" srcId="{D733026A-B77C-43EB-B422-FF39F4076672}" destId="{C75A7E56-5CAB-4B67-BDFE-BD32E479881E}" srcOrd="0" destOrd="0" presId="urn:microsoft.com/office/officeart/2005/8/layout/radial4"/>
    <dgm:cxn modelId="{2D47F3FA-A754-49CF-B7AE-B82CFADDCC71}" srcId="{1FC09701-7B99-465F-B8F4-69F7E17206CD}" destId="{D733026A-B77C-43EB-B422-FF39F4076672}" srcOrd="0" destOrd="0" parTransId="{4774459E-D69F-43F5-B779-14B5CD471017}" sibTransId="{7C687DF4-29A1-4E17-BF82-BA3C0B9C0808}"/>
    <dgm:cxn modelId="{98659EF7-D7FC-4D2D-8CDF-3E0D6B0EDC3B}" srcId="{1FC09701-7B99-465F-B8F4-69F7E17206CD}" destId="{E876F53B-D93D-4DA4-A59A-6BC1782FC07B}" srcOrd="1" destOrd="0" parTransId="{E30884ED-1FF8-4329-A92E-4F135895C50F}" sibTransId="{217F9F3B-F10E-4179-9003-C522A9950126}"/>
    <dgm:cxn modelId="{6A9B4789-4A95-4FBF-9CAF-EDC58DFFCCD5}" type="presOf" srcId="{E30884ED-1FF8-4329-A92E-4F135895C50F}" destId="{CC211379-347F-4EC5-B951-C616CE361BF2}" srcOrd="0" destOrd="0" presId="urn:microsoft.com/office/officeart/2005/8/layout/radial4"/>
    <dgm:cxn modelId="{1FE911C5-63AB-4AC2-A1A9-5A513E862B29}" type="presOf" srcId="{E876F53B-D93D-4DA4-A59A-6BC1782FC07B}" destId="{F25D873A-72B9-48EA-A7AD-9F2826D87BD2}" srcOrd="0" destOrd="0" presId="urn:microsoft.com/office/officeart/2005/8/layout/radial4"/>
    <dgm:cxn modelId="{0D0955F5-22F2-4874-A2D3-9BCBC703E57F}" type="presOf" srcId="{FEF5E70B-E7D1-4A9B-BBF6-2583BACD5AE3}" destId="{3BB62B72-1D76-48A6-9623-0BDEE8659925}" srcOrd="0" destOrd="0" presId="urn:microsoft.com/office/officeart/2005/8/layout/radial4"/>
    <dgm:cxn modelId="{3EBCA0D8-ED4F-472D-92F9-B793FC03B452}" type="presOf" srcId="{E74F367E-3082-4D8B-93BC-79595E4583C5}" destId="{36312A62-AF2C-4B9D-95E2-79CA65B9E944}" srcOrd="0" destOrd="0" presId="urn:microsoft.com/office/officeart/2005/8/layout/radial4"/>
    <dgm:cxn modelId="{40C23C6E-1578-4739-9F84-CD695CF31215}" type="presOf" srcId="{1FC09701-7B99-465F-B8F4-69F7E17206CD}" destId="{FD6012DB-4E59-412B-A4D3-ED7C500B12A7}" srcOrd="0" destOrd="0" presId="urn:microsoft.com/office/officeart/2005/8/layout/radial4"/>
    <dgm:cxn modelId="{93C5E927-6F1B-4219-910B-FE98D20FE0C8}" srcId="{1FC09701-7B99-465F-B8F4-69F7E17206CD}" destId="{FEF5E70B-E7D1-4A9B-BBF6-2583BACD5AE3}" srcOrd="3" destOrd="0" parTransId="{6C07B717-9962-4B54-A500-0796B16C3AC5}" sibTransId="{B6CA3D6A-83CA-4B81-891D-A59D10714F07}"/>
    <dgm:cxn modelId="{AC4E1553-D7AE-43D9-9FDE-3A0A4229FB88}" type="presOf" srcId="{18CAF877-566D-4101-B353-F3A73B22FDC3}" destId="{22052E45-AAE6-44C3-B786-971F073E64D2}" srcOrd="0" destOrd="0" presId="urn:microsoft.com/office/officeart/2005/8/layout/radial4"/>
    <dgm:cxn modelId="{8F82B50B-969C-45AE-A0A6-F3F059DBE845}" srcId="{1FC09701-7B99-465F-B8F4-69F7E17206CD}" destId="{E74F367E-3082-4D8B-93BC-79595E4583C5}" srcOrd="2" destOrd="0" parTransId="{33A706D5-6891-4F1B-835E-52612AC2D891}" sibTransId="{F7C2F98A-E701-4121-832F-363945983360}"/>
    <dgm:cxn modelId="{E719234D-1E53-439D-9965-0AB01E9E4CE6}" type="presOf" srcId="{4774459E-D69F-43F5-B779-14B5CD471017}" destId="{FFF71F26-22C7-467C-99AE-CD664BE5B4D6}" srcOrd="0" destOrd="0" presId="urn:microsoft.com/office/officeart/2005/8/layout/radial4"/>
    <dgm:cxn modelId="{5DFCF2E1-FBA3-497A-A140-72FA64680116}" type="presParOf" srcId="{22052E45-AAE6-44C3-B786-971F073E64D2}" destId="{FD6012DB-4E59-412B-A4D3-ED7C500B12A7}" srcOrd="0" destOrd="0" presId="urn:microsoft.com/office/officeart/2005/8/layout/radial4"/>
    <dgm:cxn modelId="{C7900AC0-61CD-4908-995D-640E6F228018}" type="presParOf" srcId="{22052E45-AAE6-44C3-B786-971F073E64D2}" destId="{FFF71F26-22C7-467C-99AE-CD664BE5B4D6}" srcOrd="1" destOrd="0" presId="urn:microsoft.com/office/officeart/2005/8/layout/radial4"/>
    <dgm:cxn modelId="{41AF1B24-2890-4544-A538-3D3B0847D8E8}" type="presParOf" srcId="{22052E45-AAE6-44C3-B786-971F073E64D2}" destId="{C75A7E56-5CAB-4B67-BDFE-BD32E479881E}" srcOrd="2" destOrd="0" presId="urn:microsoft.com/office/officeart/2005/8/layout/radial4"/>
    <dgm:cxn modelId="{273D3D50-18D4-448D-AC0F-D9015DEC3D16}" type="presParOf" srcId="{22052E45-AAE6-44C3-B786-971F073E64D2}" destId="{CC211379-347F-4EC5-B951-C616CE361BF2}" srcOrd="3" destOrd="0" presId="urn:microsoft.com/office/officeart/2005/8/layout/radial4"/>
    <dgm:cxn modelId="{852079FA-38AE-437E-A538-29246858945E}" type="presParOf" srcId="{22052E45-AAE6-44C3-B786-971F073E64D2}" destId="{F25D873A-72B9-48EA-A7AD-9F2826D87BD2}" srcOrd="4" destOrd="0" presId="urn:microsoft.com/office/officeart/2005/8/layout/radial4"/>
    <dgm:cxn modelId="{A34DAE70-EF5F-4CEA-9589-A926957920E6}" type="presParOf" srcId="{22052E45-AAE6-44C3-B786-971F073E64D2}" destId="{31534D72-AD86-4748-BC87-3E379E4CAF02}" srcOrd="5" destOrd="0" presId="urn:microsoft.com/office/officeart/2005/8/layout/radial4"/>
    <dgm:cxn modelId="{2EF49547-ADDA-47CE-A07B-863DE7B040DC}" type="presParOf" srcId="{22052E45-AAE6-44C3-B786-971F073E64D2}" destId="{36312A62-AF2C-4B9D-95E2-79CA65B9E944}" srcOrd="6" destOrd="0" presId="urn:microsoft.com/office/officeart/2005/8/layout/radial4"/>
    <dgm:cxn modelId="{68AC3306-08AD-4A48-BEC8-A7159894269C}" type="presParOf" srcId="{22052E45-AAE6-44C3-B786-971F073E64D2}" destId="{9D6A114E-2C4F-4A89-8F89-8A8B8F1D5C6C}" srcOrd="7" destOrd="0" presId="urn:microsoft.com/office/officeart/2005/8/layout/radial4"/>
    <dgm:cxn modelId="{8E1ACE3E-5925-41CC-A3CD-16624A30BB46}" type="presParOf" srcId="{22052E45-AAE6-44C3-B786-971F073E64D2}" destId="{3BB62B72-1D76-48A6-9623-0BDEE8659925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74215B-A718-459D-92CA-C0A2479DAE1B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C8C473FF-2E12-4C3A-938A-05111E769DBE}">
      <dgm:prSet phldrT="[Tekst]"/>
      <dgm:spPr/>
      <dgm:t>
        <a:bodyPr/>
        <a:lstStyle/>
        <a:p>
          <a:r>
            <a:rPr lang="pl-PL" dirty="0" smtClean="0"/>
            <a:t>5y+2z+y</a:t>
          </a:r>
          <a:endParaRPr lang="pl-PL" dirty="0"/>
        </a:p>
      </dgm:t>
    </dgm:pt>
    <dgm:pt modelId="{7B1D6619-F518-494B-A0B5-566744774A63}" type="parTrans" cxnId="{942119E1-7F2D-4C64-93C0-68964C472C47}">
      <dgm:prSet/>
      <dgm:spPr/>
      <dgm:t>
        <a:bodyPr/>
        <a:lstStyle/>
        <a:p>
          <a:endParaRPr lang="pl-PL"/>
        </a:p>
      </dgm:t>
    </dgm:pt>
    <dgm:pt modelId="{C818D4AD-9035-42D8-B196-10D280443EC8}" type="sibTrans" cxnId="{942119E1-7F2D-4C64-93C0-68964C472C47}">
      <dgm:prSet/>
      <dgm:spPr/>
      <dgm:t>
        <a:bodyPr/>
        <a:lstStyle/>
        <a:p>
          <a:endParaRPr lang="pl-PL"/>
        </a:p>
      </dgm:t>
    </dgm:pt>
    <dgm:pt modelId="{0367C407-EDD4-461A-94E9-EFB300A43FF4}">
      <dgm:prSet phldrT="[Tekst]"/>
      <dgm:spPr/>
      <dgm:t>
        <a:bodyPr/>
        <a:lstStyle/>
        <a:p>
          <a:r>
            <a:rPr lang="pl-PL" dirty="0" smtClean="0"/>
            <a:t>5y+y+2z</a:t>
          </a:r>
          <a:endParaRPr lang="pl-PL" dirty="0"/>
        </a:p>
      </dgm:t>
    </dgm:pt>
    <dgm:pt modelId="{E99A2B42-3867-4510-B0FA-A1AA5650A537}" type="parTrans" cxnId="{675607CA-B92A-4431-9770-47D7C826D56A}">
      <dgm:prSet/>
      <dgm:spPr/>
      <dgm:t>
        <a:bodyPr/>
        <a:lstStyle/>
        <a:p>
          <a:endParaRPr lang="pl-PL"/>
        </a:p>
      </dgm:t>
    </dgm:pt>
    <dgm:pt modelId="{8AC1CC65-C566-4215-BD31-38C2C190A348}" type="sibTrans" cxnId="{675607CA-B92A-4431-9770-47D7C826D56A}">
      <dgm:prSet/>
      <dgm:spPr/>
      <dgm:t>
        <a:bodyPr/>
        <a:lstStyle/>
        <a:p>
          <a:endParaRPr lang="pl-PL"/>
        </a:p>
      </dgm:t>
    </dgm:pt>
    <dgm:pt modelId="{AE821379-C96B-497D-9AAF-9141B7659D60}">
      <dgm:prSet phldrT="[Tekst]"/>
      <dgm:spPr/>
      <dgm:t>
        <a:bodyPr/>
        <a:lstStyle/>
        <a:p>
          <a:r>
            <a:rPr lang="pl-PL" dirty="0" smtClean="0"/>
            <a:t>6y+z</a:t>
          </a:r>
          <a:endParaRPr lang="pl-PL" dirty="0"/>
        </a:p>
      </dgm:t>
    </dgm:pt>
    <dgm:pt modelId="{526917B0-8D7E-410F-926D-D484BCCD94C0}" type="parTrans" cxnId="{376304A5-5031-4203-B86B-C60F9B252810}">
      <dgm:prSet/>
      <dgm:spPr/>
      <dgm:t>
        <a:bodyPr/>
        <a:lstStyle/>
        <a:p>
          <a:endParaRPr lang="pl-PL"/>
        </a:p>
      </dgm:t>
    </dgm:pt>
    <dgm:pt modelId="{14E23543-C6A5-4FBA-89EF-0B805999776B}" type="sibTrans" cxnId="{376304A5-5031-4203-B86B-C60F9B252810}">
      <dgm:prSet/>
      <dgm:spPr/>
      <dgm:t>
        <a:bodyPr/>
        <a:lstStyle/>
        <a:p>
          <a:endParaRPr lang="pl-PL"/>
        </a:p>
      </dgm:t>
    </dgm:pt>
    <dgm:pt modelId="{65CD1D7A-93B4-4F18-933B-D19178CAC561}" type="pres">
      <dgm:prSet presAssocID="{5374215B-A718-459D-92CA-C0A2479DAE1B}" presName="Name0" presStyleCnt="0">
        <dgm:presLayoutVars>
          <dgm:dir/>
          <dgm:animLvl val="lvl"/>
          <dgm:resizeHandles val="exact"/>
        </dgm:presLayoutVars>
      </dgm:prSet>
      <dgm:spPr/>
    </dgm:pt>
    <dgm:pt modelId="{4C49D206-129D-48FE-A986-CD220DF17A29}" type="pres">
      <dgm:prSet presAssocID="{C8C473FF-2E12-4C3A-938A-05111E769DBE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A07B9E3-6FCE-4528-94FC-94A06DB94536}" type="pres">
      <dgm:prSet presAssocID="{C818D4AD-9035-42D8-B196-10D280443EC8}" presName="parTxOnlySpace" presStyleCnt="0"/>
      <dgm:spPr/>
    </dgm:pt>
    <dgm:pt modelId="{C341930C-FBE1-43C6-868D-5E4E823884E9}" type="pres">
      <dgm:prSet presAssocID="{0367C407-EDD4-461A-94E9-EFB300A43FF4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0CDA0F1-D2C8-4430-AE07-A7BD3F389185}" type="pres">
      <dgm:prSet presAssocID="{8AC1CC65-C566-4215-BD31-38C2C190A348}" presName="parTxOnlySpace" presStyleCnt="0"/>
      <dgm:spPr/>
    </dgm:pt>
    <dgm:pt modelId="{D8871E9A-280F-45A8-BFD3-E606CF4E6362}" type="pres">
      <dgm:prSet presAssocID="{AE821379-C96B-497D-9AAF-9141B7659D60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76304A5-5031-4203-B86B-C60F9B252810}" srcId="{5374215B-A718-459D-92CA-C0A2479DAE1B}" destId="{AE821379-C96B-497D-9AAF-9141B7659D60}" srcOrd="2" destOrd="0" parTransId="{526917B0-8D7E-410F-926D-D484BCCD94C0}" sibTransId="{14E23543-C6A5-4FBA-89EF-0B805999776B}"/>
    <dgm:cxn modelId="{12F7A77D-8EA3-40A7-8526-59EB87C11F4A}" type="presOf" srcId="{0367C407-EDD4-461A-94E9-EFB300A43FF4}" destId="{C341930C-FBE1-43C6-868D-5E4E823884E9}" srcOrd="0" destOrd="0" presId="urn:microsoft.com/office/officeart/2005/8/layout/chevron1"/>
    <dgm:cxn modelId="{B50998A6-5096-4081-8F96-C03D4EBAF1B3}" type="presOf" srcId="{C8C473FF-2E12-4C3A-938A-05111E769DBE}" destId="{4C49D206-129D-48FE-A986-CD220DF17A29}" srcOrd="0" destOrd="0" presId="urn:microsoft.com/office/officeart/2005/8/layout/chevron1"/>
    <dgm:cxn modelId="{751C2CD2-57E1-4E89-B335-3EF716E5ED92}" type="presOf" srcId="{AE821379-C96B-497D-9AAF-9141B7659D60}" destId="{D8871E9A-280F-45A8-BFD3-E606CF4E6362}" srcOrd="0" destOrd="0" presId="urn:microsoft.com/office/officeart/2005/8/layout/chevron1"/>
    <dgm:cxn modelId="{675607CA-B92A-4431-9770-47D7C826D56A}" srcId="{5374215B-A718-459D-92CA-C0A2479DAE1B}" destId="{0367C407-EDD4-461A-94E9-EFB300A43FF4}" srcOrd="1" destOrd="0" parTransId="{E99A2B42-3867-4510-B0FA-A1AA5650A537}" sibTransId="{8AC1CC65-C566-4215-BD31-38C2C190A348}"/>
    <dgm:cxn modelId="{CFA0C05A-4A43-4ADE-AD27-19F058DF9D55}" type="presOf" srcId="{5374215B-A718-459D-92CA-C0A2479DAE1B}" destId="{65CD1D7A-93B4-4F18-933B-D19178CAC561}" srcOrd="0" destOrd="0" presId="urn:microsoft.com/office/officeart/2005/8/layout/chevron1"/>
    <dgm:cxn modelId="{942119E1-7F2D-4C64-93C0-68964C472C47}" srcId="{5374215B-A718-459D-92CA-C0A2479DAE1B}" destId="{C8C473FF-2E12-4C3A-938A-05111E769DBE}" srcOrd="0" destOrd="0" parTransId="{7B1D6619-F518-494B-A0B5-566744774A63}" sibTransId="{C818D4AD-9035-42D8-B196-10D280443EC8}"/>
    <dgm:cxn modelId="{EF81A6F5-1CE0-4A27-8F0B-FC1334AD271B}" type="presParOf" srcId="{65CD1D7A-93B4-4F18-933B-D19178CAC561}" destId="{4C49D206-129D-48FE-A986-CD220DF17A29}" srcOrd="0" destOrd="0" presId="urn:microsoft.com/office/officeart/2005/8/layout/chevron1"/>
    <dgm:cxn modelId="{AD59AA07-6E6D-4958-93E0-FDB3E5C222AB}" type="presParOf" srcId="{65CD1D7A-93B4-4F18-933B-D19178CAC561}" destId="{3A07B9E3-6FCE-4528-94FC-94A06DB94536}" srcOrd="1" destOrd="0" presId="urn:microsoft.com/office/officeart/2005/8/layout/chevron1"/>
    <dgm:cxn modelId="{773B0FC3-B517-4A59-87E5-10D07A7C1DD2}" type="presParOf" srcId="{65CD1D7A-93B4-4F18-933B-D19178CAC561}" destId="{C341930C-FBE1-43C6-868D-5E4E823884E9}" srcOrd="2" destOrd="0" presId="urn:microsoft.com/office/officeart/2005/8/layout/chevron1"/>
    <dgm:cxn modelId="{45FFB137-38AE-4FAB-9838-28F38587E0B5}" type="presParOf" srcId="{65CD1D7A-93B4-4F18-933B-D19178CAC561}" destId="{40CDA0F1-D2C8-4430-AE07-A7BD3F389185}" srcOrd="3" destOrd="0" presId="urn:microsoft.com/office/officeart/2005/8/layout/chevron1"/>
    <dgm:cxn modelId="{BB82D0E6-5793-4F20-860A-67F7F02855C2}" type="presParOf" srcId="{65CD1D7A-93B4-4F18-933B-D19178CAC561}" destId="{D8871E9A-280F-45A8-BFD3-E606CF4E636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27E4EF-D1A1-4790-9949-E56B024028C2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</dgm:pt>
    <dgm:pt modelId="{EB9EDCA8-42A6-4BDD-B46F-D5908810BBA5}">
      <dgm:prSet phldrT="[Tekst]" custT="1"/>
      <dgm:spPr/>
      <dgm:t>
        <a:bodyPr/>
        <a:lstStyle/>
        <a:p>
          <a:r>
            <a:rPr lang="pl-PL" sz="2000" dirty="0" smtClean="0"/>
            <a:t>y+3-2+11</a:t>
          </a:r>
          <a:endParaRPr lang="pl-PL" sz="2000" dirty="0"/>
        </a:p>
      </dgm:t>
    </dgm:pt>
    <dgm:pt modelId="{3C62413A-AA47-492D-A655-D8F71A3CA2A4}" type="parTrans" cxnId="{42F6B5E9-A595-450C-88FF-64B029CE0086}">
      <dgm:prSet/>
      <dgm:spPr/>
      <dgm:t>
        <a:bodyPr/>
        <a:lstStyle/>
        <a:p>
          <a:endParaRPr lang="pl-PL"/>
        </a:p>
      </dgm:t>
    </dgm:pt>
    <dgm:pt modelId="{BBFBBEAF-7E84-4070-87DE-C0550DCEBDA4}" type="sibTrans" cxnId="{42F6B5E9-A595-450C-88FF-64B029CE0086}">
      <dgm:prSet/>
      <dgm:spPr/>
      <dgm:t>
        <a:bodyPr/>
        <a:lstStyle/>
        <a:p>
          <a:endParaRPr lang="pl-PL"/>
        </a:p>
      </dgm:t>
    </dgm:pt>
    <dgm:pt modelId="{7842498D-1A92-42FE-B2BC-BFE85A1B521E}">
      <dgm:prSet phldrT="[Tekst]" custT="1"/>
      <dgm:spPr/>
      <dgm:t>
        <a:bodyPr/>
        <a:lstStyle/>
        <a:p>
          <a:r>
            <a:rPr lang="pl-PL" sz="2000" dirty="0" smtClean="0"/>
            <a:t>y+(3+11-2)</a:t>
          </a:r>
          <a:endParaRPr lang="pl-PL" sz="2000" dirty="0"/>
        </a:p>
      </dgm:t>
    </dgm:pt>
    <dgm:pt modelId="{32A6668C-203D-4D3D-A4DE-AF89A6A6EA9D}" type="parTrans" cxnId="{818F08B9-100F-42D7-AACC-D6B7D164719B}">
      <dgm:prSet/>
      <dgm:spPr/>
      <dgm:t>
        <a:bodyPr/>
        <a:lstStyle/>
        <a:p>
          <a:endParaRPr lang="pl-PL"/>
        </a:p>
      </dgm:t>
    </dgm:pt>
    <dgm:pt modelId="{BF1C52B8-4CEF-42EF-A6D7-CCCE87B619CC}" type="sibTrans" cxnId="{818F08B9-100F-42D7-AACC-D6B7D164719B}">
      <dgm:prSet/>
      <dgm:spPr/>
      <dgm:t>
        <a:bodyPr/>
        <a:lstStyle/>
        <a:p>
          <a:endParaRPr lang="pl-PL"/>
        </a:p>
      </dgm:t>
    </dgm:pt>
    <dgm:pt modelId="{891692CF-EFC8-43DB-9320-DF7A1890F5AF}">
      <dgm:prSet phldrT="[Tekst]" custT="1"/>
      <dgm:spPr/>
      <dgm:t>
        <a:bodyPr/>
        <a:lstStyle/>
        <a:p>
          <a:r>
            <a:rPr lang="pl-PL" sz="2000" dirty="0" smtClean="0"/>
            <a:t>y+(14-2)</a:t>
          </a:r>
          <a:endParaRPr lang="pl-PL" sz="2000" dirty="0"/>
        </a:p>
      </dgm:t>
    </dgm:pt>
    <dgm:pt modelId="{BEBA8421-0570-4C84-A669-04F6BD998D04}" type="parTrans" cxnId="{85114A9A-E59F-4829-B178-916AD69A25CA}">
      <dgm:prSet/>
      <dgm:spPr/>
      <dgm:t>
        <a:bodyPr/>
        <a:lstStyle/>
        <a:p>
          <a:endParaRPr lang="pl-PL"/>
        </a:p>
      </dgm:t>
    </dgm:pt>
    <dgm:pt modelId="{B685C1A9-8C24-4EDB-BDB8-8ED1BA62B6B5}" type="sibTrans" cxnId="{85114A9A-E59F-4829-B178-916AD69A25CA}">
      <dgm:prSet/>
      <dgm:spPr/>
      <dgm:t>
        <a:bodyPr/>
        <a:lstStyle/>
        <a:p>
          <a:endParaRPr lang="pl-PL"/>
        </a:p>
      </dgm:t>
    </dgm:pt>
    <dgm:pt modelId="{346821B0-B01F-4960-A113-F41912F6D2B5}">
      <dgm:prSet phldrT="[Tekst]" custT="1"/>
      <dgm:spPr/>
      <dgm:t>
        <a:bodyPr/>
        <a:lstStyle/>
        <a:p>
          <a:r>
            <a:rPr lang="pl-PL" sz="2400" dirty="0" smtClean="0"/>
            <a:t>y+12</a:t>
          </a:r>
          <a:endParaRPr lang="pl-PL" sz="2400" dirty="0"/>
        </a:p>
      </dgm:t>
    </dgm:pt>
    <dgm:pt modelId="{2A60869B-9BA7-4A36-935F-213D2CE2C260}" type="parTrans" cxnId="{458CB119-823F-4FB3-BFAF-8C94DFA40B95}">
      <dgm:prSet/>
      <dgm:spPr/>
      <dgm:t>
        <a:bodyPr/>
        <a:lstStyle/>
        <a:p>
          <a:endParaRPr lang="pl-PL"/>
        </a:p>
      </dgm:t>
    </dgm:pt>
    <dgm:pt modelId="{EADCC015-90AE-426B-89E7-98B15DD3D37A}" type="sibTrans" cxnId="{458CB119-823F-4FB3-BFAF-8C94DFA40B95}">
      <dgm:prSet/>
      <dgm:spPr/>
      <dgm:t>
        <a:bodyPr/>
        <a:lstStyle/>
        <a:p>
          <a:endParaRPr lang="pl-PL"/>
        </a:p>
      </dgm:t>
    </dgm:pt>
    <dgm:pt modelId="{E120DC13-8E32-4134-8FF4-66C351423BAC}">
      <dgm:prSet phldrT="[Tekst]" custT="1"/>
      <dgm:spPr/>
      <dgm:t>
        <a:bodyPr/>
        <a:lstStyle/>
        <a:p>
          <a:r>
            <a:rPr lang="pl-PL" sz="2000" dirty="0" smtClean="0"/>
            <a:t>y+(3-2+11)</a:t>
          </a:r>
          <a:endParaRPr lang="pl-PL" sz="2000" dirty="0"/>
        </a:p>
      </dgm:t>
    </dgm:pt>
    <dgm:pt modelId="{84FCA919-101A-4A43-A643-A7C3F23EFD26}" type="parTrans" cxnId="{13D7EDA7-435C-4384-8197-21E58FF0119A}">
      <dgm:prSet/>
      <dgm:spPr/>
      <dgm:t>
        <a:bodyPr/>
        <a:lstStyle/>
        <a:p>
          <a:endParaRPr lang="pl-PL"/>
        </a:p>
      </dgm:t>
    </dgm:pt>
    <dgm:pt modelId="{7043A4DA-4E6A-4CFC-AA2B-FC41A5625595}" type="sibTrans" cxnId="{13D7EDA7-435C-4384-8197-21E58FF0119A}">
      <dgm:prSet/>
      <dgm:spPr/>
      <dgm:t>
        <a:bodyPr/>
        <a:lstStyle/>
        <a:p>
          <a:endParaRPr lang="pl-PL"/>
        </a:p>
      </dgm:t>
    </dgm:pt>
    <dgm:pt modelId="{22C06272-5613-4923-91E0-6FD6EBB4D069}" type="pres">
      <dgm:prSet presAssocID="{BA27E4EF-D1A1-4790-9949-E56B024028C2}" presName="Name0" presStyleCnt="0">
        <dgm:presLayoutVars>
          <dgm:dir/>
          <dgm:animLvl val="lvl"/>
          <dgm:resizeHandles val="exact"/>
        </dgm:presLayoutVars>
      </dgm:prSet>
      <dgm:spPr/>
    </dgm:pt>
    <dgm:pt modelId="{1E764E49-DFBF-47B5-B1B5-2267165B6D7D}" type="pres">
      <dgm:prSet presAssocID="{EB9EDCA8-42A6-4BDD-B46F-D5908810BBA5}" presName="parTxOnly" presStyleLbl="node1" presStyleIdx="0" presStyleCnt="5" custScaleX="1200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C9AA17B-832C-4000-B2FF-E252285AF90C}" type="pres">
      <dgm:prSet presAssocID="{BBFBBEAF-7E84-4070-87DE-C0550DCEBDA4}" presName="parTxOnlySpace" presStyleCnt="0"/>
      <dgm:spPr/>
    </dgm:pt>
    <dgm:pt modelId="{F1DFC30A-7311-4020-8633-D6A5B41FB21F}" type="pres">
      <dgm:prSet presAssocID="{E120DC13-8E32-4134-8FF4-66C351423BAC}" presName="parTxOnly" presStyleLbl="node1" presStyleIdx="1" presStyleCnt="5" custScaleX="1229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CD47D25-8B51-4D4D-9263-FC2A81FE05ED}" type="pres">
      <dgm:prSet presAssocID="{7043A4DA-4E6A-4CFC-AA2B-FC41A5625595}" presName="parTxOnlySpace" presStyleCnt="0"/>
      <dgm:spPr/>
    </dgm:pt>
    <dgm:pt modelId="{7DE5B01A-6852-49EB-A444-6B6AABFB7036}" type="pres">
      <dgm:prSet presAssocID="{7842498D-1A92-42FE-B2BC-BFE85A1B521E}" presName="parTxOnly" presStyleLbl="node1" presStyleIdx="2" presStyleCnt="5" custScaleX="1325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972CEF0-B481-4B2E-9252-EA1A78F83C8E}" type="pres">
      <dgm:prSet presAssocID="{BF1C52B8-4CEF-42EF-A6D7-CCCE87B619CC}" presName="parTxOnlySpace" presStyleCnt="0"/>
      <dgm:spPr/>
    </dgm:pt>
    <dgm:pt modelId="{7E708E0F-3BB6-41C8-9073-58BA22CC96DB}" type="pres">
      <dgm:prSet presAssocID="{891692CF-EFC8-43DB-9320-DF7A1890F5AF}" presName="parTxOnly" presStyleLbl="node1" presStyleIdx="3" presStyleCnt="5" custScaleX="1054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024FDFF-D37D-441C-AD11-0A35C86B76A7}" type="pres">
      <dgm:prSet presAssocID="{B685C1A9-8C24-4EDB-BDB8-8ED1BA62B6B5}" presName="parTxOnlySpace" presStyleCnt="0"/>
      <dgm:spPr/>
    </dgm:pt>
    <dgm:pt modelId="{E8CE54F7-31A2-4FA3-80CA-65E4407A691B}" type="pres">
      <dgm:prSet presAssocID="{346821B0-B01F-4960-A113-F41912F6D2B5}" presName="parTxOnly" presStyleLbl="node1" presStyleIdx="4" presStyleCnt="5" custScaleX="996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5114A9A-E59F-4829-B178-916AD69A25CA}" srcId="{BA27E4EF-D1A1-4790-9949-E56B024028C2}" destId="{891692CF-EFC8-43DB-9320-DF7A1890F5AF}" srcOrd="3" destOrd="0" parTransId="{BEBA8421-0570-4C84-A669-04F6BD998D04}" sibTransId="{B685C1A9-8C24-4EDB-BDB8-8ED1BA62B6B5}"/>
    <dgm:cxn modelId="{D8B4DE78-D1A2-4C02-8C3D-A04031768993}" type="presOf" srcId="{346821B0-B01F-4960-A113-F41912F6D2B5}" destId="{E8CE54F7-31A2-4FA3-80CA-65E4407A691B}" srcOrd="0" destOrd="0" presId="urn:microsoft.com/office/officeart/2005/8/layout/chevron1"/>
    <dgm:cxn modelId="{970D2336-4F42-4B41-8C9C-C2521D081140}" type="presOf" srcId="{EB9EDCA8-42A6-4BDD-B46F-D5908810BBA5}" destId="{1E764E49-DFBF-47B5-B1B5-2267165B6D7D}" srcOrd="0" destOrd="0" presId="urn:microsoft.com/office/officeart/2005/8/layout/chevron1"/>
    <dgm:cxn modelId="{C04FEB66-017E-43E2-8E31-BA60614E5CFF}" type="presOf" srcId="{E120DC13-8E32-4134-8FF4-66C351423BAC}" destId="{F1DFC30A-7311-4020-8633-D6A5B41FB21F}" srcOrd="0" destOrd="0" presId="urn:microsoft.com/office/officeart/2005/8/layout/chevron1"/>
    <dgm:cxn modelId="{EC067EDD-7320-4B22-8AD0-E00D9F7FBA06}" type="presOf" srcId="{891692CF-EFC8-43DB-9320-DF7A1890F5AF}" destId="{7E708E0F-3BB6-41C8-9073-58BA22CC96DB}" srcOrd="0" destOrd="0" presId="urn:microsoft.com/office/officeart/2005/8/layout/chevron1"/>
    <dgm:cxn modelId="{18C0AB6F-069A-4120-95FE-8B4951E07223}" type="presOf" srcId="{BA27E4EF-D1A1-4790-9949-E56B024028C2}" destId="{22C06272-5613-4923-91E0-6FD6EBB4D069}" srcOrd="0" destOrd="0" presId="urn:microsoft.com/office/officeart/2005/8/layout/chevron1"/>
    <dgm:cxn modelId="{F237137C-CD88-4924-8EED-C13D686F7C0C}" type="presOf" srcId="{7842498D-1A92-42FE-B2BC-BFE85A1B521E}" destId="{7DE5B01A-6852-49EB-A444-6B6AABFB7036}" srcOrd="0" destOrd="0" presId="urn:microsoft.com/office/officeart/2005/8/layout/chevron1"/>
    <dgm:cxn modelId="{818F08B9-100F-42D7-AACC-D6B7D164719B}" srcId="{BA27E4EF-D1A1-4790-9949-E56B024028C2}" destId="{7842498D-1A92-42FE-B2BC-BFE85A1B521E}" srcOrd="2" destOrd="0" parTransId="{32A6668C-203D-4D3D-A4DE-AF89A6A6EA9D}" sibTransId="{BF1C52B8-4CEF-42EF-A6D7-CCCE87B619CC}"/>
    <dgm:cxn modelId="{42F6B5E9-A595-450C-88FF-64B029CE0086}" srcId="{BA27E4EF-D1A1-4790-9949-E56B024028C2}" destId="{EB9EDCA8-42A6-4BDD-B46F-D5908810BBA5}" srcOrd="0" destOrd="0" parTransId="{3C62413A-AA47-492D-A655-D8F71A3CA2A4}" sibTransId="{BBFBBEAF-7E84-4070-87DE-C0550DCEBDA4}"/>
    <dgm:cxn modelId="{13D7EDA7-435C-4384-8197-21E58FF0119A}" srcId="{BA27E4EF-D1A1-4790-9949-E56B024028C2}" destId="{E120DC13-8E32-4134-8FF4-66C351423BAC}" srcOrd="1" destOrd="0" parTransId="{84FCA919-101A-4A43-A643-A7C3F23EFD26}" sibTransId="{7043A4DA-4E6A-4CFC-AA2B-FC41A5625595}"/>
    <dgm:cxn modelId="{458CB119-823F-4FB3-BFAF-8C94DFA40B95}" srcId="{BA27E4EF-D1A1-4790-9949-E56B024028C2}" destId="{346821B0-B01F-4960-A113-F41912F6D2B5}" srcOrd="4" destOrd="0" parTransId="{2A60869B-9BA7-4A36-935F-213D2CE2C260}" sibTransId="{EADCC015-90AE-426B-89E7-98B15DD3D37A}"/>
    <dgm:cxn modelId="{B6AE65A7-0978-4106-9F6D-43E0E44F990C}" type="presParOf" srcId="{22C06272-5613-4923-91E0-6FD6EBB4D069}" destId="{1E764E49-DFBF-47B5-B1B5-2267165B6D7D}" srcOrd="0" destOrd="0" presId="urn:microsoft.com/office/officeart/2005/8/layout/chevron1"/>
    <dgm:cxn modelId="{1A3E1B8E-B890-49EC-AEFD-442DC23A1C0B}" type="presParOf" srcId="{22C06272-5613-4923-91E0-6FD6EBB4D069}" destId="{7C9AA17B-832C-4000-B2FF-E252285AF90C}" srcOrd="1" destOrd="0" presId="urn:microsoft.com/office/officeart/2005/8/layout/chevron1"/>
    <dgm:cxn modelId="{E8580916-D969-48E4-8F67-879492828D2D}" type="presParOf" srcId="{22C06272-5613-4923-91E0-6FD6EBB4D069}" destId="{F1DFC30A-7311-4020-8633-D6A5B41FB21F}" srcOrd="2" destOrd="0" presId="urn:microsoft.com/office/officeart/2005/8/layout/chevron1"/>
    <dgm:cxn modelId="{2E31B05E-16BA-4E82-BCB0-902B8C3D8E55}" type="presParOf" srcId="{22C06272-5613-4923-91E0-6FD6EBB4D069}" destId="{8CD47D25-8B51-4D4D-9263-FC2A81FE05ED}" srcOrd="3" destOrd="0" presId="urn:microsoft.com/office/officeart/2005/8/layout/chevron1"/>
    <dgm:cxn modelId="{2CDAB89F-FDC2-444F-8937-97BACCE9480E}" type="presParOf" srcId="{22C06272-5613-4923-91E0-6FD6EBB4D069}" destId="{7DE5B01A-6852-49EB-A444-6B6AABFB7036}" srcOrd="4" destOrd="0" presId="urn:microsoft.com/office/officeart/2005/8/layout/chevron1"/>
    <dgm:cxn modelId="{4740426A-7A34-4FED-B4BD-6FD4A22BEFF1}" type="presParOf" srcId="{22C06272-5613-4923-91E0-6FD6EBB4D069}" destId="{E972CEF0-B481-4B2E-9252-EA1A78F83C8E}" srcOrd="5" destOrd="0" presId="urn:microsoft.com/office/officeart/2005/8/layout/chevron1"/>
    <dgm:cxn modelId="{CCC69C1E-D050-48FD-9764-D133ED8BFFB8}" type="presParOf" srcId="{22C06272-5613-4923-91E0-6FD6EBB4D069}" destId="{7E708E0F-3BB6-41C8-9073-58BA22CC96DB}" srcOrd="6" destOrd="0" presId="urn:microsoft.com/office/officeart/2005/8/layout/chevron1"/>
    <dgm:cxn modelId="{69B34D1E-714A-423F-9332-95499244C0DD}" type="presParOf" srcId="{22C06272-5613-4923-91E0-6FD6EBB4D069}" destId="{4024FDFF-D37D-441C-AD11-0A35C86B76A7}" srcOrd="7" destOrd="0" presId="urn:microsoft.com/office/officeart/2005/8/layout/chevron1"/>
    <dgm:cxn modelId="{B32956F9-8061-42F5-9421-B4BED5EEAB8F}" type="presParOf" srcId="{22C06272-5613-4923-91E0-6FD6EBB4D069}" destId="{E8CE54F7-31A2-4FA3-80CA-65E4407A691B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534EA31-4F65-4DAF-BAA1-EEBB2855EEEA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</dgm:pt>
    <dgm:pt modelId="{8CFD78A3-FB94-46D3-A42F-A2527C5D5C1F}">
      <dgm:prSet phldrT="[Tekst]"/>
      <dgm:spPr/>
      <dgm:t>
        <a:bodyPr/>
        <a:lstStyle/>
        <a:p>
          <a:r>
            <a:rPr lang="pl-PL" dirty="0" smtClean="0"/>
            <a:t>5+y+3</a:t>
          </a:r>
          <a:endParaRPr lang="pl-PL" dirty="0"/>
        </a:p>
      </dgm:t>
    </dgm:pt>
    <dgm:pt modelId="{CC72091F-C10E-47A0-BFC6-F124951797F3}" type="parTrans" cxnId="{0FBF39F7-727A-4F90-B608-BC1E50E01E92}">
      <dgm:prSet/>
      <dgm:spPr/>
      <dgm:t>
        <a:bodyPr/>
        <a:lstStyle/>
        <a:p>
          <a:endParaRPr lang="pl-PL"/>
        </a:p>
      </dgm:t>
    </dgm:pt>
    <dgm:pt modelId="{359CE8E0-82D6-40CE-BBD9-FCFED0212795}" type="sibTrans" cxnId="{0FBF39F7-727A-4F90-B608-BC1E50E01E92}">
      <dgm:prSet/>
      <dgm:spPr/>
      <dgm:t>
        <a:bodyPr/>
        <a:lstStyle/>
        <a:p>
          <a:endParaRPr lang="pl-PL"/>
        </a:p>
      </dgm:t>
    </dgm:pt>
    <dgm:pt modelId="{2FEFF14B-DA0D-4CB7-A2FD-50044AE4C811}">
      <dgm:prSet phldrT="[Tekst]"/>
      <dgm:spPr/>
      <dgm:t>
        <a:bodyPr/>
        <a:lstStyle/>
        <a:p>
          <a:r>
            <a:rPr lang="pl-PL" dirty="0" smtClean="0"/>
            <a:t>y+5+3</a:t>
          </a:r>
          <a:endParaRPr lang="pl-PL" dirty="0"/>
        </a:p>
      </dgm:t>
    </dgm:pt>
    <dgm:pt modelId="{A1BCC8CE-5413-404C-B655-DD59B66BA576}" type="parTrans" cxnId="{C753BDB4-FE8B-494C-92F5-B253A4EA9ADC}">
      <dgm:prSet/>
      <dgm:spPr/>
      <dgm:t>
        <a:bodyPr/>
        <a:lstStyle/>
        <a:p>
          <a:endParaRPr lang="pl-PL"/>
        </a:p>
      </dgm:t>
    </dgm:pt>
    <dgm:pt modelId="{584277E6-E5E1-4027-8A99-68614B48C2B7}" type="sibTrans" cxnId="{C753BDB4-FE8B-494C-92F5-B253A4EA9ADC}">
      <dgm:prSet/>
      <dgm:spPr/>
      <dgm:t>
        <a:bodyPr/>
        <a:lstStyle/>
        <a:p>
          <a:endParaRPr lang="pl-PL"/>
        </a:p>
      </dgm:t>
    </dgm:pt>
    <dgm:pt modelId="{64094BE5-C7B7-4534-BA45-40C7FDA6AA6A}">
      <dgm:prSet phldrT="[Tekst]"/>
      <dgm:spPr/>
      <dgm:t>
        <a:bodyPr/>
        <a:lstStyle/>
        <a:p>
          <a:r>
            <a:rPr lang="pl-PL" dirty="0" smtClean="0"/>
            <a:t>y+8</a:t>
          </a:r>
          <a:endParaRPr lang="pl-PL" dirty="0"/>
        </a:p>
      </dgm:t>
    </dgm:pt>
    <dgm:pt modelId="{90450179-3B40-4C25-B0CC-09874154A629}" type="parTrans" cxnId="{16043191-D3BF-476D-A7CB-117BD0952AF1}">
      <dgm:prSet/>
      <dgm:spPr/>
      <dgm:t>
        <a:bodyPr/>
        <a:lstStyle/>
        <a:p>
          <a:endParaRPr lang="pl-PL"/>
        </a:p>
      </dgm:t>
    </dgm:pt>
    <dgm:pt modelId="{6913E2F2-3CCC-430F-BC69-DDCB9881062B}" type="sibTrans" cxnId="{16043191-D3BF-476D-A7CB-117BD0952AF1}">
      <dgm:prSet/>
      <dgm:spPr/>
      <dgm:t>
        <a:bodyPr/>
        <a:lstStyle/>
        <a:p>
          <a:endParaRPr lang="pl-PL"/>
        </a:p>
      </dgm:t>
    </dgm:pt>
    <dgm:pt modelId="{2D6CB20D-86AA-45C4-95B9-63FECE68FDBE}" type="pres">
      <dgm:prSet presAssocID="{1534EA31-4F65-4DAF-BAA1-EEBB2855EEEA}" presName="Name0" presStyleCnt="0">
        <dgm:presLayoutVars>
          <dgm:dir/>
          <dgm:animLvl val="lvl"/>
          <dgm:resizeHandles val="exact"/>
        </dgm:presLayoutVars>
      </dgm:prSet>
      <dgm:spPr/>
    </dgm:pt>
    <dgm:pt modelId="{8500A82D-2408-4792-825C-FB27670956BE}" type="pres">
      <dgm:prSet presAssocID="{8CFD78A3-FB94-46D3-A42F-A2527C5D5C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D168EE-CFF6-4D5C-B271-E254823A3C7C}" type="pres">
      <dgm:prSet presAssocID="{359CE8E0-82D6-40CE-BBD9-FCFED0212795}" presName="parTxOnlySpace" presStyleCnt="0"/>
      <dgm:spPr/>
    </dgm:pt>
    <dgm:pt modelId="{84167F3C-7782-4B43-A553-80AE329ACE22}" type="pres">
      <dgm:prSet presAssocID="{2FEFF14B-DA0D-4CB7-A2FD-50044AE4C811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0E66AE8-7269-49A1-BF6A-DC79DEE26E5B}" type="pres">
      <dgm:prSet presAssocID="{584277E6-E5E1-4027-8A99-68614B48C2B7}" presName="parTxOnlySpace" presStyleCnt="0"/>
      <dgm:spPr/>
    </dgm:pt>
    <dgm:pt modelId="{8E4E8E30-6F9D-4E03-9F46-1CF47CAA683C}" type="pres">
      <dgm:prSet presAssocID="{64094BE5-C7B7-4534-BA45-40C7FDA6AA6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EFC7E9A-62FA-4969-91C9-8D041C127867}" type="presOf" srcId="{64094BE5-C7B7-4534-BA45-40C7FDA6AA6A}" destId="{8E4E8E30-6F9D-4E03-9F46-1CF47CAA683C}" srcOrd="0" destOrd="0" presId="urn:microsoft.com/office/officeart/2005/8/layout/chevron1"/>
    <dgm:cxn modelId="{16043191-D3BF-476D-A7CB-117BD0952AF1}" srcId="{1534EA31-4F65-4DAF-BAA1-EEBB2855EEEA}" destId="{64094BE5-C7B7-4534-BA45-40C7FDA6AA6A}" srcOrd="2" destOrd="0" parTransId="{90450179-3B40-4C25-B0CC-09874154A629}" sibTransId="{6913E2F2-3CCC-430F-BC69-DDCB9881062B}"/>
    <dgm:cxn modelId="{671DF26B-D0E1-44A1-9667-889328E714C6}" type="presOf" srcId="{1534EA31-4F65-4DAF-BAA1-EEBB2855EEEA}" destId="{2D6CB20D-86AA-45C4-95B9-63FECE68FDBE}" srcOrd="0" destOrd="0" presId="urn:microsoft.com/office/officeart/2005/8/layout/chevron1"/>
    <dgm:cxn modelId="{0FBF39F7-727A-4F90-B608-BC1E50E01E92}" srcId="{1534EA31-4F65-4DAF-BAA1-EEBB2855EEEA}" destId="{8CFD78A3-FB94-46D3-A42F-A2527C5D5C1F}" srcOrd="0" destOrd="0" parTransId="{CC72091F-C10E-47A0-BFC6-F124951797F3}" sibTransId="{359CE8E0-82D6-40CE-BBD9-FCFED0212795}"/>
    <dgm:cxn modelId="{8D78B355-93DE-4985-AAB9-1C8E1E603E7E}" type="presOf" srcId="{8CFD78A3-FB94-46D3-A42F-A2527C5D5C1F}" destId="{8500A82D-2408-4792-825C-FB27670956BE}" srcOrd="0" destOrd="0" presId="urn:microsoft.com/office/officeart/2005/8/layout/chevron1"/>
    <dgm:cxn modelId="{C753BDB4-FE8B-494C-92F5-B253A4EA9ADC}" srcId="{1534EA31-4F65-4DAF-BAA1-EEBB2855EEEA}" destId="{2FEFF14B-DA0D-4CB7-A2FD-50044AE4C811}" srcOrd="1" destOrd="0" parTransId="{A1BCC8CE-5413-404C-B655-DD59B66BA576}" sibTransId="{584277E6-E5E1-4027-8A99-68614B48C2B7}"/>
    <dgm:cxn modelId="{AD912D8B-E217-4DDE-84D5-3543719BCE03}" type="presOf" srcId="{2FEFF14B-DA0D-4CB7-A2FD-50044AE4C811}" destId="{84167F3C-7782-4B43-A553-80AE329ACE22}" srcOrd="0" destOrd="0" presId="urn:microsoft.com/office/officeart/2005/8/layout/chevron1"/>
    <dgm:cxn modelId="{417B4F50-7F04-4D90-AAFB-2941C05F58D2}" type="presParOf" srcId="{2D6CB20D-86AA-45C4-95B9-63FECE68FDBE}" destId="{8500A82D-2408-4792-825C-FB27670956BE}" srcOrd="0" destOrd="0" presId="urn:microsoft.com/office/officeart/2005/8/layout/chevron1"/>
    <dgm:cxn modelId="{C7D61DFD-792F-45C7-9685-9A32550CB1D6}" type="presParOf" srcId="{2D6CB20D-86AA-45C4-95B9-63FECE68FDBE}" destId="{C4D168EE-CFF6-4D5C-B271-E254823A3C7C}" srcOrd="1" destOrd="0" presId="urn:microsoft.com/office/officeart/2005/8/layout/chevron1"/>
    <dgm:cxn modelId="{7DD7243E-6E81-4A05-9BA8-79C2043691DA}" type="presParOf" srcId="{2D6CB20D-86AA-45C4-95B9-63FECE68FDBE}" destId="{84167F3C-7782-4B43-A553-80AE329ACE22}" srcOrd="2" destOrd="0" presId="urn:microsoft.com/office/officeart/2005/8/layout/chevron1"/>
    <dgm:cxn modelId="{3F30AB81-1D96-4CCF-B038-04A6956E56E9}" type="presParOf" srcId="{2D6CB20D-86AA-45C4-95B9-63FECE68FDBE}" destId="{10E66AE8-7269-49A1-BF6A-DC79DEE26E5B}" srcOrd="3" destOrd="0" presId="urn:microsoft.com/office/officeart/2005/8/layout/chevron1"/>
    <dgm:cxn modelId="{8248078B-F7C0-45CB-9692-B0429B36F4D7}" type="presParOf" srcId="{2D6CB20D-86AA-45C4-95B9-63FECE68FDBE}" destId="{8E4E8E30-6F9D-4E03-9F46-1CF47CAA683C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9A68594-DF73-4939-BD1E-9C00250FE653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9207F153-1771-4BA9-8375-AE2661A3DD18}">
      <dgm:prSet phldrT="[Tekst]"/>
      <dgm:spPr/>
      <dgm:t>
        <a:bodyPr/>
        <a:lstStyle/>
        <a:p>
          <a:r>
            <a:rPr lang="pl-PL" dirty="0" smtClean="0"/>
            <a:t>y-5-9</a:t>
          </a:r>
          <a:endParaRPr lang="pl-PL" dirty="0"/>
        </a:p>
      </dgm:t>
    </dgm:pt>
    <dgm:pt modelId="{DB321145-0320-4482-A264-31B5CD07D82C}" type="parTrans" cxnId="{9E362A71-3C8B-4B1A-8059-8F512C902A3C}">
      <dgm:prSet/>
      <dgm:spPr/>
      <dgm:t>
        <a:bodyPr/>
        <a:lstStyle/>
        <a:p>
          <a:endParaRPr lang="pl-PL"/>
        </a:p>
      </dgm:t>
    </dgm:pt>
    <dgm:pt modelId="{AC29CB20-0CFC-490E-8189-3960C925432D}" type="sibTrans" cxnId="{9E362A71-3C8B-4B1A-8059-8F512C902A3C}">
      <dgm:prSet/>
      <dgm:spPr/>
      <dgm:t>
        <a:bodyPr/>
        <a:lstStyle/>
        <a:p>
          <a:endParaRPr lang="pl-PL"/>
        </a:p>
      </dgm:t>
    </dgm:pt>
    <dgm:pt modelId="{46F627BC-C0A8-4CDB-9012-E7D21BFEBA46}">
      <dgm:prSet phldrT="[Tekst]"/>
      <dgm:spPr/>
      <dgm:t>
        <a:bodyPr/>
        <a:lstStyle/>
        <a:p>
          <a:r>
            <a:rPr lang="pl-PL" dirty="0" smtClean="0"/>
            <a:t>y-(5+9)</a:t>
          </a:r>
          <a:endParaRPr lang="pl-PL" dirty="0"/>
        </a:p>
      </dgm:t>
    </dgm:pt>
    <dgm:pt modelId="{DF36ED23-CE8C-4F8E-9E12-9DF42E57042B}" type="parTrans" cxnId="{CBAB8EFE-3B15-4021-8CD0-B779D885C465}">
      <dgm:prSet/>
      <dgm:spPr/>
      <dgm:t>
        <a:bodyPr/>
        <a:lstStyle/>
        <a:p>
          <a:endParaRPr lang="pl-PL"/>
        </a:p>
      </dgm:t>
    </dgm:pt>
    <dgm:pt modelId="{71CDE1BC-EFB8-4133-A35C-EF2F07DBE359}" type="sibTrans" cxnId="{CBAB8EFE-3B15-4021-8CD0-B779D885C465}">
      <dgm:prSet/>
      <dgm:spPr/>
      <dgm:t>
        <a:bodyPr/>
        <a:lstStyle/>
        <a:p>
          <a:endParaRPr lang="pl-PL"/>
        </a:p>
      </dgm:t>
    </dgm:pt>
    <dgm:pt modelId="{11C70E9F-1E76-4E0C-A227-8413E388DF67}">
      <dgm:prSet phldrT="[Tekst]"/>
      <dgm:spPr/>
      <dgm:t>
        <a:bodyPr/>
        <a:lstStyle/>
        <a:p>
          <a:r>
            <a:rPr lang="pl-PL" dirty="0" smtClean="0"/>
            <a:t>y-14</a:t>
          </a:r>
          <a:endParaRPr lang="pl-PL" dirty="0"/>
        </a:p>
      </dgm:t>
    </dgm:pt>
    <dgm:pt modelId="{DCB2946F-F66A-4FA5-8CE4-7A1BF84A77B1}" type="parTrans" cxnId="{DEBB09E5-8077-48C2-8C62-71B18C08A989}">
      <dgm:prSet/>
      <dgm:spPr/>
      <dgm:t>
        <a:bodyPr/>
        <a:lstStyle/>
        <a:p>
          <a:endParaRPr lang="pl-PL"/>
        </a:p>
      </dgm:t>
    </dgm:pt>
    <dgm:pt modelId="{20BF1EFE-6E2C-4BF5-A3BD-487C97926E6C}" type="sibTrans" cxnId="{DEBB09E5-8077-48C2-8C62-71B18C08A989}">
      <dgm:prSet/>
      <dgm:spPr/>
      <dgm:t>
        <a:bodyPr/>
        <a:lstStyle/>
        <a:p>
          <a:endParaRPr lang="pl-PL"/>
        </a:p>
      </dgm:t>
    </dgm:pt>
    <dgm:pt modelId="{726D6153-02F1-4C85-BFB6-83D18867CDF4}" type="pres">
      <dgm:prSet presAssocID="{B9A68594-DF73-4939-BD1E-9C00250FE653}" presName="Name0" presStyleCnt="0">
        <dgm:presLayoutVars>
          <dgm:dir/>
          <dgm:animLvl val="lvl"/>
          <dgm:resizeHandles val="exact"/>
        </dgm:presLayoutVars>
      </dgm:prSet>
      <dgm:spPr/>
    </dgm:pt>
    <dgm:pt modelId="{D24B1E1C-8E56-45CD-9E21-D67E44B65CA9}" type="pres">
      <dgm:prSet presAssocID="{9207F153-1771-4BA9-8375-AE2661A3DD18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2484571-B8BE-44D2-8BBA-4E8D9084AAED}" type="pres">
      <dgm:prSet presAssocID="{AC29CB20-0CFC-490E-8189-3960C925432D}" presName="parTxOnlySpace" presStyleCnt="0"/>
      <dgm:spPr/>
    </dgm:pt>
    <dgm:pt modelId="{3A35AD5F-FD3F-4FA0-BD29-A4A3838ECAB8}" type="pres">
      <dgm:prSet presAssocID="{46F627BC-C0A8-4CDB-9012-E7D21BFEBA46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D61CD6F-C301-4F50-8075-B6CC401B1D35}" type="pres">
      <dgm:prSet presAssocID="{71CDE1BC-EFB8-4133-A35C-EF2F07DBE359}" presName="parTxOnlySpace" presStyleCnt="0"/>
      <dgm:spPr/>
    </dgm:pt>
    <dgm:pt modelId="{05C54479-B1D5-4D5E-AE99-837CB8E48FAB}" type="pres">
      <dgm:prSet presAssocID="{11C70E9F-1E76-4E0C-A227-8413E388DF67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E362A71-3C8B-4B1A-8059-8F512C902A3C}" srcId="{B9A68594-DF73-4939-BD1E-9C00250FE653}" destId="{9207F153-1771-4BA9-8375-AE2661A3DD18}" srcOrd="0" destOrd="0" parTransId="{DB321145-0320-4482-A264-31B5CD07D82C}" sibTransId="{AC29CB20-0CFC-490E-8189-3960C925432D}"/>
    <dgm:cxn modelId="{3D384A87-D1A2-4AF7-8E75-1E131F73D9B1}" type="presOf" srcId="{9207F153-1771-4BA9-8375-AE2661A3DD18}" destId="{D24B1E1C-8E56-45CD-9E21-D67E44B65CA9}" srcOrd="0" destOrd="0" presId="urn:microsoft.com/office/officeart/2005/8/layout/chevron1"/>
    <dgm:cxn modelId="{9F5D856F-0A1D-40A9-8271-B1D1FA9A11E2}" type="presOf" srcId="{B9A68594-DF73-4939-BD1E-9C00250FE653}" destId="{726D6153-02F1-4C85-BFB6-83D18867CDF4}" srcOrd="0" destOrd="0" presId="urn:microsoft.com/office/officeart/2005/8/layout/chevron1"/>
    <dgm:cxn modelId="{CDF092A0-9B0E-4502-8049-E021EF3EC7E2}" type="presOf" srcId="{46F627BC-C0A8-4CDB-9012-E7D21BFEBA46}" destId="{3A35AD5F-FD3F-4FA0-BD29-A4A3838ECAB8}" srcOrd="0" destOrd="0" presId="urn:microsoft.com/office/officeart/2005/8/layout/chevron1"/>
    <dgm:cxn modelId="{CBAB8EFE-3B15-4021-8CD0-B779D885C465}" srcId="{B9A68594-DF73-4939-BD1E-9C00250FE653}" destId="{46F627BC-C0A8-4CDB-9012-E7D21BFEBA46}" srcOrd="1" destOrd="0" parTransId="{DF36ED23-CE8C-4F8E-9E12-9DF42E57042B}" sibTransId="{71CDE1BC-EFB8-4133-A35C-EF2F07DBE359}"/>
    <dgm:cxn modelId="{B62C3BD4-B423-4EAE-A6FB-B440F0D94C4A}" type="presOf" srcId="{11C70E9F-1E76-4E0C-A227-8413E388DF67}" destId="{05C54479-B1D5-4D5E-AE99-837CB8E48FAB}" srcOrd="0" destOrd="0" presId="urn:microsoft.com/office/officeart/2005/8/layout/chevron1"/>
    <dgm:cxn modelId="{DEBB09E5-8077-48C2-8C62-71B18C08A989}" srcId="{B9A68594-DF73-4939-BD1E-9C00250FE653}" destId="{11C70E9F-1E76-4E0C-A227-8413E388DF67}" srcOrd="2" destOrd="0" parTransId="{DCB2946F-F66A-4FA5-8CE4-7A1BF84A77B1}" sibTransId="{20BF1EFE-6E2C-4BF5-A3BD-487C97926E6C}"/>
    <dgm:cxn modelId="{7F602359-9CF5-4AE3-9E3A-08A4F47370E8}" type="presParOf" srcId="{726D6153-02F1-4C85-BFB6-83D18867CDF4}" destId="{D24B1E1C-8E56-45CD-9E21-D67E44B65CA9}" srcOrd="0" destOrd="0" presId="urn:microsoft.com/office/officeart/2005/8/layout/chevron1"/>
    <dgm:cxn modelId="{99485B0D-3085-4C0D-87F7-4718FCF2C159}" type="presParOf" srcId="{726D6153-02F1-4C85-BFB6-83D18867CDF4}" destId="{12484571-B8BE-44D2-8BBA-4E8D9084AAED}" srcOrd="1" destOrd="0" presId="urn:microsoft.com/office/officeart/2005/8/layout/chevron1"/>
    <dgm:cxn modelId="{04D45891-4516-4919-98C5-1C2E19421401}" type="presParOf" srcId="{726D6153-02F1-4C85-BFB6-83D18867CDF4}" destId="{3A35AD5F-FD3F-4FA0-BD29-A4A3838ECAB8}" srcOrd="2" destOrd="0" presId="urn:microsoft.com/office/officeart/2005/8/layout/chevron1"/>
    <dgm:cxn modelId="{8E70D00B-CE75-4D91-86CC-69852693CD23}" type="presParOf" srcId="{726D6153-02F1-4C85-BFB6-83D18867CDF4}" destId="{AD61CD6F-C301-4F50-8075-B6CC401B1D35}" srcOrd="3" destOrd="0" presId="urn:microsoft.com/office/officeart/2005/8/layout/chevron1"/>
    <dgm:cxn modelId="{E87D9EB1-B19B-472E-8B87-82A65A5E9C15}" type="presParOf" srcId="{726D6153-02F1-4C85-BFB6-83D18867CDF4}" destId="{05C54479-B1D5-4D5E-AE99-837CB8E48FA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145C42-AA81-4574-A846-89A07F2283A3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C09AE0F7-C45E-41BF-AFA8-1A7CB29D2A46}">
      <dgm:prSet phldrT="[Tekst]" custT="1"/>
      <dgm:spPr/>
      <dgm:t>
        <a:bodyPr/>
        <a:lstStyle/>
        <a:p>
          <a:r>
            <a:rPr lang="pl-PL" sz="2800" dirty="0" smtClean="0"/>
            <a:t>Co można </a:t>
          </a:r>
          <a:r>
            <a:rPr lang="pl-PL" sz="2800" dirty="0" err="1" smtClean="0"/>
            <a:t>uprasz-czać</a:t>
          </a:r>
          <a:r>
            <a:rPr lang="pl-PL" sz="2800" dirty="0" smtClean="0"/>
            <a:t>?</a:t>
          </a:r>
          <a:endParaRPr lang="pl-PL" sz="2800" dirty="0"/>
        </a:p>
      </dgm:t>
    </dgm:pt>
    <dgm:pt modelId="{8A2EEA5C-8790-45E2-9478-3439C4A671E5}" type="parTrans" cxnId="{E3CDF627-0EE1-4FE8-8FF3-366D74F7D303}">
      <dgm:prSet/>
      <dgm:spPr/>
      <dgm:t>
        <a:bodyPr/>
        <a:lstStyle/>
        <a:p>
          <a:endParaRPr lang="pl-PL"/>
        </a:p>
      </dgm:t>
    </dgm:pt>
    <dgm:pt modelId="{7DE0987F-7FD9-4AE4-A955-D2C629851A45}" type="sibTrans" cxnId="{E3CDF627-0EE1-4FE8-8FF3-366D74F7D303}">
      <dgm:prSet/>
      <dgm:spPr/>
      <dgm:t>
        <a:bodyPr/>
        <a:lstStyle/>
        <a:p>
          <a:endParaRPr lang="pl-PL"/>
        </a:p>
      </dgm:t>
    </dgm:pt>
    <dgm:pt modelId="{8141E093-CB4D-4B66-A55A-DD3388305E81}">
      <dgm:prSet phldrT="[Tekst]"/>
      <dgm:spPr/>
      <dgm:t>
        <a:bodyPr/>
        <a:lstStyle/>
        <a:p>
          <a:r>
            <a:rPr lang="pl-PL" dirty="0" smtClean="0"/>
            <a:t>Różne niewiadome</a:t>
          </a:r>
          <a:endParaRPr lang="pl-PL" dirty="0"/>
        </a:p>
      </dgm:t>
    </dgm:pt>
    <dgm:pt modelId="{848EC30C-ACA1-46C7-B5AC-F3097E21A6A5}" type="parTrans" cxnId="{EC727749-5AA6-45DC-ADE5-AAA00461A3D3}">
      <dgm:prSet/>
      <dgm:spPr/>
      <dgm:t>
        <a:bodyPr/>
        <a:lstStyle/>
        <a:p>
          <a:endParaRPr lang="pl-PL"/>
        </a:p>
      </dgm:t>
    </dgm:pt>
    <dgm:pt modelId="{5441B230-A599-44D8-9147-C4B4C17B7813}" type="sibTrans" cxnId="{EC727749-5AA6-45DC-ADE5-AAA00461A3D3}">
      <dgm:prSet/>
      <dgm:spPr/>
      <dgm:t>
        <a:bodyPr/>
        <a:lstStyle/>
        <a:p>
          <a:endParaRPr lang="pl-PL"/>
        </a:p>
      </dgm:t>
    </dgm:pt>
    <dgm:pt modelId="{ABD5893C-9C93-49FF-9FA4-984F56044E2B}">
      <dgm:prSet phldrT="[Tekst]"/>
      <dgm:spPr/>
      <dgm:t>
        <a:bodyPr/>
        <a:lstStyle/>
        <a:p>
          <a:r>
            <a:rPr lang="pl-PL" dirty="0" smtClean="0"/>
            <a:t>Mnożenie</a:t>
          </a:r>
          <a:endParaRPr lang="pl-PL" dirty="0"/>
        </a:p>
      </dgm:t>
    </dgm:pt>
    <dgm:pt modelId="{17015CF3-71AE-42A0-AFEF-9108175EA0E2}" type="parTrans" cxnId="{F8C244A3-71F5-463F-96A9-319ED829C638}">
      <dgm:prSet/>
      <dgm:spPr/>
      <dgm:t>
        <a:bodyPr/>
        <a:lstStyle/>
        <a:p>
          <a:endParaRPr lang="pl-PL"/>
        </a:p>
      </dgm:t>
    </dgm:pt>
    <dgm:pt modelId="{819BD2AA-A71C-4D6F-8C05-5B7695526DCD}" type="sibTrans" cxnId="{F8C244A3-71F5-463F-96A9-319ED829C638}">
      <dgm:prSet/>
      <dgm:spPr/>
      <dgm:t>
        <a:bodyPr/>
        <a:lstStyle/>
        <a:p>
          <a:endParaRPr lang="pl-PL"/>
        </a:p>
      </dgm:t>
    </dgm:pt>
    <dgm:pt modelId="{8907CA92-25B4-47B2-A64A-A675E9B51A49}">
      <dgm:prSet phldrT="[Tekst]"/>
      <dgm:spPr/>
      <dgm:t>
        <a:bodyPr/>
        <a:lstStyle/>
        <a:p>
          <a:r>
            <a:rPr lang="pl-PL" dirty="0" smtClean="0"/>
            <a:t>Dzielenie</a:t>
          </a:r>
          <a:endParaRPr lang="pl-PL" dirty="0"/>
        </a:p>
      </dgm:t>
    </dgm:pt>
    <dgm:pt modelId="{B4D4C073-3FA8-481F-B183-65297728E292}" type="parTrans" cxnId="{5F188129-BC92-4C24-945D-5594BF568194}">
      <dgm:prSet/>
      <dgm:spPr/>
      <dgm:t>
        <a:bodyPr/>
        <a:lstStyle/>
        <a:p>
          <a:endParaRPr lang="pl-PL"/>
        </a:p>
      </dgm:t>
    </dgm:pt>
    <dgm:pt modelId="{459C2A63-73D8-4545-994A-821047473904}" type="sibTrans" cxnId="{5F188129-BC92-4C24-945D-5594BF568194}">
      <dgm:prSet/>
      <dgm:spPr/>
      <dgm:t>
        <a:bodyPr/>
        <a:lstStyle/>
        <a:p>
          <a:endParaRPr lang="pl-PL"/>
        </a:p>
      </dgm:t>
    </dgm:pt>
    <dgm:pt modelId="{F3134F27-B596-4D42-B879-96B3764AE2FB}">
      <dgm:prSet phldrT="[Tekst]"/>
      <dgm:spPr/>
      <dgm:t>
        <a:bodyPr/>
        <a:lstStyle/>
        <a:p>
          <a:r>
            <a:rPr lang="pl-PL" dirty="0" smtClean="0"/>
            <a:t>Mnożenie i dzielenie</a:t>
          </a:r>
          <a:endParaRPr lang="pl-PL" dirty="0"/>
        </a:p>
      </dgm:t>
    </dgm:pt>
    <dgm:pt modelId="{15BA8A65-4812-4455-ADA2-949F447FC0FF}" type="parTrans" cxnId="{786FA15B-C24D-40BA-A848-24EF98B98F71}">
      <dgm:prSet/>
      <dgm:spPr/>
      <dgm:t>
        <a:bodyPr/>
        <a:lstStyle/>
        <a:p>
          <a:endParaRPr lang="pl-PL"/>
        </a:p>
      </dgm:t>
    </dgm:pt>
    <dgm:pt modelId="{ED3353BA-7F05-4D6B-8EF4-60B2179690A8}" type="sibTrans" cxnId="{786FA15B-C24D-40BA-A848-24EF98B98F71}">
      <dgm:prSet/>
      <dgm:spPr/>
      <dgm:t>
        <a:bodyPr/>
        <a:lstStyle/>
        <a:p>
          <a:endParaRPr lang="pl-PL"/>
        </a:p>
      </dgm:t>
    </dgm:pt>
    <dgm:pt modelId="{E6F7A770-934D-49F8-BBEC-52930CE78E70}" type="pres">
      <dgm:prSet presAssocID="{7F145C42-AA81-4574-A846-89A07F2283A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553663E-9E1D-4D72-A907-F84AF098994C}" type="pres">
      <dgm:prSet presAssocID="{C09AE0F7-C45E-41BF-AFA8-1A7CB29D2A46}" presName="centerShape" presStyleLbl="node0" presStyleIdx="0" presStyleCnt="1"/>
      <dgm:spPr/>
      <dgm:t>
        <a:bodyPr/>
        <a:lstStyle/>
        <a:p>
          <a:endParaRPr lang="pl-PL"/>
        </a:p>
      </dgm:t>
    </dgm:pt>
    <dgm:pt modelId="{DA5C5DD1-DD67-4B6F-878A-6F2CBD1B54BA}" type="pres">
      <dgm:prSet presAssocID="{848EC30C-ACA1-46C7-B5AC-F3097E21A6A5}" presName="parTrans" presStyleLbl="bgSibTrans2D1" presStyleIdx="0" presStyleCnt="4"/>
      <dgm:spPr/>
      <dgm:t>
        <a:bodyPr/>
        <a:lstStyle/>
        <a:p>
          <a:endParaRPr lang="pl-PL"/>
        </a:p>
      </dgm:t>
    </dgm:pt>
    <dgm:pt modelId="{60192185-B4FF-4473-93F5-DF071E3D1B2F}" type="pres">
      <dgm:prSet presAssocID="{8141E093-CB4D-4B66-A55A-DD3388305E8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C07F853-EE7A-451B-8254-D6DBA3162851}" type="pres">
      <dgm:prSet presAssocID="{17015CF3-71AE-42A0-AFEF-9108175EA0E2}" presName="parTrans" presStyleLbl="bgSibTrans2D1" presStyleIdx="1" presStyleCnt="4"/>
      <dgm:spPr/>
      <dgm:t>
        <a:bodyPr/>
        <a:lstStyle/>
        <a:p>
          <a:endParaRPr lang="pl-PL"/>
        </a:p>
      </dgm:t>
    </dgm:pt>
    <dgm:pt modelId="{4F5BE932-086F-4B86-A104-A48F19816489}" type="pres">
      <dgm:prSet presAssocID="{ABD5893C-9C93-49FF-9FA4-984F56044E2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69C4BE8-65FE-4E84-BBF2-37116B7045B6}" type="pres">
      <dgm:prSet presAssocID="{B4D4C073-3FA8-481F-B183-65297728E292}" presName="parTrans" presStyleLbl="bgSibTrans2D1" presStyleIdx="2" presStyleCnt="4"/>
      <dgm:spPr/>
      <dgm:t>
        <a:bodyPr/>
        <a:lstStyle/>
        <a:p>
          <a:endParaRPr lang="pl-PL"/>
        </a:p>
      </dgm:t>
    </dgm:pt>
    <dgm:pt modelId="{093D83D4-96D5-4E4A-8698-041483DABBA7}" type="pres">
      <dgm:prSet presAssocID="{8907CA92-25B4-47B2-A64A-A675E9B51A4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6A2D0E7-568E-4C6C-A466-36130266DF29}" type="pres">
      <dgm:prSet presAssocID="{15BA8A65-4812-4455-ADA2-949F447FC0FF}" presName="parTrans" presStyleLbl="bgSibTrans2D1" presStyleIdx="3" presStyleCnt="4"/>
      <dgm:spPr/>
      <dgm:t>
        <a:bodyPr/>
        <a:lstStyle/>
        <a:p>
          <a:endParaRPr lang="pl-PL"/>
        </a:p>
      </dgm:t>
    </dgm:pt>
    <dgm:pt modelId="{54A75116-B972-41BC-80FE-15FC9449A68C}" type="pres">
      <dgm:prSet presAssocID="{F3134F27-B596-4D42-B879-96B3764AE2F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8C244A3-71F5-463F-96A9-319ED829C638}" srcId="{C09AE0F7-C45E-41BF-AFA8-1A7CB29D2A46}" destId="{ABD5893C-9C93-49FF-9FA4-984F56044E2B}" srcOrd="1" destOrd="0" parTransId="{17015CF3-71AE-42A0-AFEF-9108175EA0E2}" sibTransId="{819BD2AA-A71C-4D6F-8C05-5B7695526DCD}"/>
    <dgm:cxn modelId="{14377681-7279-49F9-B0B6-0A0DE3F1778C}" type="presOf" srcId="{15BA8A65-4812-4455-ADA2-949F447FC0FF}" destId="{F6A2D0E7-568E-4C6C-A466-36130266DF29}" srcOrd="0" destOrd="0" presId="urn:microsoft.com/office/officeart/2005/8/layout/radial4"/>
    <dgm:cxn modelId="{49A4BA5D-1389-4F5A-8A41-74C40534A1F0}" type="presOf" srcId="{8141E093-CB4D-4B66-A55A-DD3388305E81}" destId="{60192185-B4FF-4473-93F5-DF071E3D1B2F}" srcOrd="0" destOrd="0" presId="urn:microsoft.com/office/officeart/2005/8/layout/radial4"/>
    <dgm:cxn modelId="{786FA15B-C24D-40BA-A848-24EF98B98F71}" srcId="{C09AE0F7-C45E-41BF-AFA8-1A7CB29D2A46}" destId="{F3134F27-B596-4D42-B879-96B3764AE2FB}" srcOrd="3" destOrd="0" parTransId="{15BA8A65-4812-4455-ADA2-949F447FC0FF}" sibTransId="{ED3353BA-7F05-4D6B-8EF4-60B2179690A8}"/>
    <dgm:cxn modelId="{E52612BF-91F8-4CFA-B9A1-71B100BEA7CB}" type="presOf" srcId="{7F145C42-AA81-4574-A846-89A07F2283A3}" destId="{E6F7A770-934D-49F8-BBEC-52930CE78E70}" srcOrd="0" destOrd="0" presId="urn:microsoft.com/office/officeart/2005/8/layout/radial4"/>
    <dgm:cxn modelId="{EC727749-5AA6-45DC-ADE5-AAA00461A3D3}" srcId="{C09AE0F7-C45E-41BF-AFA8-1A7CB29D2A46}" destId="{8141E093-CB4D-4B66-A55A-DD3388305E81}" srcOrd="0" destOrd="0" parTransId="{848EC30C-ACA1-46C7-B5AC-F3097E21A6A5}" sibTransId="{5441B230-A599-44D8-9147-C4B4C17B7813}"/>
    <dgm:cxn modelId="{FDA1B933-61A2-44AA-BE0B-C7188E037D1E}" type="presOf" srcId="{B4D4C073-3FA8-481F-B183-65297728E292}" destId="{169C4BE8-65FE-4E84-BBF2-37116B7045B6}" srcOrd="0" destOrd="0" presId="urn:microsoft.com/office/officeart/2005/8/layout/radial4"/>
    <dgm:cxn modelId="{5AD08448-0A92-4D40-84D2-F32A58A35F37}" type="presOf" srcId="{ABD5893C-9C93-49FF-9FA4-984F56044E2B}" destId="{4F5BE932-086F-4B86-A104-A48F19816489}" srcOrd="0" destOrd="0" presId="urn:microsoft.com/office/officeart/2005/8/layout/radial4"/>
    <dgm:cxn modelId="{E3CDF627-0EE1-4FE8-8FF3-366D74F7D303}" srcId="{7F145C42-AA81-4574-A846-89A07F2283A3}" destId="{C09AE0F7-C45E-41BF-AFA8-1A7CB29D2A46}" srcOrd="0" destOrd="0" parTransId="{8A2EEA5C-8790-45E2-9478-3439C4A671E5}" sibTransId="{7DE0987F-7FD9-4AE4-A955-D2C629851A45}"/>
    <dgm:cxn modelId="{5F188129-BC92-4C24-945D-5594BF568194}" srcId="{C09AE0F7-C45E-41BF-AFA8-1A7CB29D2A46}" destId="{8907CA92-25B4-47B2-A64A-A675E9B51A49}" srcOrd="2" destOrd="0" parTransId="{B4D4C073-3FA8-481F-B183-65297728E292}" sibTransId="{459C2A63-73D8-4545-994A-821047473904}"/>
    <dgm:cxn modelId="{6AB3BDAA-CC6D-45AE-B49F-A3E27BF62AE3}" type="presOf" srcId="{17015CF3-71AE-42A0-AFEF-9108175EA0E2}" destId="{3C07F853-EE7A-451B-8254-D6DBA3162851}" srcOrd="0" destOrd="0" presId="urn:microsoft.com/office/officeart/2005/8/layout/radial4"/>
    <dgm:cxn modelId="{1AE462D1-B7ED-434E-A259-95E5A9D422C0}" type="presOf" srcId="{C09AE0F7-C45E-41BF-AFA8-1A7CB29D2A46}" destId="{5553663E-9E1D-4D72-A907-F84AF098994C}" srcOrd="0" destOrd="0" presId="urn:microsoft.com/office/officeart/2005/8/layout/radial4"/>
    <dgm:cxn modelId="{36B0EC52-C6F5-4676-BC31-151CE2C4AAB2}" type="presOf" srcId="{8907CA92-25B4-47B2-A64A-A675E9B51A49}" destId="{093D83D4-96D5-4E4A-8698-041483DABBA7}" srcOrd="0" destOrd="0" presId="urn:microsoft.com/office/officeart/2005/8/layout/radial4"/>
    <dgm:cxn modelId="{8BF016DF-0114-4038-98D1-A9F6A02A798D}" type="presOf" srcId="{848EC30C-ACA1-46C7-B5AC-F3097E21A6A5}" destId="{DA5C5DD1-DD67-4B6F-878A-6F2CBD1B54BA}" srcOrd="0" destOrd="0" presId="urn:microsoft.com/office/officeart/2005/8/layout/radial4"/>
    <dgm:cxn modelId="{2848AB8F-5048-4493-9A0B-E4E7BDB50276}" type="presOf" srcId="{F3134F27-B596-4D42-B879-96B3764AE2FB}" destId="{54A75116-B972-41BC-80FE-15FC9449A68C}" srcOrd="0" destOrd="0" presId="urn:microsoft.com/office/officeart/2005/8/layout/radial4"/>
    <dgm:cxn modelId="{3A961891-0282-401A-AF85-8797333AAAA0}" type="presParOf" srcId="{E6F7A770-934D-49F8-BBEC-52930CE78E70}" destId="{5553663E-9E1D-4D72-A907-F84AF098994C}" srcOrd="0" destOrd="0" presId="urn:microsoft.com/office/officeart/2005/8/layout/radial4"/>
    <dgm:cxn modelId="{2BDC9E14-110D-4CE8-A808-9081DA44F17A}" type="presParOf" srcId="{E6F7A770-934D-49F8-BBEC-52930CE78E70}" destId="{DA5C5DD1-DD67-4B6F-878A-6F2CBD1B54BA}" srcOrd="1" destOrd="0" presId="urn:microsoft.com/office/officeart/2005/8/layout/radial4"/>
    <dgm:cxn modelId="{907D3978-43A2-4FBC-A5F1-DB01E04EAA55}" type="presParOf" srcId="{E6F7A770-934D-49F8-BBEC-52930CE78E70}" destId="{60192185-B4FF-4473-93F5-DF071E3D1B2F}" srcOrd="2" destOrd="0" presId="urn:microsoft.com/office/officeart/2005/8/layout/radial4"/>
    <dgm:cxn modelId="{85371231-87BC-49B9-9096-DD448104126E}" type="presParOf" srcId="{E6F7A770-934D-49F8-BBEC-52930CE78E70}" destId="{3C07F853-EE7A-451B-8254-D6DBA3162851}" srcOrd="3" destOrd="0" presId="urn:microsoft.com/office/officeart/2005/8/layout/radial4"/>
    <dgm:cxn modelId="{A4507598-29A4-403B-8A8D-8D8D275246DD}" type="presParOf" srcId="{E6F7A770-934D-49F8-BBEC-52930CE78E70}" destId="{4F5BE932-086F-4B86-A104-A48F19816489}" srcOrd="4" destOrd="0" presId="urn:microsoft.com/office/officeart/2005/8/layout/radial4"/>
    <dgm:cxn modelId="{74168625-2190-4F1A-9C49-0178E5938825}" type="presParOf" srcId="{E6F7A770-934D-49F8-BBEC-52930CE78E70}" destId="{169C4BE8-65FE-4E84-BBF2-37116B7045B6}" srcOrd="5" destOrd="0" presId="urn:microsoft.com/office/officeart/2005/8/layout/radial4"/>
    <dgm:cxn modelId="{52924B76-1B8C-4701-95E8-FE9C6F3E0A50}" type="presParOf" srcId="{E6F7A770-934D-49F8-BBEC-52930CE78E70}" destId="{093D83D4-96D5-4E4A-8698-041483DABBA7}" srcOrd="6" destOrd="0" presId="urn:microsoft.com/office/officeart/2005/8/layout/radial4"/>
    <dgm:cxn modelId="{513D36FD-083C-4D1B-8914-AA353D186361}" type="presParOf" srcId="{E6F7A770-934D-49F8-BBEC-52930CE78E70}" destId="{F6A2D0E7-568E-4C6C-A466-36130266DF29}" srcOrd="7" destOrd="0" presId="urn:microsoft.com/office/officeart/2005/8/layout/radial4"/>
    <dgm:cxn modelId="{0987F33C-FBBF-459E-BD58-684D7303A785}" type="presParOf" srcId="{E6F7A770-934D-49F8-BBEC-52930CE78E70}" destId="{54A75116-B972-41BC-80FE-15FC9449A68C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31FD69-D290-464E-BF97-E0BDD2360FF8}">
      <dsp:nvSpPr>
        <dsp:cNvPr id="0" name=""/>
        <dsp:cNvSpPr/>
      </dsp:nvSpPr>
      <dsp:spPr>
        <a:xfrm>
          <a:off x="1021143" y="316296"/>
          <a:ext cx="4822137" cy="3012430"/>
        </a:xfrm>
        <a:prstGeom prst="right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tint val="40000"/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tint val="4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tint val="4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tint val="40000"/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A44804B3-916C-402F-83A3-9807099F0B77}">
      <dsp:nvSpPr>
        <dsp:cNvPr id="0" name=""/>
        <dsp:cNvSpPr/>
      </dsp:nvSpPr>
      <dsp:spPr>
        <a:xfrm>
          <a:off x="435750" y="1220025"/>
          <a:ext cx="1826030" cy="120497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5*y+2*x+z-x</a:t>
          </a:r>
          <a:endParaRPr lang="pl-PL" sz="2000" kern="1200" dirty="0"/>
        </a:p>
      </dsp:txBody>
      <dsp:txXfrm>
        <a:off x="435750" y="1220025"/>
        <a:ext cx="1826030" cy="1204972"/>
      </dsp:txXfrm>
    </dsp:sp>
    <dsp:sp modelId="{77AD9413-FD42-4860-8C6B-C00F493A78E3}">
      <dsp:nvSpPr>
        <dsp:cNvPr id="0" name=""/>
        <dsp:cNvSpPr/>
      </dsp:nvSpPr>
      <dsp:spPr>
        <a:xfrm>
          <a:off x="2519196" y="1220025"/>
          <a:ext cx="1826030" cy="1204972"/>
        </a:xfrm>
        <a:prstGeom prst="roundRect">
          <a:avLst/>
        </a:prstGeom>
        <a:gradFill rotWithShape="0">
          <a:gsLst>
            <a:gs pos="0">
              <a:schemeClr val="accent5">
                <a:hueOff val="781623"/>
                <a:satOff val="-6931"/>
                <a:lumOff val="0"/>
                <a:alphaOff val="0"/>
                <a:shade val="60000"/>
              </a:schemeClr>
            </a:gs>
            <a:gs pos="33000">
              <a:schemeClr val="accent5">
                <a:hueOff val="781623"/>
                <a:satOff val="-6931"/>
                <a:lumOff val="0"/>
                <a:alphaOff val="0"/>
                <a:tint val="86500"/>
              </a:schemeClr>
            </a:gs>
            <a:gs pos="46750">
              <a:schemeClr val="accent5">
                <a:hueOff val="781623"/>
                <a:satOff val="-6931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781623"/>
                <a:satOff val="-6931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781623"/>
                <a:satOff val="-6931"/>
                <a:lumOff val="0"/>
                <a:alphaOff val="0"/>
                <a:tint val="86000"/>
              </a:schemeClr>
            </a:gs>
            <a:gs pos="100000">
              <a:schemeClr val="accent5">
                <a:hueOff val="781623"/>
                <a:satOff val="-6931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5y+2x+z-x</a:t>
          </a:r>
          <a:endParaRPr lang="pl-PL" sz="2400" kern="1200" dirty="0"/>
        </a:p>
      </dsp:txBody>
      <dsp:txXfrm>
        <a:off x="2519196" y="1220025"/>
        <a:ext cx="1826030" cy="1204972"/>
      </dsp:txXfrm>
    </dsp:sp>
    <dsp:sp modelId="{2666C7E8-419B-48F5-90CF-87B472CA3AFC}">
      <dsp:nvSpPr>
        <dsp:cNvPr id="0" name=""/>
        <dsp:cNvSpPr/>
      </dsp:nvSpPr>
      <dsp:spPr>
        <a:xfrm>
          <a:off x="4602642" y="1220025"/>
          <a:ext cx="1826030" cy="1204972"/>
        </a:xfrm>
        <a:prstGeom prst="roundRect">
          <a:avLst/>
        </a:prstGeom>
        <a:gradFill rotWithShape="0">
          <a:gsLst>
            <a:gs pos="0">
              <a:schemeClr val="accent5">
                <a:hueOff val="1563246"/>
                <a:satOff val="-13862"/>
                <a:lumOff val="0"/>
                <a:alphaOff val="0"/>
                <a:shade val="60000"/>
              </a:schemeClr>
            </a:gs>
            <a:gs pos="33000">
              <a:schemeClr val="accent5">
                <a:hueOff val="1563246"/>
                <a:satOff val="-13862"/>
                <a:lumOff val="0"/>
                <a:alphaOff val="0"/>
                <a:tint val="86500"/>
              </a:schemeClr>
            </a:gs>
            <a:gs pos="46750">
              <a:schemeClr val="accent5">
                <a:hueOff val="1563246"/>
                <a:satOff val="-13862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1563246"/>
                <a:satOff val="-13862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1563246"/>
                <a:satOff val="-13862"/>
                <a:lumOff val="0"/>
                <a:alphaOff val="0"/>
                <a:tint val="86000"/>
              </a:schemeClr>
            </a:gs>
            <a:gs pos="100000">
              <a:schemeClr val="accent5">
                <a:hueOff val="1563246"/>
                <a:satOff val="-13862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/>
            <a:t>5y+x+z</a:t>
          </a:r>
          <a:endParaRPr lang="pl-PL" sz="3400" kern="1200" dirty="0"/>
        </a:p>
      </dsp:txBody>
      <dsp:txXfrm>
        <a:off x="4602642" y="1220025"/>
        <a:ext cx="1826030" cy="1204972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8F5010-CEE2-4DE7-9C84-67856B025401}">
      <dsp:nvSpPr>
        <dsp:cNvPr id="0" name=""/>
        <dsp:cNvSpPr/>
      </dsp:nvSpPr>
      <dsp:spPr>
        <a:xfrm>
          <a:off x="410576" y="2250"/>
          <a:ext cx="1506767" cy="837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/>
            <a:t>3∙y∙5</a:t>
          </a:r>
          <a:endParaRPr lang="pl-PL" sz="3600" kern="1200" dirty="0"/>
        </a:p>
      </dsp:txBody>
      <dsp:txXfrm>
        <a:off x="410576" y="2250"/>
        <a:ext cx="1506767" cy="837092"/>
      </dsp:txXfrm>
    </dsp:sp>
    <dsp:sp modelId="{8966BF67-C4C6-4DF3-B724-DE733E5096D1}">
      <dsp:nvSpPr>
        <dsp:cNvPr id="0" name=""/>
        <dsp:cNvSpPr/>
      </dsp:nvSpPr>
      <dsp:spPr>
        <a:xfrm rot="5400000">
          <a:off x="1007005" y="860270"/>
          <a:ext cx="313909" cy="376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500" kern="1200"/>
        </a:p>
      </dsp:txBody>
      <dsp:txXfrm rot="5400000">
        <a:off x="1007005" y="860270"/>
        <a:ext cx="313909" cy="376691"/>
      </dsp:txXfrm>
    </dsp:sp>
    <dsp:sp modelId="{4996B92D-ED09-46DD-8AD9-166569E2E7F0}">
      <dsp:nvSpPr>
        <dsp:cNvPr id="0" name=""/>
        <dsp:cNvSpPr/>
      </dsp:nvSpPr>
      <dsp:spPr>
        <a:xfrm>
          <a:off x="410576" y="1257889"/>
          <a:ext cx="1506767" cy="8370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/>
            <a:t>y∙3∙5</a:t>
          </a:r>
          <a:endParaRPr lang="pl-PL" sz="3600" kern="1200" dirty="0"/>
        </a:p>
      </dsp:txBody>
      <dsp:txXfrm>
        <a:off x="410576" y="1257889"/>
        <a:ext cx="1506767" cy="837092"/>
      </dsp:txXfrm>
    </dsp:sp>
    <dsp:sp modelId="{3904382D-8A44-4E5D-B2F3-98605EEB2636}">
      <dsp:nvSpPr>
        <dsp:cNvPr id="0" name=""/>
        <dsp:cNvSpPr/>
      </dsp:nvSpPr>
      <dsp:spPr>
        <a:xfrm rot="5400000">
          <a:off x="1007005" y="2115910"/>
          <a:ext cx="313909" cy="376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500" kern="1200"/>
        </a:p>
      </dsp:txBody>
      <dsp:txXfrm rot="5400000">
        <a:off x="1007005" y="2115910"/>
        <a:ext cx="313909" cy="376691"/>
      </dsp:txXfrm>
    </dsp:sp>
    <dsp:sp modelId="{700C49A4-E2DA-4B26-9B7A-1A985A438AC9}">
      <dsp:nvSpPr>
        <dsp:cNvPr id="0" name=""/>
        <dsp:cNvSpPr/>
      </dsp:nvSpPr>
      <dsp:spPr>
        <a:xfrm>
          <a:off x="410576" y="2513529"/>
          <a:ext cx="1506767" cy="8370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/>
            <a:t>y(3∙5</a:t>
          </a:r>
          <a:r>
            <a:rPr lang="pl-PL" sz="3600" kern="1200" dirty="0" smtClean="0"/>
            <a:t>)</a:t>
          </a:r>
          <a:endParaRPr lang="pl-PL" sz="3600" kern="1200" dirty="0"/>
        </a:p>
      </dsp:txBody>
      <dsp:txXfrm>
        <a:off x="410576" y="2513529"/>
        <a:ext cx="1506767" cy="837092"/>
      </dsp:txXfrm>
    </dsp:sp>
    <dsp:sp modelId="{0F7C09EC-E97A-4F58-99EE-4583CB12CC3F}">
      <dsp:nvSpPr>
        <dsp:cNvPr id="0" name=""/>
        <dsp:cNvSpPr/>
      </dsp:nvSpPr>
      <dsp:spPr>
        <a:xfrm rot="5400000">
          <a:off x="1007005" y="3371549"/>
          <a:ext cx="313909" cy="376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500" kern="1200"/>
        </a:p>
      </dsp:txBody>
      <dsp:txXfrm rot="5400000">
        <a:off x="1007005" y="3371549"/>
        <a:ext cx="313909" cy="376691"/>
      </dsp:txXfrm>
    </dsp:sp>
    <dsp:sp modelId="{9F50383F-730F-468C-9FCD-F59F16DAEECE}">
      <dsp:nvSpPr>
        <dsp:cNvPr id="0" name=""/>
        <dsp:cNvSpPr/>
      </dsp:nvSpPr>
      <dsp:spPr>
        <a:xfrm>
          <a:off x="410576" y="3769168"/>
          <a:ext cx="1506767" cy="8370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/>
            <a:t>y∙15</a:t>
          </a:r>
          <a:endParaRPr lang="pl-PL" sz="3600" kern="1200" dirty="0"/>
        </a:p>
      </dsp:txBody>
      <dsp:txXfrm>
        <a:off x="410576" y="3769168"/>
        <a:ext cx="1506767" cy="837092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6D8A58-BA10-47DB-9B9E-622082A96D7E}">
      <dsp:nvSpPr>
        <dsp:cNvPr id="0" name=""/>
        <dsp:cNvSpPr/>
      </dsp:nvSpPr>
      <dsp:spPr>
        <a:xfrm>
          <a:off x="19032" y="0"/>
          <a:ext cx="2073830" cy="11521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 smtClean="0"/>
            <a:t>x÷7÷4</a:t>
          </a:r>
          <a:endParaRPr lang="pl-PL" sz="4400" kern="1200" dirty="0"/>
        </a:p>
      </dsp:txBody>
      <dsp:txXfrm>
        <a:off x="19032" y="0"/>
        <a:ext cx="2073830" cy="1152128"/>
      </dsp:txXfrm>
    </dsp:sp>
    <dsp:sp modelId="{FA1CF17B-6B0A-4DCB-8527-095271A2D4B8}">
      <dsp:nvSpPr>
        <dsp:cNvPr id="0" name=""/>
        <dsp:cNvSpPr/>
      </dsp:nvSpPr>
      <dsp:spPr>
        <a:xfrm rot="5400000">
          <a:off x="839924" y="1180931"/>
          <a:ext cx="432048" cy="5184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100" kern="1200"/>
        </a:p>
      </dsp:txBody>
      <dsp:txXfrm rot="5400000">
        <a:off x="839924" y="1180931"/>
        <a:ext cx="432048" cy="518457"/>
      </dsp:txXfrm>
    </dsp:sp>
    <dsp:sp modelId="{9BE64D96-F8E1-4C07-8366-4EFFBDF5DF80}">
      <dsp:nvSpPr>
        <dsp:cNvPr id="0" name=""/>
        <dsp:cNvSpPr/>
      </dsp:nvSpPr>
      <dsp:spPr>
        <a:xfrm>
          <a:off x="19032" y="1728192"/>
          <a:ext cx="2073830" cy="1152128"/>
        </a:xfrm>
        <a:prstGeom prst="roundRect">
          <a:avLst>
            <a:gd name="adj" fmla="val 10000"/>
          </a:avLst>
        </a:prstGeom>
        <a:solidFill>
          <a:schemeClr val="accent2">
            <a:hueOff val="3241393"/>
            <a:satOff val="12376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 err="1" smtClean="0"/>
            <a:t>x÷</a:t>
          </a:r>
          <a:r>
            <a:rPr lang="pl-PL" sz="4400" kern="1200" dirty="0" smtClean="0"/>
            <a:t>(7∙4</a:t>
          </a:r>
          <a:r>
            <a:rPr lang="pl-PL" sz="4400" kern="1200" dirty="0" smtClean="0"/>
            <a:t>)</a:t>
          </a:r>
          <a:endParaRPr lang="pl-PL" sz="4400" kern="1200" dirty="0"/>
        </a:p>
      </dsp:txBody>
      <dsp:txXfrm>
        <a:off x="19032" y="1728192"/>
        <a:ext cx="2073830" cy="1152128"/>
      </dsp:txXfrm>
    </dsp:sp>
    <dsp:sp modelId="{BBA85CFF-D93F-4540-A952-EFFD7ECD47A6}">
      <dsp:nvSpPr>
        <dsp:cNvPr id="0" name=""/>
        <dsp:cNvSpPr/>
      </dsp:nvSpPr>
      <dsp:spPr>
        <a:xfrm rot="5400000">
          <a:off x="839924" y="2909123"/>
          <a:ext cx="432047" cy="5184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6482786"/>
            <a:satOff val="24753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100" kern="1200"/>
        </a:p>
      </dsp:txBody>
      <dsp:txXfrm rot="5400000">
        <a:off x="839924" y="2909123"/>
        <a:ext cx="432047" cy="518457"/>
      </dsp:txXfrm>
    </dsp:sp>
    <dsp:sp modelId="{08250763-0541-4F91-9D97-596C4ED97F80}">
      <dsp:nvSpPr>
        <dsp:cNvPr id="0" name=""/>
        <dsp:cNvSpPr/>
      </dsp:nvSpPr>
      <dsp:spPr>
        <a:xfrm>
          <a:off x="19032" y="3456384"/>
          <a:ext cx="2073830" cy="1152128"/>
        </a:xfrm>
        <a:prstGeom prst="roundRect">
          <a:avLst>
            <a:gd name="adj" fmla="val 10000"/>
          </a:avLst>
        </a:prstGeom>
        <a:solidFill>
          <a:schemeClr val="accent2">
            <a:hueOff val="6482786"/>
            <a:satOff val="24753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 smtClean="0"/>
            <a:t>x÷28</a:t>
          </a:r>
          <a:endParaRPr lang="pl-PL" sz="4400" kern="1200" dirty="0"/>
        </a:p>
      </dsp:txBody>
      <dsp:txXfrm>
        <a:off x="19032" y="3456384"/>
        <a:ext cx="2073830" cy="1152128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3785C5-AD69-4595-B2E1-F7F3C7882259}">
      <dsp:nvSpPr>
        <dsp:cNvPr id="0" name=""/>
        <dsp:cNvSpPr/>
      </dsp:nvSpPr>
      <dsp:spPr>
        <a:xfrm>
          <a:off x="218724" y="2250"/>
          <a:ext cx="1506767" cy="8370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2y∙4÷3</a:t>
          </a:r>
          <a:endParaRPr lang="pl-PL" sz="2700" kern="1200" dirty="0"/>
        </a:p>
      </dsp:txBody>
      <dsp:txXfrm>
        <a:off x="218724" y="2250"/>
        <a:ext cx="1506767" cy="837092"/>
      </dsp:txXfrm>
    </dsp:sp>
    <dsp:sp modelId="{47AEA977-DABB-42C1-8B41-5BC66B1EE578}">
      <dsp:nvSpPr>
        <dsp:cNvPr id="0" name=""/>
        <dsp:cNvSpPr/>
      </dsp:nvSpPr>
      <dsp:spPr>
        <a:xfrm rot="5400000">
          <a:off x="815153" y="860270"/>
          <a:ext cx="313909" cy="376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500" kern="1200"/>
        </a:p>
      </dsp:txBody>
      <dsp:txXfrm rot="5400000">
        <a:off x="815153" y="860270"/>
        <a:ext cx="313909" cy="376691"/>
      </dsp:txXfrm>
    </dsp:sp>
    <dsp:sp modelId="{128F768F-4312-4F5E-BB9C-30E258454CD1}">
      <dsp:nvSpPr>
        <dsp:cNvPr id="0" name=""/>
        <dsp:cNvSpPr/>
      </dsp:nvSpPr>
      <dsp:spPr>
        <a:xfrm>
          <a:off x="218724" y="1257889"/>
          <a:ext cx="1506767" cy="837092"/>
        </a:xfrm>
        <a:prstGeom prst="roundRect">
          <a:avLst>
            <a:gd name="adj" fmla="val 10000"/>
          </a:avLst>
        </a:prstGeom>
        <a:solidFill>
          <a:schemeClr val="accent3">
            <a:hueOff val="531366"/>
            <a:satOff val="198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(</a:t>
          </a:r>
          <a:r>
            <a:rPr lang="pl-PL" sz="2700" kern="1200" dirty="0" smtClean="0"/>
            <a:t>2∙4)y÷3</a:t>
          </a:r>
          <a:endParaRPr lang="pl-PL" sz="2700" kern="1200" dirty="0"/>
        </a:p>
      </dsp:txBody>
      <dsp:txXfrm>
        <a:off x="218724" y="1257889"/>
        <a:ext cx="1506767" cy="837092"/>
      </dsp:txXfrm>
    </dsp:sp>
    <dsp:sp modelId="{4DD1718C-27EF-447F-BC97-29C369BDFDD3}">
      <dsp:nvSpPr>
        <dsp:cNvPr id="0" name=""/>
        <dsp:cNvSpPr/>
      </dsp:nvSpPr>
      <dsp:spPr>
        <a:xfrm rot="5400000">
          <a:off x="815153" y="2115910"/>
          <a:ext cx="313909" cy="376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797048"/>
            <a:satOff val="297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500" kern="1200"/>
        </a:p>
      </dsp:txBody>
      <dsp:txXfrm rot="5400000">
        <a:off x="815153" y="2115910"/>
        <a:ext cx="313909" cy="376691"/>
      </dsp:txXfrm>
    </dsp:sp>
    <dsp:sp modelId="{FD5FFAAC-CA53-4C19-873F-3C137C5AF4A6}">
      <dsp:nvSpPr>
        <dsp:cNvPr id="0" name=""/>
        <dsp:cNvSpPr/>
      </dsp:nvSpPr>
      <dsp:spPr>
        <a:xfrm>
          <a:off x="218724" y="2513529"/>
          <a:ext cx="1506767" cy="837092"/>
        </a:xfrm>
        <a:prstGeom prst="roundRect">
          <a:avLst>
            <a:gd name="adj" fmla="val 10000"/>
          </a:avLst>
        </a:prstGeom>
        <a:solidFill>
          <a:schemeClr val="accent3">
            <a:hueOff val="1062731"/>
            <a:satOff val="396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8y÷3</a:t>
          </a:r>
          <a:endParaRPr lang="pl-PL" sz="2700" kern="1200" dirty="0"/>
        </a:p>
      </dsp:txBody>
      <dsp:txXfrm>
        <a:off x="218724" y="2513529"/>
        <a:ext cx="1506767" cy="837092"/>
      </dsp:txXfrm>
    </dsp:sp>
    <dsp:sp modelId="{5DE959B4-5F2A-4C27-BF0C-439903E3B4BA}">
      <dsp:nvSpPr>
        <dsp:cNvPr id="0" name=""/>
        <dsp:cNvSpPr/>
      </dsp:nvSpPr>
      <dsp:spPr>
        <a:xfrm rot="5400000">
          <a:off x="815153" y="3371549"/>
          <a:ext cx="313909" cy="376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594097"/>
            <a:satOff val="594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500" kern="1200"/>
        </a:p>
      </dsp:txBody>
      <dsp:txXfrm rot="5400000">
        <a:off x="815153" y="3371549"/>
        <a:ext cx="313909" cy="376691"/>
      </dsp:txXfrm>
    </dsp:sp>
    <dsp:sp modelId="{6A883932-4409-4AC2-9D12-B4513A03A60B}">
      <dsp:nvSpPr>
        <dsp:cNvPr id="0" name=""/>
        <dsp:cNvSpPr/>
      </dsp:nvSpPr>
      <dsp:spPr>
        <a:xfrm>
          <a:off x="218724" y="3769168"/>
          <a:ext cx="1506767" cy="837092"/>
        </a:xfrm>
        <a:prstGeom prst="roundRect">
          <a:avLst>
            <a:gd name="adj" fmla="val 10000"/>
          </a:avLst>
        </a:prstGeom>
        <a:solidFill>
          <a:schemeClr val="accent3">
            <a:hueOff val="1594097"/>
            <a:satOff val="594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8÷3y</a:t>
          </a:r>
          <a:endParaRPr lang="pl-PL" sz="2700" kern="1200" dirty="0"/>
        </a:p>
      </dsp:txBody>
      <dsp:txXfrm>
        <a:off x="218724" y="3769168"/>
        <a:ext cx="1506767" cy="837092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40F6F2-17B3-4D22-9888-472870125ED4}">
      <dsp:nvSpPr>
        <dsp:cNvPr id="0" name=""/>
        <dsp:cNvSpPr/>
      </dsp:nvSpPr>
      <dsp:spPr>
        <a:xfrm>
          <a:off x="0" y="0"/>
          <a:ext cx="1967880" cy="11521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 smtClean="0"/>
            <a:t>4y∙3x</a:t>
          </a:r>
          <a:endParaRPr lang="pl-PL" sz="3100" kern="1200" dirty="0"/>
        </a:p>
      </dsp:txBody>
      <dsp:txXfrm>
        <a:off x="0" y="0"/>
        <a:ext cx="1967880" cy="1152128"/>
      </dsp:txXfrm>
    </dsp:sp>
    <dsp:sp modelId="{84682556-942E-40E8-BB0D-FFD1C7672B99}">
      <dsp:nvSpPr>
        <dsp:cNvPr id="0" name=""/>
        <dsp:cNvSpPr/>
      </dsp:nvSpPr>
      <dsp:spPr>
        <a:xfrm rot="5400000">
          <a:off x="767916" y="1180931"/>
          <a:ext cx="432048" cy="5184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100" kern="1200"/>
        </a:p>
      </dsp:txBody>
      <dsp:txXfrm rot="5400000">
        <a:off x="767916" y="1180931"/>
        <a:ext cx="432048" cy="518457"/>
      </dsp:txXfrm>
    </dsp:sp>
    <dsp:sp modelId="{4FD146F3-5D34-4819-B849-3C6BC3670CB6}">
      <dsp:nvSpPr>
        <dsp:cNvPr id="0" name=""/>
        <dsp:cNvSpPr/>
      </dsp:nvSpPr>
      <dsp:spPr>
        <a:xfrm>
          <a:off x="0" y="1728192"/>
          <a:ext cx="1967880" cy="1152128"/>
        </a:xfrm>
        <a:prstGeom prst="roundRect">
          <a:avLst>
            <a:gd name="adj" fmla="val 10000"/>
          </a:avLst>
        </a:prstGeom>
        <a:solidFill>
          <a:schemeClr val="accent4">
            <a:hueOff val="907210"/>
            <a:satOff val="-297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 smtClean="0"/>
            <a:t>(</a:t>
          </a:r>
          <a:r>
            <a:rPr lang="pl-PL" sz="3100" kern="1200" dirty="0" smtClean="0"/>
            <a:t>4∙3)∙(</a:t>
          </a:r>
          <a:r>
            <a:rPr lang="pl-PL" sz="3100" kern="1200" dirty="0" err="1" smtClean="0"/>
            <a:t>x∙y</a:t>
          </a:r>
          <a:r>
            <a:rPr lang="pl-PL" sz="3100" kern="1200" dirty="0" smtClean="0"/>
            <a:t>)</a:t>
          </a:r>
          <a:endParaRPr lang="pl-PL" sz="3100" kern="1200" dirty="0"/>
        </a:p>
      </dsp:txBody>
      <dsp:txXfrm>
        <a:off x="0" y="1728192"/>
        <a:ext cx="1967880" cy="1152128"/>
      </dsp:txXfrm>
    </dsp:sp>
    <dsp:sp modelId="{46781816-563D-4132-AFF9-56EE28DCF7EC}">
      <dsp:nvSpPr>
        <dsp:cNvPr id="0" name=""/>
        <dsp:cNvSpPr/>
      </dsp:nvSpPr>
      <dsp:spPr>
        <a:xfrm rot="5400000">
          <a:off x="767916" y="2909123"/>
          <a:ext cx="432047" cy="5184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814420"/>
            <a:satOff val="-594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100" kern="1200"/>
        </a:p>
      </dsp:txBody>
      <dsp:txXfrm rot="5400000">
        <a:off x="767916" y="2909123"/>
        <a:ext cx="432047" cy="518457"/>
      </dsp:txXfrm>
    </dsp:sp>
    <dsp:sp modelId="{3BF8DAD1-B9C4-443D-85DB-BD60F2BC1D96}">
      <dsp:nvSpPr>
        <dsp:cNvPr id="0" name=""/>
        <dsp:cNvSpPr/>
      </dsp:nvSpPr>
      <dsp:spPr>
        <a:xfrm>
          <a:off x="0" y="3456384"/>
          <a:ext cx="1967880" cy="1152128"/>
        </a:xfrm>
        <a:prstGeom prst="roundRect">
          <a:avLst>
            <a:gd name="adj" fmla="val 10000"/>
          </a:avLst>
        </a:prstGeom>
        <a:solidFill>
          <a:schemeClr val="accent4">
            <a:hueOff val="1814420"/>
            <a:satOff val="-594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 smtClean="0"/>
            <a:t>12xy</a:t>
          </a:r>
          <a:endParaRPr lang="pl-PL" sz="3100" kern="1200" dirty="0"/>
        </a:p>
      </dsp:txBody>
      <dsp:txXfrm>
        <a:off x="0" y="3456384"/>
        <a:ext cx="1967880" cy="1152128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FDFFAA-55EA-4F20-A4E2-B8BE51532A5E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Co można robić?</a:t>
          </a:r>
          <a:endParaRPr lang="pl-PL" sz="2800" kern="1200" dirty="0"/>
        </a:p>
      </dsp:txBody>
      <dsp:txXfrm>
        <a:off x="2155507" y="2277603"/>
        <a:ext cx="1784985" cy="1784985"/>
      </dsp:txXfrm>
    </dsp:sp>
    <dsp:sp modelId="{542F2CFA-FF69-4100-BEF7-DCDFD025B379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52F9EA-BFBF-4B44-A8A8-99EBD2DFAAF0}">
      <dsp:nvSpPr>
        <dsp:cNvPr id="0" name=""/>
        <dsp:cNvSpPr/>
      </dsp:nvSpPr>
      <dsp:spPr>
        <a:xfrm>
          <a:off x="160123" y="1063372"/>
          <a:ext cx="1695735" cy="13565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Wyłączać czynniki z nawiasów</a:t>
          </a:r>
          <a:endParaRPr lang="pl-PL" sz="2100" kern="1200" dirty="0"/>
        </a:p>
      </dsp:txBody>
      <dsp:txXfrm>
        <a:off x="160123" y="1063372"/>
        <a:ext cx="1695735" cy="1356588"/>
      </dsp:txXfrm>
    </dsp:sp>
    <dsp:sp modelId="{53F513F3-B67B-4496-B682-3F386A671BF1}">
      <dsp:nvSpPr>
        <dsp:cNvPr id="0" name=""/>
        <dsp:cNvSpPr/>
      </dsp:nvSpPr>
      <dsp:spPr>
        <a:xfrm rot="16244316">
          <a:off x="2314609" y="1179642"/>
          <a:ext cx="151154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BF6E4E-B848-411F-9478-CDE5821A0D83}">
      <dsp:nvSpPr>
        <dsp:cNvPr id="0" name=""/>
        <dsp:cNvSpPr/>
      </dsp:nvSpPr>
      <dsp:spPr>
        <a:xfrm>
          <a:off x="2232255" y="0"/>
          <a:ext cx="1695735" cy="13565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Wyłączać czynniki przed nawias</a:t>
          </a:r>
          <a:endParaRPr lang="pl-PL" sz="2100" kern="1200" dirty="0"/>
        </a:p>
      </dsp:txBody>
      <dsp:txXfrm>
        <a:off x="2232255" y="0"/>
        <a:ext cx="1695735" cy="1356588"/>
      </dsp:txXfrm>
    </dsp:sp>
    <dsp:sp modelId="{7ADC1AA4-F499-4C7C-9C30-6BCB881A2A11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816E40-980D-44D5-955E-5725667528B6}">
      <dsp:nvSpPr>
        <dsp:cNvPr id="0" name=""/>
        <dsp:cNvSpPr/>
      </dsp:nvSpPr>
      <dsp:spPr>
        <a:xfrm>
          <a:off x="4240140" y="1063372"/>
          <a:ext cx="1695735" cy="135658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Włączać w nawias</a:t>
          </a:r>
          <a:endParaRPr lang="pl-PL" sz="2100" kern="1200" dirty="0"/>
        </a:p>
      </dsp:txBody>
      <dsp:txXfrm>
        <a:off x="4240140" y="1063372"/>
        <a:ext cx="1695735" cy="1356588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873CB6-3F98-4180-821D-8A8BF16D37B0}">
      <dsp:nvSpPr>
        <dsp:cNvPr id="0" name=""/>
        <dsp:cNvSpPr/>
      </dsp:nvSpPr>
      <dsp:spPr>
        <a:xfrm>
          <a:off x="2087" y="266357"/>
          <a:ext cx="1802998" cy="119488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3 (</a:t>
          </a:r>
          <a:r>
            <a:rPr lang="pl-PL" sz="3000" kern="1200" dirty="0" smtClean="0"/>
            <a:t>x</a:t>
          </a:r>
          <a:r>
            <a:rPr lang="pl-PL" sz="3000" kern="1200" dirty="0" smtClean="0">
              <a:solidFill>
                <a:srgbClr val="FF0000"/>
              </a:solidFill>
            </a:rPr>
            <a:t>-</a:t>
          </a:r>
          <a:r>
            <a:rPr lang="pl-PL" sz="3000" kern="1200" dirty="0" smtClean="0"/>
            <a:t>y</a:t>
          </a:r>
          <a:r>
            <a:rPr lang="pl-PL" sz="3000" kern="1200" dirty="0" smtClean="0">
              <a:solidFill>
                <a:srgbClr val="0070C0"/>
              </a:solidFill>
            </a:rPr>
            <a:t>+</a:t>
          </a:r>
          <a:r>
            <a:rPr lang="pl-PL" sz="3000" kern="1200" dirty="0" smtClean="0"/>
            <a:t>5)</a:t>
          </a:r>
          <a:endParaRPr lang="pl-PL" sz="3000" kern="1200" dirty="0"/>
        </a:p>
      </dsp:txBody>
      <dsp:txXfrm>
        <a:off x="2087" y="266357"/>
        <a:ext cx="1802998" cy="1194882"/>
      </dsp:txXfrm>
    </dsp:sp>
    <dsp:sp modelId="{56F9A095-23A5-436A-9833-84ED2FD09314}">
      <dsp:nvSpPr>
        <dsp:cNvPr id="0" name=""/>
        <dsp:cNvSpPr/>
      </dsp:nvSpPr>
      <dsp:spPr>
        <a:xfrm>
          <a:off x="2004233" y="616856"/>
          <a:ext cx="422191" cy="493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kern="1200"/>
        </a:p>
      </dsp:txBody>
      <dsp:txXfrm>
        <a:off x="2004233" y="616856"/>
        <a:ext cx="422191" cy="493884"/>
      </dsp:txXfrm>
    </dsp:sp>
    <dsp:sp modelId="{981D71AC-316E-43F5-AB19-D344408C1D81}">
      <dsp:nvSpPr>
        <dsp:cNvPr id="0" name=""/>
        <dsp:cNvSpPr/>
      </dsp:nvSpPr>
      <dsp:spPr>
        <a:xfrm>
          <a:off x="2601674" y="266357"/>
          <a:ext cx="3222638" cy="119488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(</a:t>
          </a:r>
          <a:r>
            <a:rPr lang="pl-PL" sz="3000" kern="1200" dirty="0" smtClean="0"/>
            <a:t>3x</a:t>
          </a:r>
          <a:r>
            <a:rPr lang="pl-PL" sz="3000" kern="1200" dirty="0" smtClean="0"/>
            <a:t>)</a:t>
          </a:r>
          <a:r>
            <a:rPr lang="pl-PL" sz="3000" kern="1200" dirty="0" smtClean="0">
              <a:solidFill>
                <a:srgbClr val="FF0000"/>
              </a:solidFill>
            </a:rPr>
            <a:t>-</a:t>
          </a:r>
          <a:r>
            <a:rPr lang="pl-PL" sz="3000" kern="1200" dirty="0" smtClean="0"/>
            <a:t>(</a:t>
          </a:r>
          <a:r>
            <a:rPr lang="pl-PL" sz="3000" kern="1200" dirty="0" smtClean="0"/>
            <a:t>3y</a:t>
          </a:r>
          <a:r>
            <a:rPr lang="pl-PL" sz="3000" kern="1200" dirty="0" smtClean="0"/>
            <a:t>)</a:t>
          </a:r>
          <a:r>
            <a:rPr lang="pl-PL" sz="3000" kern="1200" dirty="0" smtClean="0">
              <a:solidFill>
                <a:srgbClr val="0070C0"/>
              </a:solidFill>
            </a:rPr>
            <a:t>+</a:t>
          </a:r>
          <a:r>
            <a:rPr lang="pl-PL" sz="3000" kern="1200" dirty="0" smtClean="0"/>
            <a:t>(</a:t>
          </a:r>
          <a:r>
            <a:rPr lang="pl-PL" sz="3000" kern="1200" dirty="0" smtClean="0"/>
            <a:t>3∙5</a:t>
          </a:r>
          <a:r>
            <a:rPr lang="pl-PL" sz="3000" kern="1200" dirty="0" smtClean="0"/>
            <a:t>)</a:t>
          </a:r>
          <a:endParaRPr lang="pl-PL" sz="3000" kern="1200" dirty="0"/>
        </a:p>
      </dsp:txBody>
      <dsp:txXfrm>
        <a:off x="2601674" y="266357"/>
        <a:ext cx="3222638" cy="1194882"/>
      </dsp:txXfrm>
    </dsp:sp>
    <dsp:sp modelId="{91784BBB-AA90-42F1-A79E-FCE3809AD8E1}">
      <dsp:nvSpPr>
        <dsp:cNvPr id="0" name=""/>
        <dsp:cNvSpPr/>
      </dsp:nvSpPr>
      <dsp:spPr>
        <a:xfrm>
          <a:off x="6023460" y="616856"/>
          <a:ext cx="422191" cy="493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kern="1200"/>
        </a:p>
      </dsp:txBody>
      <dsp:txXfrm>
        <a:off x="6023460" y="616856"/>
        <a:ext cx="422191" cy="493884"/>
      </dsp:txXfrm>
    </dsp:sp>
    <dsp:sp modelId="{7A0DBE32-A62B-4E5A-AE22-75C974A5DEA6}">
      <dsp:nvSpPr>
        <dsp:cNvPr id="0" name=""/>
        <dsp:cNvSpPr/>
      </dsp:nvSpPr>
      <dsp:spPr>
        <a:xfrm>
          <a:off x="6620901" y="266357"/>
          <a:ext cx="1873954" cy="119488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3x-3y+15</a:t>
          </a:r>
          <a:endParaRPr lang="pl-PL" sz="3000" kern="1200" dirty="0"/>
        </a:p>
      </dsp:txBody>
      <dsp:txXfrm>
        <a:off x="6620901" y="266357"/>
        <a:ext cx="1873954" cy="1194882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4B6399-DE4D-423E-AE9B-6C8017C6F2B5}">
      <dsp:nvSpPr>
        <dsp:cNvPr id="0" name=""/>
        <dsp:cNvSpPr/>
      </dsp:nvSpPr>
      <dsp:spPr>
        <a:xfrm>
          <a:off x="323948" y="28"/>
          <a:ext cx="2394366" cy="11071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/>
            <a:t>y(z+7÷2-9</a:t>
          </a:r>
          <a:r>
            <a:rPr lang="pl-PL" sz="3300" kern="1200" dirty="0" smtClean="0"/>
            <a:t>)</a:t>
          </a:r>
          <a:endParaRPr lang="pl-PL" sz="3300" kern="1200" dirty="0"/>
        </a:p>
      </dsp:txBody>
      <dsp:txXfrm>
        <a:off x="323948" y="28"/>
        <a:ext cx="2394366" cy="1107101"/>
      </dsp:txXfrm>
    </dsp:sp>
    <dsp:sp modelId="{7A0CA458-2729-4C58-ACFD-6E912D417351}">
      <dsp:nvSpPr>
        <dsp:cNvPr id="0" name=""/>
        <dsp:cNvSpPr/>
      </dsp:nvSpPr>
      <dsp:spPr>
        <a:xfrm>
          <a:off x="2880689" y="324778"/>
          <a:ext cx="391176" cy="4576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/>
        </a:p>
      </dsp:txBody>
      <dsp:txXfrm>
        <a:off x="2880689" y="324778"/>
        <a:ext cx="391176" cy="457602"/>
      </dsp:txXfrm>
    </dsp:sp>
    <dsp:sp modelId="{0F078F87-8696-490C-98B4-2814EB32BCDB}">
      <dsp:nvSpPr>
        <dsp:cNvPr id="0" name=""/>
        <dsp:cNvSpPr/>
      </dsp:nvSpPr>
      <dsp:spPr>
        <a:xfrm>
          <a:off x="3456382" y="28"/>
          <a:ext cx="2205383" cy="11071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/>
            <a:t>y(z+3,5-9</a:t>
          </a:r>
          <a:r>
            <a:rPr lang="pl-PL" sz="3300" kern="1200" dirty="0" smtClean="0"/>
            <a:t>)</a:t>
          </a:r>
          <a:endParaRPr lang="pl-PL" sz="3300" kern="1200" dirty="0"/>
        </a:p>
      </dsp:txBody>
      <dsp:txXfrm>
        <a:off x="3456382" y="28"/>
        <a:ext cx="2205383" cy="1107101"/>
      </dsp:txXfrm>
    </dsp:sp>
    <dsp:sp modelId="{A1C98B74-8AF4-437F-A25A-783ED4793CB9}">
      <dsp:nvSpPr>
        <dsp:cNvPr id="0" name=""/>
        <dsp:cNvSpPr/>
      </dsp:nvSpPr>
      <dsp:spPr>
        <a:xfrm>
          <a:off x="5824141" y="324778"/>
          <a:ext cx="391176" cy="4576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/>
        </a:p>
      </dsp:txBody>
      <dsp:txXfrm>
        <a:off x="5824141" y="324778"/>
        <a:ext cx="391176" cy="457602"/>
      </dsp:txXfrm>
    </dsp:sp>
    <dsp:sp modelId="{929744AA-5E8D-4E4C-8BC0-52AB7075D193}">
      <dsp:nvSpPr>
        <dsp:cNvPr id="0" name=""/>
        <dsp:cNvSpPr/>
      </dsp:nvSpPr>
      <dsp:spPr>
        <a:xfrm>
          <a:off x="6399834" y="28"/>
          <a:ext cx="1845169" cy="110710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/>
            <a:t>y(z-5,5</a:t>
          </a:r>
          <a:r>
            <a:rPr lang="pl-PL" sz="3300" kern="1200" dirty="0" smtClean="0"/>
            <a:t>)</a:t>
          </a:r>
          <a:endParaRPr lang="pl-PL" sz="3300" kern="1200" dirty="0"/>
        </a:p>
      </dsp:txBody>
      <dsp:txXfrm>
        <a:off x="6399834" y="28"/>
        <a:ext cx="1845169" cy="1107101"/>
      </dsp:txXfrm>
    </dsp:sp>
    <dsp:sp modelId="{75EA6D67-581A-4EA4-9FDC-1AFED20A77B0}">
      <dsp:nvSpPr>
        <dsp:cNvPr id="0" name=""/>
        <dsp:cNvSpPr/>
      </dsp:nvSpPr>
      <dsp:spPr>
        <a:xfrm rot="5400000">
          <a:off x="6949845" y="1236291"/>
          <a:ext cx="398197" cy="4576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/>
        </a:p>
      </dsp:txBody>
      <dsp:txXfrm rot="5400000">
        <a:off x="6949845" y="1236291"/>
        <a:ext cx="398197" cy="457602"/>
      </dsp:txXfrm>
    </dsp:sp>
    <dsp:sp modelId="{59D3939F-5AB8-4E42-B970-4276760BD962}">
      <dsp:nvSpPr>
        <dsp:cNvPr id="0" name=""/>
        <dsp:cNvSpPr/>
      </dsp:nvSpPr>
      <dsp:spPr>
        <a:xfrm>
          <a:off x="5697507" y="1845197"/>
          <a:ext cx="2547496" cy="11071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/>
            <a:t>(</a:t>
          </a:r>
          <a:r>
            <a:rPr lang="pl-PL" sz="3300" kern="1200" dirty="0" err="1" smtClean="0"/>
            <a:t>y∙z</a:t>
          </a:r>
          <a:r>
            <a:rPr lang="pl-PL" sz="3300" kern="1200" dirty="0" smtClean="0"/>
            <a:t>)-(</a:t>
          </a:r>
          <a:r>
            <a:rPr lang="pl-PL" sz="3300" kern="1200" dirty="0" smtClean="0"/>
            <a:t>y∙5,5</a:t>
          </a:r>
          <a:r>
            <a:rPr lang="pl-PL" sz="3300" kern="1200" dirty="0" smtClean="0"/>
            <a:t>)</a:t>
          </a:r>
          <a:endParaRPr lang="pl-PL" sz="3300" kern="1200" dirty="0"/>
        </a:p>
      </dsp:txBody>
      <dsp:txXfrm>
        <a:off x="5697507" y="1845197"/>
        <a:ext cx="2547496" cy="1107101"/>
      </dsp:txXfrm>
    </dsp:sp>
    <dsp:sp modelId="{EE48E609-AF60-4B8A-AC73-724BEEDCDDB3}">
      <dsp:nvSpPr>
        <dsp:cNvPr id="0" name=""/>
        <dsp:cNvSpPr/>
      </dsp:nvSpPr>
      <dsp:spPr>
        <a:xfrm rot="10800000">
          <a:off x="5143956" y="2169947"/>
          <a:ext cx="391176" cy="4576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/>
        </a:p>
      </dsp:txBody>
      <dsp:txXfrm rot="10800000">
        <a:off x="5143956" y="2169947"/>
        <a:ext cx="391176" cy="457602"/>
      </dsp:txXfrm>
    </dsp:sp>
    <dsp:sp modelId="{434DC6BF-956F-444E-9C7B-45B2A12E9CFF}">
      <dsp:nvSpPr>
        <dsp:cNvPr id="0" name=""/>
        <dsp:cNvSpPr/>
      </dsp:nvSpPr>
      <dsp:spPr>
        <a:xfrm>
          <a:off x="3114269" y="1845197"/>
          <a:ext cx="1845169" cy="110710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/>
            <a:t>yz-5,5y</a:t>
          </a:r>
          <a:endParaRPr lang="pl-PL" sz="3300" kern="1200" dirty="0"/>
        </a:p>
      </dsp:txBody>
      <dsp:txXfrm>
        <a:off x="3114269" y="1845197"/>
        <a:ext cx="1845169" cy="1107101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C951CE-F660-4E40-AEFB-E7E1977BB8A2}">
      <dsp:nvSpPr>
        <dsp:cNvPr id="0" name=""/>
        <dsp:cNvSpPr/>
      </dsp:nvSpPr>
      <dsp:spPr>
        <a:xfrm>
          <a:off x="4114800" y="1523135"/>
          <a:ext cx="2774501" cy="481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762"/>
              </a:lnTo>
              <a:lnTo>
                <a:pt x="2774501" y="240762"/>
              </a:lnTo>
              <a:lnTo>
                <a:pt x="2774501" y="481525"/>
              </a:lnTo>
            </a:path>
          </a:pathLst>
        </a:custGeom>
        <a:noFill/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559E9B-ACD7-46D5-84F3-B058A250F582}">
      <dsp:nvSpPr>
        <dsp:cNvPr id="0" name=""/>
        <dsp:cNvSpPr/>
      </dsp:nvSpPr>
      <dsp:spPr>
        <a:xfrm>
          <a:off x="3922396" y="1523135"/>
          <a:ext cx="192403" cy="481525"/>
        </a:xfrm>
        <a:custGeom>
          <a:avLst/>
          <a:gdLst/>
          <a:ahLst/>
          <a:cxnLst/>
          <a:rect l="0" t="0" r="0" b="0"/>
          <a:pathLst>
            <a:path>
              <a:moveTo>
                <a:pt x="192403" y="0"/>
              </a:moveTo>
              <a:lnTo>
                <a:pt x="192403" y="240762"/>
              </a:lnTo>
              <a:lnTo>
                <a:pt x="0" y="240762"/>
              </a:lnTo>
              <a:lnTo>
                <a:pt x="0" y="481525"/>
              </a:lnTo>
            </a:path>
          </a:pathLst>
        </a:custGeom>
        <a:noFill/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4D59D-365C-4EB9-9DEA-BAC4AB2BB6EA}">
      <dsp:nvSpPr>
        <dsp:cNvPr id="0" name=""/>
        <dsp:cNvSpPr/>
      </dsp:nvSpPr>
      <dsp:spPr>
        <a:xfrm>
          <a:off x="1147895" y="1523135"/>
          <a:ext cx="2966904" cy="481525"/>
        </a:xfrm>
        <a:custGeom>
          <a:avLst/>
          <a:gdLst/>
          <a:ahLst/>
          <a:cxnLst/>
          <a:rect l="0" t="0" r="0" b="0"/>
          <a:pathLst>
            <a:path>
              <a:moveTo>
                <a:pt x="2966904" y="0"/>
              </a:moveTo>
              <a:lnTo>
                <a:pt x="2966904" y="240762"/>
              </a:lnTo>
              <a:lnTo>
                <a:pt x="0" y="240762"/>
              </a:lnTo>
              <a:lnTo>
                <a:pt x="0" y="481525"/>
              </a:lnTo>
            </a:path>
          </a:pathLst>
        </a:custGeom>
        <a:noFill/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FF4FE0-6BA3-47F4-8DD8-9749F08E6D21}">
      <dsp:nvSpPr>
        <dsp:cNvPr id="0" name=""/>
        <dsp:cNvSpPr/>
      </dsp:nvSpPr>
      <dsp:spPr>
        <a:xfrm>
          <a:off x="2968311" y="376647"/>
          <a:ext cx="2292976" cy="11464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/>
            <a:t>4(x+5-z</a:t>
          </a:r>
          <a:r>
            <a:rPr lang="pl-PL" sz="3800" kern="1200" dirty="0" smtClean="0"/>
            <a:t>)</a:t>
          </a:r>
          <a:endParaRPr lang="pl-PL" sz="3800" kern="1200" dirty="0"/>
        </a:p>
      </dsp:txBody>
      <dsp:txXfrm>
        <a:off x="2968311" y="376647"/>
        <a:ext cx="2292976" cy="1146488"/>
      </dsp:txXfrm>
    </dsp:sp>
    <dsp:sp modelId="{E055BF19-7FAE-4210-8C94-43C75795973C}">
      <dsp:nvSpPr>
        <dsp:cNvPr id="0" name=""/>
        <dsp:cNvSpPr/>
      </dsp:nvSpPr>
      <dsp:spPr>
        <a:xfrm>
          <a:off x="1406" y="2004661"/>
          <a:ext cx="2292976" cy="11464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/>
            <a:t>4x+4(5-z</a:t>
          </a:r>
          <a:r>
            <a:rPr lang="pl-PL" sz="3800" kern="1200" dirty="0" smtClean="0"/>
            <a:t>)</a:t>
          </a:r>
          <a:endParaRPr lang="pl-PL" sz="3800" kern="1200" dirty="0"/>
        </a:p>
      </dsp:txBody>
      <dsp:txXfrm>
        <a:off x="1406" y="2004661"/>
        <a:ext cx="2292976" cy="1146488"/>
      </dsp:txXfrm>
    </dsp:sp>
    <dsp:sp modelId="{DD31ED44-BDAF-4944-B200-5A773696A1E5}">
      <dsp:nvSpPr>
        <dsp:cNvPr id="0" name=""/>
        <dsp:cNvSpPr/>
      </dsp:nvSpPr>
      <dsp:spPr>
        <a:xfrm>
          <a:off x="2775908" y="2004661"/>
          <a:ext cx="2292976" cy="11464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/>
            <a:t>20+4(x-z</a:t>
          </a:r>
          <a:r>
            <a:rPr lang="pl-PL" sz="3800" kern="1200" dirty="0" smtClean="0"/>
            <a:t>)</a:t>
          </a:r>
          <a:endParaRPr lang="pl-PL" sz="3800" kern="1200" dirty="0"/>
        </a:p>
      </dsp:txBody>
      <dsp:txXfrm>
        <a:off x="2775908" y="2004661"/>
        <a:ext cx="2292976" cy="1146488"/>
      </dsp:txXfrm>
    </dsp:sp>
    <dsp:sp modelId="{2ADCACB6-8EE4-4AD3-AE07-4FB0FE791C74}">
      <dsp:nvSpPr>
        <dsp:cNvPr id="0" name=""/>
        <dsp:cNvSpPr/>
      </dsp:nvSpPr>
      <dsp:spPr>
        <a:xfrm>
          <a:off x="5550409" y="2004661"/>
          <a:ext cx="2677783" cy="11464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/>
            <a:t>(-4z)+4(x+5)</a:t>
          </a:r>
          <a:endParaRPr lang="pl-PL" sz="3800" kern="1200" dirty="0"/>
        </a:p>
      </dsp:txBody>
      <dsp:txXfrm>
        <a:off x="5550409" y="2004661"/>
        <a:ext cx="2677783" cy="1146488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26F5CC-E806-43B2-89A2-75809966679D}">
      <dsp:nvSpPr>
        <dsp:cNvPr id="0" name=""/>
        <dsp:cNvSpPr/>
      </dsp:nvSpPr>
      <dsp:spPr>
        <a:xfrm>
          <a:off x="2610" y="579850"/>
          <a:ext cx="2134829" cy="107195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3y+3z-15x</a:t>
          </a:r>
          <a:endParaRPr lang="pl-PL" sz="2800" kern="1200" dirty="0"/>
        </a:p>
      </dsp:txBody>
      <dsp:txXfrm>
        <a:off x="2610" y="579850"/>
        <a:ext cx="2134829" cy="1071952"/>
      </dsp:txXfrm>
    </dsp:sp>
    <dsp:sp modelId="{7C4B924B-C453-4D52-8F15-8FD7347EFE9F}">
      <dsp:nvSpPr>
        <dsp:cNvPr id="0" name=""/>
        <dsp:cNvSpPr/>
      </dsp:nvSpPr>
      <dsp:spPr>
        <a:xfrm>
          <a:off x="2316099" y="894289"/>
          <a:ext cx="378756" cy="4430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/>
        </a:p>
      </dsp:txBody>
      <dsp:txXfrm>
        <a:off x="2316099" y="894289"/>
        <a:ext cx="378756" cy="443073"/>
      </dsp:txXfrm>
    </dsp:sp>
    <dsp:sp modelId="{F19E4016-296A-4725-81DF-7343C1C621C1}">
      <dsp:nvSpPr>
        <dsp:cNvPr id="0" name=""/>
        <dsp:cNvSpPr/>
      </dsp:nvSpPr>
      <dsp:spPr>
        <a:xfrm>
          <a:off x="2852075" y="579850"/>
          <a:ext cx="2384629" cy="107195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3y+3z-3∙5x</a:t>
          </a:r>
          <a:endParaRPr lang="pl-PL" sz="2700" kern="1200" dirty="0"/>
        </a:p>
      </dsp:txBody>
      <dsp:txXfrm>
        <a:off x="2852075" y="579850"/>
        <a:ext cx="2384629" cy="1071952"/>
      </dsp:txXfrm>
    </dsp:sp>
    <dsp:sp modelId="{AB1BDC4B-BA31-4A9F-B860-3261DBAE5A98}">
      <dsp:nvSpPr>
        <dsp:cNvPr id="0" name=""/>
        <dsp:cNvSpPr/>
      </dsp:nvSpPr>
      <dsp:spPr>
        <a:xfrm>
          <a:off x="5415364" y="894289"/>
          <a:ext cx="378756" cy="4430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/>
        </a:p>
      </dsp:txBody>
      <dsp:txXfrm>
        <a:off x="5415364" y="894289"/>
        <a:ext cx="378756" cy="443073"/>
      </dsp:txXfrm>
    </dsp:sp>
    <dsp:sp modelId="{89B86090-3FBC-40BC-91B4-C5B307987E3B}">
      <dsp:nvSpPr>
        <dsp:cNvPr id="0" name=""/>
        <dsp:cNvSpPr/>
      </dsp:nvSpPr>
      <dsp:spPr>
        <a:xfrm>
          <a:off x="5951340" y="579850"/>
          <a:ext cx="2409320" cy="107195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3(y+z-5x</a:t>
          </a:r>
          <a:r>
            <a:rPr lang="pl-PL" sz="2700" kern="1200" dirty="0" smtClean="0"/>
            <a:t>)</a:t>
          </a:r>
          <a:endParaRPr lang="pl-PL" sz="2700" kern="1200" dirty="0"/>
        </a:p>
      </dsp:txBody>
      <dsp:txXfrm>
        <a:off x="5951340" y="579850"/>
        <a:ext cx="2409320" cy="1071952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0B1FA4-E549-40A7-A1F0-0B3A02F42DE5}">
      <dsp:nvSpPr>
        <dsp:cNvPr id="0" name=""/>
        <dsp:cNvSpPr/>
      </dsp:nvSpPr>
      <dsp:spPr>
        <a:xfrm>
          <a:off x="1840" y="393033"/>
          <a:ext cx="2004621" cy="12027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4x+20</a:t>
          </a:r>
          <a:endParaRPr lang="pl-PL" sz="3200" kern="1200" dirty="0"/>
        </a:p>
      </dsp:txBody>
      <dsp:txXfrm>
        <a:off x="1840" y="393033"/>
        <a:ext cx="2004621" cy="1202772"/>
      </dsp:txXfrm>
    </dsp:sp>
    <dsp:sp modelId="{934CCF0D-ABEC-433B-BD05-D66825D57757}">
      <dsp:nvSpPr>
        <dsp:cNvPr id="0" name=""/>
        <dsp:cNvSpPr/>
      </dsp:nvSpPr>
      <dsp:spPr>
        <a:xfrm>
          <a:off x="2206923" y="745846"/>
          <a:ext cx="424979" cy="4971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kern="1200"/>
        </a:p>
      </dsp:txBody>
      <dsp:txXfrm>
        <a:off x="2206923" y="745846"/>
        <a:ext cx="424979" cy="497146"/>
      </dsp:txXfrm>
    </dsp:sp>
    <dsp:sp modelId="{B406A869-3C54-4536-ACB4-0057C61D55B1}">
      <dsp:nvSpPr>
        <dsp:cNvPr id="0" name=""/>
        <dsp:cNvSpPr/>
      </dsp:nvSpPr>
      <dsp:spPr>
        <a:xfrm>
          <a:off x="2808310" y="393033"/>
          <a:ext cx="2004621" cy="1202772"/>
        </a:xfrm>
        <a:prstGeom prst="roundRect">
          <a:avLst>
            <a:gd name="adj" fmla="val 10000"/>
          </a:avLst>
        </a:prstGeom>
        <a:solidFill>
          <a:schemeClr val="accent2">
            <a:hueOff val="3241393"/>
            <a:satOff val="12376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2∙(2x+10</a:t>
          </a:r>
          <a:r>
            <a:rPr lang="pl-PL" sz="3200" kern="1200" dirty="0" smtClean="0"/>
            <a:t>)</a:t>
          </a:r>
          <a:endParaRPr lang="pl-PL" sz="3200" kern="1200" dirty="0"/>
        </a:p>
      </dsp:txBody>
      <dsp:txXfrm>
        <a:off x="2808310" y="393033"/>
        <a:ext cx="2004621" cy="1202772"/>
      </dsp:txXfrm>
    </dsp:sp>
    <dsp:sp modelId="{CCABBB90-ED08-4489-B666-16033E440263}">
      <dsp:nvSpPr>
        <dsp:cNvPr id="0" name=""/>
        <dsp:cNvSpPr/>
      </dsp:nvSpPr>
      <dsp:spPr>
        <a:xfrm>
          <a:off x="5013393" y="745846"/>
          <a:ext cx="424979" cy="4971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6482786"/>
            <a:satOff val="24753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kern="1200"/>
        </a:p>
      </dsp:txBody>
      <dsp:txXfrm>
        <a:off x="5013393" y="745846"/>
        <a:ext cx="424979" cy="497146"/>
      </dsp:txXfrm>
    </dsp:sp>
    <dsp:sp modelId="{C994FB6A-ACD0-411A-96B9-B53A263C1B46}">
      <dsp:nvSpPr>
        <dsp:cNvPr id="0" name=""/>
        <dsp:cNvSpPr/>
      </dsp:nvSpPr>
      <dsp:spPr>
        <a:xfrm>
          <a:off x="5614779" y="393033"/>
          <a:ext cx="2736307" cy="1202772"/>
        </a:xfrm>
        <a:prstGeom prst="roundRect">
          <a:avLst>
            <a:gd name="adj" fmla="val 10000"/>
          </a:avLst>
        </a:prstGeom>
        <a:solidFill>
          <a:schemeClr val="accent2">
            <a:hueOff val="6482786"/>
            <a:satOff val="24753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4∙(x+5</a:t>
          </a:r>
          <a:r>
            <a:rPr lang="pl-PL" sz="3200" kern="1200" dirty="0" smtClean="0"/>
            <a:t>)</a:t>
          </a:r>
          <a:endParaRPr lang="pl-PL" sz="3200" kern="1200" dirty="0"/>
        </a:p>
      </dsp:txBody>
      <dsp:txXfrm>
        <a:off x="5614779" y="393033"/>
        <a:ext cx="2736307" cy="120277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B2DEDB-78D6-4D40-A433-7CEB11697A5D}">
      <dsp:nvSpPr>
        <dsp:cNvPr id="0" name=""/>
        <dsp:cNvSpPr/>
      </dsp:nvSpPr>
      <dsp:spPr>
        <a:xfrm rot="10800000">
          <a:off x="2376270" y="414218"/>
          <a:ext cx="4413760" cy="1530001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4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86577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Upraszczanie wyrażeń algebraicznych to zapisanie ich w najprostszej postaci</a:t>
          </a:r>
          <a:endParaRPr lang="pl-PL" sz="2100" kern="1200" dirty="0"/>
        </a:p>
      </dsp:txBody>
      <dsp:txXfrm rot="10800000">
        <a:off x="2376270" y="414218"/>
        <a:ext cx="4413760" cy="1530001"/>
      </dsp:txXfrm>
    </dsp:sp>
    <dsp:sp modelId="{5741D4CB-ABB6-4F5C-BBA9-2EC95D2C561D}">
      <dsp:nvSpPr>
        <dsp:cNvPr id="0" name=""/>
        <dsp:cNvSpPr/>
      </dsp:nvSpPr>
      <dsp:spPr>
        <a:xfrm>
          <a:off x="1512157" y="432046"/>
          <a:ext cx="1682994" cy="168299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8BB22A-7032-4384-826F-5BDD37E6582C}">
      <dsp:nvSpPr>
        <dsp:cNvPr id="0" name=""/>
        <dsp:cNvSpPr/>
      </dsp:nvSpPr>
      <dsp:spPr>
        <a:xfrm>
          <a:off x="4649" y="49431"/>
          <a:ext cx="1613326" cy="13728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8x+12y+28</a:t>
          </a:r>
          <a:endParaRPr lang="pl-PL" sz="2200" kern="1200" dirty="0"/>
        </a:p>
      </dsp:txBody>
      <dsp:txXfrm>
        <a:off x="4649" y="49431"/>
        <a:ext cx="1613326" cy="1372849"/>
      </dsp:txXfrm>
    </dsp:sp>
    <dsp:sp modelId="{96C9C2A3-CC42-4F91-B03E-BFA242A73650}">
      <dsp:nvSpPr>
        <dsp:cNvPr id="0" name=""/>
        <dsp:cNvSpPr/>
      </dsp:nvSpPr>
      <dsp:spPr>
        <a:xfrm>
          <a:off x="1846784" y="452133"/>
          <a:ext cx="485073" cy="5674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/>
        </a:p>
      </dsp:txBody>
      <dsp:txXfrm>
        <a:off x="1846784" y="452133"/>
        <a:ext cx="485073" cy="567444"/>
      </dsp:txXfrm>
    </dsp:sp>
    <dsp:sp modelId="{D292E328-E25C-4406-B69F-D1A694C9A779}">
      <dsp:nvSpPr>
        <dsp:cNvPr id="0" name=""/>
        <dsp:cNvSpPr/>
      </dsp:nvSpPr>
      <dsp:spPr>
        <a:xfrm>
          <a:off x="2533209" y="49431"/>
          <a:ext cx="3029283" cy="1372849"/>
        </a:xfrm>
        <a:prstGeom prst="roundRect">
          <a:avLst>
            <a:gd name="adj" fmla="val 10000"/>
          </a:avLst>
        </a:prstGeom>
        <a:solidFill>
          <a:schemeClr val="accent3">
            <a:hueOff val="797048"/>
            <a:satOff val="297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4∙2x+4∙3y+4∙7</a:t>
          </a:r>
          <a:endParaRPr lang="pl-PL" sz="2200" kern="1200" dirty="0"/>
        </a:p>
      </dsp:txBody>
      <dsp:txXfrm>
        <a:off x="2533209" y="49431"/>
        <a:ext cx="3029283" cy="1372849"/>
      </dsp:txXfrm>
    </dsp:sp>
    <dsp:sp modelId="{261C12EA-865D-4FFC-9939-60853E37500C}">
      <dsp:nvSpPr>
        <dsp:cNvPr id="0" name=""/>
        <dsp:cNvSpPr/>
      </dsp:nvSpPr>
      <dsp:spPr>
        <a:xfrm>
          <a:off x="5791300" y="452133"/>
          <a:ext cx="485073" cy="5674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594097"/>
            <a:satOff val="594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/>
        </a:p>
      </dsp:txBody>
      <dsp:txXfrm>
        <a:off x="5791300" y="452133"/>
        <a:ext cx="485073" cy="567444"/>
      </dsp:txXfrm>
    </dsp:sp>
    <dsp:sp modelId="{9F6C667F-2ABC-4DDF-9E16-9A9E44D759D0}">
      <dsp:nvSpPr>
        <dsp:cNvPr id="0" name=""/>
        <dsp:cNvSpPr/>
      </dsp:nvSpPr>
      <dsp:spPr>
        <a:xfrm>
          <a:off x="6477725" y="49431"/>
          <a:ext cx="1870553" cy="1372849"/>
        </a:xfrm>
        <a:prstGeom prst="roundRect">
          <a:avLst>
            <a:gd name="adj" fmla="val 10000"/>
          </a:avLst>
        </a:prstGeom>
        <a:solidFill>
          <a:schemeClr val="accent3">
            <a:hueOff val="1594097"/>
            <a:satOff val="594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4(2x+3y+7</a:t>
          </a:r>
          <a:r>
            <a:rPr lang="pl-PL" sz="2200" kern="1200" dirty="0" smtClean="0"/>
            <a:t>)</a:t>
          </a:r>
          <a:endParaRPr lang="pl-PL" sz="2200" kern="1200" dirty="0"/>
        </a:p>
      </dsp:txBody>
      <dsp:txXfrm>
        <a:off x="6477725" y="49431"/>
        <a:ext cx="1870553" cy="1372849"/>
      </dsp:txXfrm>
    </dsp:sp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9D2496-4F43-4ABA-8ADB-EBE85E910BD8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Co można robić?</a:t>
          </a:r>
          <a:endParaRPr lang="pl-PL" sz="2800" kern="1200" dirty="0"/>
        </a:p>
      </dsp:txBody>
      <dsp:txXfrm>
        <a:off x="2155507" y="2277603"/>
        <a:ext cx="1784985" cy="1784985"/>
      </dsp:txXfrm>
    </dsp:sp>
    <dsp:sp modelId="{7BEA24E4-596E-43F9-BDB3-60658F46436F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B2A568-5FB1-4450-9D62-640B05BDD60A}">
      <dsp:nvSpPr>
        <dsp:cNvPr id="0" name=""/>
        <dsp:cNvSpPr/>
      </dsp:nvSpPr>
      <dsp:spPr>
        <a:xfrm>
          <a:off x="160123" y="1063372"/>
          <a:ext cx="1695735" cy="13565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Przenosić na inny „poziom”</a:t>
          </a:r>
          <a:endParaRPr lang="pl-PL" sz="2700" kern="1200" dirty="0"/>
        </a:p>
      </dsp:txBody>
      <dsp:txXfrm>
        <a:off x="160123" y="1063372"/>
        <a:ext cx="1695735" cy="1356588"/>
      </dsp:txXfrm>
    </dsp:sp>
    <dsp:sp modelId="{1B1AB1D3-CA9D-4940-A08F-0B4C11EEAE8D}">
      <dsp:nvSpPr>
        <dsp:cNvPr id="0" name=""/>
        <dsp:cNvSpPr/>
      </dsp:nvSpPr>
      <dsp:spPr>
        <a:xfrm rot="16200000">
          <a:off x="2292993" y="1180352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093610-1C54-4F91-90F9-8BB5B7332187}">
      <dsp:nvSpPr>
        <dsp:cNvPr id="0" name=""/>
        <dsp:cNvSpPr/>
      </dsp:nvSpPr>
      <dsp:spPr>
        <a:xfrm>
          <a:off x="2200132" y="1411"/>
          <a:ext cx="1695735" cy="13565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Skracać </a:t>
          </a:r>
          <a:endParaRPr lang="pl-PL" sz="2700" kern="1200" dirty="0"/>
        </a:p>
      </dsp:txBody>
      <dsp:txXfrm>
        <a:off x="2200132" y="1411"/>
        <a:ext cx="1695735" cy="1356588"/>
      </dsp:txXfrm>
    </dsp:sp>
    <dsp:sp modelId="{231F2A4B-2109-4614-9BD1-5F02C6E60D30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C4290-67AF-48FC-BC5E-45BA09C74255}">
      <dsp:nvSpPr>
        <dsp:cNvPr id="0" name=""/>
        <dsp:cNvSpPr/>
      </dsp:nvSpPr>
      <dsp:spPr>
        <a:xfrm>
          <a:off x="4240140" y="1063372"/>
          <a:ext cx="1695735" cy="135658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Mnożyć, dzielić itd.</a:t>
          </a:r>
          <a:endParaRPr lang="pl-PL" sz="2700" kern="1200" dirty="0"/>
        </a:p>
      </dsp:txBody>
      <dsp:txXfrm>
        <a:off x="4240140" y="1063372"/>
        <a:ext cx="1695735" cy="1356588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1D3DF6-132B-4B93-961A-CBBFB25E0207}">
      <dsp:nvSpPr>
        <dsp:cNvPr id="0" name=""/>
        <dsp:cNvSpPr/>
      </dsp:nvSpPr>
      <dsp:spPr>
        <a:xfrm>
          <a:off x="1835" y="1108843"/>
          <a:ext cx="2236080" cy="894432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026" tIns="69342" rIns="69342" bIns="69342" numCol="1" spcCol="1270" anchor="ctr" anchorCtr="0">
          <a:noAutofit/>
        </a:bodyPr>
        <a:lstStyle/>
        <a:p>
          <a:pPr lvl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200" kern="1200" dirty="0" smtClean="0"/>
            <a:t> </a:t>
          </a:r>
        </a:p>
      </dsp:txBody>
      <dsp:txXfrm>
        <a:off x="1835" y="1108843"/>
        <a:ext cx="2236080" cy="894432"/>
      </dsp:txXfrm>
    </dsp:sp>
    <dsp:sp modelId="{944F6C0D-0F25-44DE-8DEB-D7C236F5907D}">
      <dsp:nvSpPr>
        <dsp:cNvPr id="0" name=""/>
        <dsp:cNvSpPr/>
      </dsp:nvSpPr>
      <dsp:spPr>
        <a:xfrm>
          <a:off x="2014307" y="1108843"/>
          <a:ext cx="2236080" cy="89443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026" tIns="69342" rIns="69342" bIns="69342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200" kern="1200" dirty="0" smtClean="0"/>
            <a:t> </a:t>
          </a:r>
          <a:endParaRPr lang="pl-PL" sz="5200" kern="1200" dirty="0"/>
        </a:p>
      </dsp:txBody>
      <dsp:txXfrm>
        <a:off x="2014307" y="1108843"/>
        <a:ext cx="2236080" cy="894432"/>
      </dsp:txXfrm>
    </dsp:sp>
    <dsp:sp modelId="{29CE14FA-273E-43F3-B0E1-8111EE205298}">
      <dsp:nvSpPr>
        <dsp:cNvPr id="0" name=""/>
        <dsp:cNvSpPr/>
      </dsp:nvSpPr>
      <dsp:spPr>
        <a:xfrm>
          <a:off x="4026780" y="1108843"/>
          <a:ext cx="2236080" cy="89443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026" tIns="69342" rIns="69342" bIns="69342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200" kern="1200" dirty="0" smtClean="0"/>
            <a:t> </a:t>
          </a:r>
          <a:endParaRPr lang="pl-PL" sz="5200" kern="1200" dirty="0"/>
        </a:p>
      </dsp:txBody>
      <dsp:txXfrm>
        <a:off x="4026780" y="1108843"/>
        <a:ext cx="2236080" cy="894432"/>
      </dsp:txXfrm>
    </dsp:sp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804B52-B512-4680-AA1E-7AACEC2EDB55}">
      <dsp:nvSpPr>
        <dsp:cNvPr id="0" name=""/>
        <dsp:cNvSpPr/>
      </dsp:nvSpPr>
      <dsp:spPr>
        <a:xfrm>
          <a:off x="2172" y="0"/>
          <a:ext cx="2647313" cy="895648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15y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13∙3</a:t>
          </a:r>
          <a:endParaRPr lang="pl-PL" sz="2400" kern="1200" dirty="0"/>
        </a:p>
      </dsp:txBody>
      <dsp:txXfrm>
        <a:off x="2172" y="0"/>
        <a:ext cx="2647313" cy="895648"/>
      </dsp:txXfrm>
    </dsp:sp>
    <dsp:sp modelId="{82DDACAD-0C0A-4CF3-8AF9-17D351BD9EA3}">
      <dsp:nvSpPr>
        <dsp:cNvPr id="0" name=""/>
        <dsp:cNvSpPr/>
      </dsp:nvSpPr>
      <dsp:spPr>
        <a:xfrm>
          <a:off x="2384755" y="0"/>
          <a:ext cx="2647313" cy="895648"/>
        </a:xfrm>
        <a:prstGeom prst="chevron">
          <a:avLst/>
        </a:prstGeom>
        <a:solidFill>
          <a:schemeClr val="accent5">
            <a:hueOff val="781623"/>
            <a:satOff val="-6931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15y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39</a:t>
          </a:r>
          <a:endParaRPr lang="pl-PL" sz="2400" kern="1200" dirty="0"/>
        </a:p>
      </dsp:txBody>
      <dsp:txXfrm>
        <a:off x="2384755" y="0"/>
        <a:ext cx="2647313" cy="895648"/>
      </dsp:txXfrm>
    </dsp:sp>
    <dsp:sp modelId="{8928D33E-5332-47A7-BDCD-30FABF13FB99}">
      <dsp:nvSpPr>
        <dsp:cNvPr id="0" name=""/>
        <dsp:cNvSpPr/>
      </dsp:nvSpPr>
      <dsp:spPr>
        <a:xfrm>
          <a:off x="4767337" y="0"/>
          <a:ext cx="2647313" cy="895648"/>
        </a:xfrm>
        <a:prstGeom prst="chevron">
          <a:avLst/>
        </a:prstGeom>
        <a:solidFill>
          <a:schemeClr val="accent5">
            <a:hueOff val="1563246"/>
            <a:satOff val="-13862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45y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39</a:t>
          </a:r>
          <a:endParaRPr lang="pl-PL" sz="2400" kern="1200" dirty="0"/>
        </a:p>
      </dsp:txBody>
      <dsp:txXfrm>
        <a:off x="4767337" y="0"/>
        <a:ext cx="2647313" cy="895648"/>
      </dsp:txXfrm>
    </dsp:sp>
  </dsp:spTree>
</dsp:drawing>
</file>

<file path=ppt/diagrams/drawing2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E8B1EA-8DEB-41FA-8CB7-203FD32FE1E6}">
      <dsp:nvSpPr>
        <dsp:cNvPr id="0" name=""/>
        <dsp:cNvSpPr/>
      </dsp:nvSpPr>
      <dsp:spPr>
        <a:xfrm>
          <a:off x="0" y="576335"/>
          <a:ext cx="2255453" cy="90218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7        4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15y     3y</a:t>
          </a:r>
          <a:endParaRPr lang="pl-PL" sz="2400" kern="1200" dirty="0"/>
        </a:p>
      </dsp:txBody>
      <dsp:txXfrm>
        <a:off x="0" y="576335"/>
        <a:ext cx="2255453" cy="902181"/>
      </dsp:txXfrm>
    </dsp:sp>
    <dsp:sp modelId="{470546CC-D964-4A16-81CA-D3852C10CE6E}">
      <dsp:nvSpPr>
        <dsp:cNvPr id="0" name=""/>
        <dsp:cNvSpPr/>
      </dsp:nvSpPr>
      <dsp:spPr>
        <a:xfrm>
          <a:off x="2033782" y="536793"/>
          <a:ext cx="2255453" cy="902181"/>
        </a:xfrm>
        <a:prstGeom prst="chevron">
          <a:avLst/>
        </a:prstGeom>
        <a:solidFill>
          <a:schemeClr val="accent4">
            <a:hueOff val="604807"/>
            <a:satOff val="-198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7      3y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pl-PL" sz="2400" kern="1200" dirty="0" smtClean="0"/>
            <a:t>15y     4</a:t>
          </a:r>
          <a:endParaRPr lang="pl-PL" sz="2400" kern="1200" dirty="0"/>
        </a:p>
      </dsp:txBody>
      <dsp:txXfrm>
        <a:off x="2033782" y="536793"/>
        <a:ext cx="2255453" cy="902181"/>
      </dsp:txXfrm>
    </dsp:sp>
    <dsp:sp modelId="{ACE47ABE-46E6-4F6B-92A9-4EE35FB3DB5A}">
      <dsp:nvSpPr>
        <dsp:cNvPr id="0" name=""/>
        <dsp:cNvSpPr/>
      </dsp:nvSpPr>
      <dsp:spPr>
        <a:xfrm>
          <a:off x="4063691" y="536793"/>
          <a:ext cx="2255453" cy="902181"/>
        </a:xfrm>
        <a:prstGeom prst="chevron">
          <a:avLst/>
        </a:prstGeom>
        <a:solidFill>
          <a:schemeClr val="accent4">
            <a:hueOff val="1209614"/>
            <a:satOff val="-396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21y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60y</a:t>
          </a:r>
          <a:endParaRPr lang="pl-PL" sz="2400" kern="1200" dirty="0"/>
        </a:p>
      </dsp:txBody>
      <dsp:txXfrm>
        <a:off x="4063691" y="536793"/>
        <a:ext cx="2255453" cy="902181"/>
      </dsp:txXfrm>
    </dsp:sp>
    <dsp:sp modelId="{58C1AA69-E7F3-480C-A7B9-F1378F344977}">
      <dsp:nvSpPr>
        <dsp:cNvPr id="0" name=""/>
        <dsp:cNvSpPr/>
      </dsp:nvSpPr>
      <dsp:spPr>
        <a:xfrm>
          <a:off x="6093599" y="536793"/>
          <a:ext cx="2255453" cy="902181"/>
        </a:xfrm>
        <a:prstGeom prst="chevron">
          <a:avLst/>
        </a:prstGeom>
        <a:solidFill>
          <a:schemeClr val="accent4">
            <a:hueOff val="1814420"/>
            <a:satOff val="-594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21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60</a:t>
          </a:r>
          <a:endParaRPr lang="pl-PL" sz="2400" kern="1200" dirty="0"/>
        </a:p>
      </dsp:txBody>
      <dsp:txXfrm>
        <a:off x="6093599" y="536793"/>
        <a:ext cx="2255453" cy="902181"/>
      </dsp:txXfrm>
    </dsp:sp>
  </dsp:spTree>
</dsp:drawing>
</file>

<file path=ppt/diagrams/drawing2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F2DA66-B52B-4604-B8F2-6CE134CD52AB}">
      <dsp:nvSpPr>
        <dsp:cNvPr id="0" name=""/>
        <dsp:cNvSpPr/>
      </dsp:nvSpPr>
      <dsp:spPr>
        <a:xfrm>
          <a:off x="4008" y="477346"/>
          <a:ext cx="2333227" cy="93329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7y</a:t>
          </a:r>
          <a:r>
            <a:rPr lang="pl-PL" sz="2500" kern="1200" dirty="0" smtClean="0">
              <a:latin typeface="Book Antiqua"/>
            </a:rPr>
            <a:t>÷</a:t>
          </a:r>
          <a:r>
            <a:rPr lang="pl-PL" sz="2500" kern="1200" dirty="0" smtClean="0"/>
            <a:t>3</a:t>
          </a:r>
          <a:endParaRPr lang="pl-PL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2y</a:t>
          </a:r>
          <a:endParaRPr lang="pl-PL" sz="2500" kern="1200" dirty="0"/>
        </a:p>
      </dsp:txBody>
      <dsp:txXfrm>
        <a:off x="4008" y="477346"/>
        <a:ext cx="2333227" cy="933291"/>
      </dsp:txXfrm>
    </dsp:sp>
    <dsp:sp modelId="{E337B6E5-2B8B-4173-933B-7FFFBAF1FEAD}">
      <dsp:nvSpPr>
        <dsp:cNvPr id="0" name=""/>
        <dsp:cNvSpPr/>
      </dsp:nvSpPr>
      <dsp:spPr>
        <a:xfrm>
          <a:off x="2103913" y="477346"/>
          <a:ext cx="2333227" cy="933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7y</a:t>
          </a:r>
          <a:endParaRPr lang="pl-PL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2y∙3</a:t>
          </a:r>
          <a:endParaRPr lang="pl-PL" sz="2500" kern="1200" dirty="0"/>
        </a:p>
      </dsp:txBody>
      <dsp:txXfrm>
        <a:off x="2103913" y="477346"/>
        <a:ext cx="2333227" cy="933291"/>
      </dsp:txXfrm>
    </dsp:sp>
    <dsp:sp modelId="{A6BE6E5C-C89C-4BB7-8588-36C028CB3E1A}">
      <dsp:nvSpPr>
        <dsp:cNvPr id="0" name=""/>
        <dsp:cNvSpPr/>
      </dsp:nvSpPr>
      <dsp:spPr>
        <a:xfrm>
          <a:off x="4203818" y="477346"/>
          <a:ext cx="2333227" cy="93329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7y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6y</a:t>
          </a:r>
          <a:endParaRPr lang="pl-PL" sz="2500" kern="1200" dirty="0"/>
        </a:p>
      </dsp:txBody>
      <dsp:txXfrm>
        <a:off x="4203818" y="477346"/>
        <a:ext cx="2333227" cy="933291"/>
      </dsp:txXfrm>
    </dsp:sp>
    <dsp:sp modelId="{2DBD354D-8555-4655-8431-0CF6A2905033}">
      <dsp:nvSpPr>
        <dsp:cNvPr id="0" name=""/>
        <dsp:cNvSpPr/>
      </dsp:nvSpPr>
      <dsp:spPr>
        <a:xfrm>
          <a:off x="6303723" y="477346"/>
          <a:ext cx="2333227" cy="93329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7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6</a:t>
          </a:r>
          <a:endParaRPr lang="pl-PL" sz="2500" kern="1200" dirty="0"/>
        </a:p>
      </dsp:txBody>
      <dsp:txXfrm>
        <a:off x="6303723" y="477346"/>
        <a:ext cx="2333227" cy="933291"/>
      </dsp:txXfrm>
    </dsp:sp>
  </dsp:spTree>
</dsp:drawing>
</file>

<file path=ppt/diagrams/drawing2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FAF489-3A0C-4388-B7B8-9034C39299DE}">
      <dsp:nvSpPr>
        <dsp:cNvPr id="0" name=""/>
        <dsp:cNvSpPr/>
      </dsp:nvSpPr>
      <dsp:spPr>
        <a:xfrm>
          <a:off x="4041" y="445341"/>
          <a:ext cx="2352671" cy="94106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5y+3z</a:t>
          </a:r>
          <a:r>
            <a:rPr lang="pl-PL" sz="2500" kern="1200" dirty="0" smtClean="0">
              <a:latin typeface="Book Antiqua"/>
            </a:rPr>
            <a:t>÷</a:t>
          </a:r>
          <a:r>
            <a:rPr lang="pl-PL" sz="2500" kern="1200" dirty="0" smtClean="0"/>
            <a:t>2</a:t>
          </a:r>
          <a:endParaRPr lang="pl-PL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12y</a:t>
          </a:r>
          <a:endParaRPr lang="pl-PL" sz="2500" kern="1200" dirty="0"/>
        </a:p>
      </dsp:txBody>
      <dsp:txXfrm>
        <a:off x="4041" y="445341"/>
        <a:ext cx="2352671" cy="941068"/>
      </dsp:txXfrm>
    </dsp:sp>
    <dsp:sp modelId="{D2BAA725-5973-401D-8015-B1A76F3852FD}">
      <dsp:nvSpPr>
        <dsp:cNvPr id="0" name=""/>
        <dsp:cNvSpPr/>
      </dsp:nvSpPr>
      <dsp:spPr>
        <a:xfrm>
          <a:off x="2121446" y="445341"/>
          <a:ext cx="2352671" cy="941068"/>
        </a:xfrm>
        <a:prstGeom prst="chevron">
          <a:avLst/>
        </a:prstGeom>
        <a:solidFill>
          <a:schemeClr val="accent3">
            <a:hueOff val="531366"/>
            <a:satOff val="198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5y+3z</a:t>
          </a:r>
          <a:endParaRPr lang="pl-PL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12y∙2</a:t>
          </a:r>
          <a:endParaRPr lang="pl-PL" sz="2500" kern="1200" dirty="0"/>
        </a:p>
      </dsp:txBody>
      <dsp:txXfrm>
        <a:off x="2121446" y="445341"/>
        <a:ext cx="2352671" cy="941068"/>
      </dsp:txXfrm>
    </dsp:sp>
    <dsp:sp modelId="{8861BDBF-F93E-495A-8015-59B5F8BFB9B8}">
      <dsp:nvSpPr>
        <dsp:cNvPr id="0" name=""/>
        <dsp:cNvSpPr/>
      </dsp:nvSpPr>
      <dsp:spPr>
        <a:xfrm>
          <a:off x="4238850" y="445341"/>
          <a:ext cx="2352671" cy="941068"/>
        </a:xfrm>
        <a:prstGeom prst="chevron">
          <a:avLst/>
        </a:prstGeom>
        <a:solidFill>
          <a:schemeClr val="accent3">
            <a:hueOff val="1062731"/>
            <a:satOff val="396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5y+3z</a:t>
          </a:r>
          <a:endParaRPr lang="pl-PL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24y</a:t>
          </a:r>
          <a:endParaRPr lang="pl-PL" sz="2500" kern="1200" dirty="0"/>
        </a:p>
      </dsp:txBody>
      <dsp:txXfrm>
        <a:off x="4238850" y="445341"/>
        <a:ext cx="2352671" cy="941068"/>
      </dsp:txXfrm>
    </dsp:sp>
    <dsp:sp modelId="{FB4FACA5-DC48-4C2F-879C-A78AA97AE9A0}">
      <dsp:nvSpPr>
        <dsp:cNvPr id="0" name=""/>
        <dsp:cNvSpPr/>
      </dsp:nvSpPr>
      <dsp:spPr>
        <a:xfrm>
          <a:off x="6356254" y="445341"/>
          <a:ext cx="2352671" cy="941068"/>
        </a:xfrm>
        <a:prstGeom prst="chevron">
          <a:avLst/>
        </a:prstGeom>
        <a:solidFill>
          <a:schemeClr val="accent3">
            <a:hueOff val="1594097"/>
            <a:satOff val="594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5y+3z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24y</a:t>
          </a:r>
          <a:endParaRPr lang="pl-PL" sz="2500" kern="1200" dirty="0"/>
        </a:p>
      </dsp:txBody>
      <dsp:txXfrm>
        <a:off x="6356254" y="445341"/>
        <a:ext cx="2352671" cy="941068"/>
      </dsp:txXfrm>
    </dsp:sp>
  </dsp:spTree>
</dsp:drawing>
</file>

<file path=ppt/diagrams/drawing2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845AF6-E241-4CAD-A327-BE044E3208A8}">
      <dsp:nvSpPr>
        <dsp:cNvPr id="0" name=""/>
        <dsp:cNvSpPr/>
      </dsp:nvSpPr>
      <dsp:spPr>
        <a:xfrm>
          <a:off x="5252" y="390020"/>
          <a:ext cx="2585318" cy="89191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15y∙4z</a:t>
          </a:r>
          <a:endParaRPr lang="pl-PL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6z∙9y</a:t>
          </a:r>
          <a:endParaRPr lang="pl-PL" sz="2400" kern="1200" dirty="0"/>
        </a:p>
      </dsp:txBody>
      <dsp:txXfrm>
        <a:off x="5252" y="390020"/>
        <a:ext cx="2585318" cy="891919"/>
      </dsp:txXfrm>
    </dsp:sp>
    <dsp:sp modelId="{F289614A-C0C6-4E51-A8E6-C1F245E36A6E}">
      <dsp:nvSpPr>
        <dsp:cNvPr id="0" name=""/>
        <dsp:cNvSpPr/>
      </dsp:nvSpPr>
      <dsp:spPr>
        <a:xfrm>
          <a:off x="2367590" y="390020"/>
          <a:ext cx="2229799" cy="891919"/>
        </a:xfrm>
        <a:prstGeom prst="chevron">
          <a:avLst/>
        </a:prstGeom>
        <a:solidFill>
          <a:schemeClr val="accent4">
            <a:hueOff val="604807"/>
            <a:satOff val="-198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15∙y∙4∙z</a:t>
          </a:r>
          <a:endParaRPr lang="pl-PL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6∙z∙9∙y</a:t>
          </a:r>
          <a:endParaRPr lang="pl-PL" sz="2400" kern="1200" dirty="0"/>
        </a:p>
      </dsp:txBody>
      <dsp:txXfrm>
        <a:off x="2367590" y="390020"/>
        <a:ext cx="2229799" cy="891919"/>
      </dsp:txXfrm>
    </dsp:sp>
    <dsp:sp modelId="{8DEB8857-5203-4F14-B3D9-300564CA588E}">
      <dsp:nvSpPr>
        <dsp:cNvPr id="0" name=""/>
        <dsp:cNvSpPr/>
      </dsp:nvSpPr>
      <dsp:spPr>
        <a:xfrm>
          <a:off x="4374409" y="390020"/>
          <a:ext cx="2229799" cy="891919"/>
        </a:xfrm>
        <a:prstGeom prst="chevron">
          <a:avLst/>
        </a:prstGeom>
        <a:solidFill>
          <a:schemeClr val="accent4">
            <a:hueOff val="1209614"/>
            <a:satOff val="-396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15∙4</a:t>
          </a:r>
          <a:endParaRPr lang="pl-PL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6∙9</a:t>
          </a:r>
          <a:endParaRPr lang="pl-PL" sz="2400" kern="1200" dirty="0"/>
        </a:p>
      </dsp:txBody>
      <dsp:txXfrm>
        <a:off x="4374409" y="390020"/>
        <a:ext cx="2229799" cy="891919"/>
      </dsp:txXfrm>
    </dsp:sp>
    <dsp:sp modelId="{B1A65B3D-8587-4AEE-836A-04E9829FA88F}">
      <dsp:nvSpPr>
        <dsp:cNvPr id="0" name=""/>
        <dsp:cNvSpPr/>
      </dsp:nvSpPr>
      <dsp:spPr>
        <a:xfrm>
          <a:off x="6381228" y="390020"/>
          <a:ext cx="2229799" cy="891919"/>
        </a:xfrm>
        <a:prstGeom prst="chevron">
          <a:avLst/>
        </a:prstGeom>
        <a:solidFill>
          <a:schemeClr val="accent4">
            <a:hueOff val="1814420"/>
            <a:satOff val="-594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60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54</a:t>
          </a:r>
          <a:endParaRPr lang="pl-PL" sz="2400" kern="1200" dirty="0"/>
        </a:p>
      </dsp:txBody>
      <dsp:txXfrm>
        <a:off x="6381228" y="390020"/>
        <a:ext cx="2229799" cy="89191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39E403-AF38-47BE-8544-348392388028}">
      <dsp:nvSpPr>
        <dsp:cNvPr id="0" name=""/>
        <dsp:cNvSpPr/>
      </dsp:nvSpPr>
      <dsp:spPr>
        <a:xfrm>
          <a:off x="2743200" y="0"/>
          <a:ext cx="2743199" cy="1569508"/>
        </a:xfrm>
        <a:prstGeom prst="trapezoid">
          <a:avLst>
            <a:gd name="adj" fmla="val 8739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2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2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2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0" kern="1200" dirty="0" smtClean="0"/>
            <a:t>Nawiasy</a:t>
          </a:r>
          <a:endParaRPr lang="pl-PL" sz="5000" kern="1200" dirty="0"/>
        </a:p>
      </dsp:txBody>
      <dsp:txXfrm>
        <a:off x="2743200" y="0"/>
        <a:ext cx="2743199" cy="1569508"/>
      </dsp:txXfrm>
    </dsp:sp>
    <dsp:sp modelId="{A4373F33-695F-49E2-B75D-851C804C2A06}">
      <dsp:nvSpPr>
        <dsp:cNvPr id="0" name=""/>
        <dsp:cNvSpPr/>
      </dsp:nvSpPr>
      <dsp:spPr>
        <a:xfrm>
          <a:off x="1371600" y="1569508"/>
          <a:ext cx="5486399" cy="1569508"/>
        </a:xfrm>
        <a:prstGeom prst="trapezoid">
          <a:avLst>
            <a:gd name="adj" fmla="val 8739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3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3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3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0" kern="1200" dirty="0" smtClean="0"/>
            <a:t>Mnożenie i dzielenie</a:t>
          </a:r>
          <a:endParaRPr lang="pl-PL" sz="5000" kern="1200" dirty="0"/>
        </a:p>
      </dsp:txBody>
      <dsp:txXfrm>
        <a:off x="2331720" y="1569508"/>
        <a:ext cx="3566160" cy="1569508"/>
      </dsp:txXfrm>
    </dsp:sp>
    <dsp:sp modelId="{3DA5E46B-6364-4AFB-A5E4-E75D5853444F}">
      <dsp:nvSpPr>
        <dsp:cNvPr id="0" name=""/>
        <dsp:cNvSpPr/>
      </dsp:nvSpPr>
      <dsp:spPr>
        <a:xfrm>
          <a:off x="0" y="3139016"/>
          <a:ext cx="8229600" cy="1569508"/>
        </a:xfrm>
        <a:prstGeom prst="trapezoid">
          <a:avLst>
            <a:gd name="adj" fmla="val 8739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4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0" kern="1200" dirty="0" smtClean="0"/>
            <a:t>Dodawanie i odejmowanie</a:t>
          </a:r>
          <a:endParaRPr lang="pl-PL" sz="5000" kern="1200" dirty="0"/>
        </a:p>
      </dsp:txBody>
      <dsp:txXfrm>
        <a:off x="1440179" y="3139016"/>
        <a:ext cx="5349240" cy="156950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6012DB-4E59-412B-A4D3-ED7C500B12A7}">
      <dsp:nvSpPr>
        <dsp:cNvPr id="0" name=""/>
        <dsp:cNvSpPr/>
      </dsp:nvSpPr>
      <dsp:spPr>
        <a:xfrm>
          <a:off x="2203479" y="2150001"/>
          <a:ext cx="2101856" cy="20984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b="1" kern="1200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Co można </a:t>
          </a:r>
          <a:r>
            <a:rPr lang="pl-PL" sz="3200" b="1" kern="1200" spc="150" dirty="0" err="1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uprasz-czać</a:t>
          </a:r>
          <a:r>
            <a:rPr lang="pl-PL" sz="3200" b="1" kern="1200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?</a:t>
          </a:r>
          <a:endParaRPr lang="pl-PL" sz="3200" kern="1200" dirty="0"/>
        </a:p>
      </dsp:txBody>
      <dsp:txXfrm>
        <a:off x="2203479" y="2150001"/>
        <a:ext cx="2101856" cy="2098470"/>
      </dsp:txXfrm>
    </dsp:sp>
    <dsp:sp modelId="{FFF71F26-22C7-467C-99AE-CD664BE5B4D6}">
      <dsp:nvSpPr>
        <dsp:cNvPr id="0" name=""/>
        <dsp:cNvSpPr/>
      </dsp:nvSpPr>
      <dsp:spPr>
        <a:xfrm rot="12016661">
          <a:off x="812735" y="2364458"/>
          <a:ext cx="1414996" cy="49497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A7E56-5CAB-4B67-BDFE-BD32E479881E}">
      <dsp:nvSpPr>
        <dsp:cNvPr id="0" name=""/>
        <dsp:cNvSpPr/>
      </dsp:nvSpPr>
      <dsp:spPr>
        <a:xfrm>
          <a:off x="-37139" y="1656188"/>
          <a:ext cx="1802784" cy="131992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Tylko te same wartości</a:t>
          </a:r>
          <a:endParaRPr lang="pl-PL" sz="1800" kern="1200" dirty="0"/>
        </a:p>
      </dsp:txBody>
      <dsp:txXfrm>
        <a:off x="-37139" y="1656188"/>
        <a:ext cx="1802784" cy="1319923"/>
      </dsp:txXfrm>
    </dsp:sp>
    <dsp:sp modelId="{CC211379-347F-4EC5-B951-C616CE361BF2}">
      <dsp:nvSpPr>
        <dsp:cNvPr id="0" name=""/>
        <dsp:cNvSpPr/>
      </dsp:nvSpPr>
      <dsp:spPr>
        <a:xfrm rot="14782582">
          <a:off x="1766886" y="1236188"/>
          <a:ext cx="1474334" cy="49497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D873A-72B9-48EA-A7AD-9F2826D87BD2}">
      <dsp:nvSpPr>
        <dsp:cNvPr id="0" name=""/>
        <dsp:cNvSpPr/>
      </dsp:nvSpPr>
      <dsp:spPr>
        <a:xfrm>
          <a:off x="1383699" y="148321"/>
          <a:ext cx="1649904" cy="131992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Dodawanie</a:t>
          </a:r>
          <a:endParaRPr lang="pl-PL" sz="1800" kern="1200" dirty="0"/>
        </a:p>
      </dsp:txBody>
      <dsp:txXfrm>
        <a:off x="1383699" y="148321"/>
        <a:ext cx="1649904" cy="1319923"/>
      </dsp:txXfrm>
    </dsp:sp>
    <dsp:sp modelId="{31534D72-AD86-4748-BC87-3E379E4CAF02}">
      <dsp:nvSpPr>
        <dsp:cNvPr id="0" name=""/>
        <dsp:cNvSpPr/>
      </dsp:nvSpPr>
      <dsp:spPr>
        <a:xfrm rot="17533341">
          <a:off x="3231457" y="1229203"/>
          <a:ext cx="1453387" cy="494971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12A62-AF2C-4B9D-95E2-79CA65B9E944}">
      <dsp:nvSpPr>
        <dsp:cNvPr id="0" name=""/>
        <dsp:cNvSpPr/>
      </dsp:nvSpPr>
      <dsp:spPr>
        <a:xfrm>
          <a:off x="3408035" y="144010"/>
          <a:ext cx="1649904" cy="131992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Odejmowanie</a:t>
          </a:r>
          <a:endParaRPr lang="pl-PL" sz="1800" kern="1200" dirty="0"/>
        </a:p>
      </dsp:txBody>
      <dsp:txXfrm>
        <a:off x="3408035" y="144010"/>
        <a:ext cx="1649904" cy="1319923"/>
      </dsp:txXfrm>
    </dsp:sp>
    <dsp:sp modelId="{9D6A114E-2C4F-4A89-8F89-8A8B8F1D5C6C}">
      <dsp:nvSpPr>
        <dsp:cNvPr id="0" name=""/>
        <dsp:cNvSpPr/>
      </dsp:nvSpPr>
      <dsp:spPr>
        <a:xfrm rot="20504213">
          <a:off x="4293921" y="2380090"/>
          <a:ext cx="1385538" cy="494971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B62B72-1D76-48A6-9623-0BDEE8659925}">
      <dsp:nvSpPr>
        <dsp:cNvPr id="0" name=""/>
        <dsp:cNvSpPr/>
      </dsp:nvSpPr>
      <dsp:spPr>
        <a:xfrm>
          <a:off x="4819611" y="1750513"/>
          <a:ext cx="1649904" cy="131992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Dodawanie i odejmowanie</a:t>
          </a:r>
          <a:endParaRPr lang="pl-PL" sz="1800" kern="1200" dirty="0"/>
        </a:p>
      </dsp:txBody>
      <dsp:txXfrm>
        <a:off x="4819611" y="1750513"/>
        <a:ext cx="1649904" cy="131992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49D206-129D-48FE-A986-CD220DF17A29}">
      <dsp:nvSpPr>
        <dsp:cNvPr id="0" name=""/>
        <dsp:cNvSpPr/>
      </dsp:nvSpPr>
      <dsp:spPr>
        <a:xfrm>
          <a:off x="1785" y="580826"/>
          <a:ext cx="2175867" cy="87034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5y+2z+y</a:t>
          </a:r>
          <a:endParaRPr lang="pl-PL" sz="2400" kern="1200" dirty="0"/>
        </a:p>
      </dsp:txBody>
      <dsp:txXfrm>
        <a:off x="1785" y="580826"/>
        <a:ext cx="2175867" cy="870346"/>
      </dsp:txXfrm>
    </dsp:sp>
    <dsp:sp modelId="{C341930C-FBE1-43C6-868D-5E4E823884E9}">
      <dsp:nvSpPr>
        <dsp:cNvPr id="0" name=""/>
        <dsp:cNvSpPr/>
      </dsp:nvSpPr>
      <dsp:spPr>
        <a:xfrm>
          <a:off x="1960066" y="580826"/>
          <a:ext cx="2175867" cy="87034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5y+y+2z</a:t>
          </a:r>
          <a:endParaRPr lang="pl-PL" sz="2400" kern="1200" dirty="0"/>
        </a:p>
      </dsp:txBody>
      <dsp:txXfrm>
        <a:off x="1960066" y="580826"/>
        <a:ext cx="2175867" cy="870346"/>
      </dsp:txXfrm>
    </dsp:sp>
    <dsp:sp modelId="{D8871E9A-280F-45A8-BFD3-E606CF4E6362}">
      <dsp:nvSpPr>
        <dsp:cNvPr id="0" name=""/>
        <dsp:cNvSpPr/>
      </dsp:nvSpPr>
      <dsp:spPr>
        <a:xfrm>
          <a:off x="3918346" y="580826"/>
          <a:ext cx="2175867" cy="87034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6y+z</a:t>
          </a:r>
          <a:endParaRPr lang="pl-PL" sz="2400" kern="1200" dirty="0"/>
        </a:p>
      </dsp:txBody>
      <dsp:txXfrm>
        <a:off x="3918346" y="580826"/>
        <a:ext cx="2175867" cy="87034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764E49-DFBF-47B5-B1B5-2267165B6D7D}">
      <dsp:nvSpPr>
        <dsp:cNvPr id="0" name=""/>
        <dsp:cNvSpPr/>
      </dsp:nvSpPr>
      <dsp:spPr>
        <a:xfrm>
          <a:off x="4383" y="1000794"/>
          <a:ext cx="1989164" cy="66270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y+3-2+11</a:t>
          </a:r>
          <a:endParaRPr lang="pl-PL" sz="2000" kern="1200" dirty="0"/>
        </a:p>
      </dsp:txBody>
      <dsp:txXfrm>
        <a:off x="4383" y="1000794"/>
        <a:ext cx="1989164" cy="662706"/>
      </dsp:txXfrm>
    </dsp:sp>
    <dsp:sp modelId="{F1DFC30A-7311-4020-8633-D6A5B41FB21F}">
      <dsp:nvSpPr>
        <dsp:cNvPr id="0" name=""/>
        <dsp:cNvSpPr/>
      </dsp:nvSpPr>
      <dsp:spPr>
        <a:xfrm>
          <a:off x="1827871" y="1000794"/>
          <a:ext cx="2036166" cy="662706"/>
        </a:xfrm>
        <a:prstGeom prst="chevron">
          <a:avLst/>
        </a:prstGeom>
        <a:solidFill>
          <a:schemeClr val="accent4">
            <a:hueOff val="453605"/>
            <a:satOff val="-1485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y+(3-2+11)</a:t>
          </a:r>
          <a:endParaRPr lang="pl-PL" sz="2000" kern="1200" dirty="0"/>
        </a:p>
      </dsp:txBody>
      <dsp:txXfrm>
        <a:off x="1827871" y="1000794"/>
        <a:ext cx="2036166" cy="662706"/>
      </dsp:txXfrm>
    </dsp:sp>
    <dsp:sp modelId="{7DE5B01A-6852-49EB-A444-6B6AABFB7036}">
      <dsp:nvSpPr>
        <dsp:cNvPr id="0" name=""/>
        <dsp:cNvSpPr/>
      </dsp:nvSpPr>
      <dsp:spPr>
        <a:xfrm>
          <a:off x="3698361" y="1000794"/>
          <a:ext cx="2196110" cy="662706"/>
        </a:xfrm>
        <a:prstGeom prst="chevron">
          <a:avLst/>
        </a:prstGeom>
        <a:solidFill>
          <a:schemeClr val="accent4">
            <a:hueOff val="907210"/>
            <a:satOff val="-297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y+(3+11-2)</a:t>
          </a:r>
          <a:endParaRPr lang="pl-PL" sz="2000" kern="1200" dirty="0"/>
        </a:p>
      </dsp:txBody>
      <dsp:txXfrm>
        <a:off x="3698361" y="1000794"/>
        <a:ext cx="2196110" cy="662706"/>
      </dsp:txXfrm>
    </dsp:sp>
    <dsp:sp modelId="{7E708E0F-3BB6-41C8-9073-58BA22CC96DB}">
      <dsp:nvSpPr>
        <dsp:cNvPr id="0" name=""/>
        <dsp:cNvSpPr/>
      </dsp:nvSpPr>
      <dsp:spPr>
        <a:xfrm>
          <a:off x="5728795" y="1000794"/>
          <a:ext cx="1746248" cy="662706"/>
        </a:xfrm>
        <a:prstGeom prst="chevron">
          <a:avLst/>
        </a:prstGeom>
        <a:solidFill>
          <a:schemeClr val="accent4">
            <a:hueOff val="1360815"/>
            <a:satOff val="-4455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y+(14-2)</a:t>
          </a:r>
          <a:endParaRPr lang="pl-PL" sz="2000" kern="1200" dirty="0"/>
        </a:p>
      </dsp:txBody>
      <dsp:txXfrm>
        <a:off x="5728795" y="1000794"/>
        <a:ext cx="1746248" cy="662706"/>
      </dsp:txXfrm>
    </dsp:sp>
    <dsp:sp modelId="{E8CE54F7-31A2-4FA3-80CA-65E4407A691B}">
      <dsp:nvSpPr>
        <dsp:cNvPr id="0" name=""/>
        <dsp:cNvSpPr/>
      </dsp:nvSpPr>
      <dsp:spPr>
        <a:xfrm>
          <a:off x="7309367" y="1000794"/>
          <a:ext cx="1650736" cy="662706"/>
        </a:xfrm>
        <a:prstGeom prst="chevron">
          <a:avLst/>
        </a:prstGeom>
        <a:solidFill>
          <a:schemeClr val="accent4">
            <a:hueOff val="1814420"/>
            <a:satOff val="-594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y+12</a:t>
          </a:r>
          <a:endParaRPr lang="pl-PL" sz="2400" kern="1200" dirty="0"/>
        </a:p>
      </dsp:txBody>
      <dsp:txXfrm>
        <a:off x="7309367" y="1000794"/>
        <a:ext cx="1650736" cy="66270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00A82D-2408-4792-825C-FB27670956BE}">
      <dsp:nvSpPr>
        <dsp:cNvPr id="0" name=""/>
        <dsp:cNvSpPr/>
      </dsp:nvSpPr>
      <dsp:spPr>
        <a:xfrm>
          <a:off x="1785" y="508818"/>
          <a:ext cx="2175867" cy="87034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5+y+3</a:t>
          </a:r>
          <a:endParaRPr lang="pl-PL" sz="3200" kern="1200" dirty="0"/>
        </a:p>
      </dsp:txBody>
      <dsp:txXfrm>
        <a:off x="1785" y="508818"/>
        <a:ext cx="2175867" cy="870346"/>
      </dsp:txXfrm>
    </dsp:sp>
    <dsp:sp modelId="{84167F3C-7782-4B43-A553-80AE329ACE22}">
      <dsp:nvSpPr>
        <dsp:cNvPr id="0" name=""/>
        <dsp:cNvSpPr/>
      </dsp:nvSpPr>
      <dsp:spPr>
        <a:xfrm>
          <a:off x="1960066" y="508818"/>
          <a:ext cx="2175867" cy="870346"/>
        </a:xfrm>
        <a:prstGeom prst="chevron">
          <a:avLst/>
        </a:prstGeom>
        <a:solidFill>
          <a:schemeClr val="accent2">
            <a:hueOff val="3241393"/>
            <a:satOff val="12376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y+5+3</a:t>
          </a:r>
          <a:endParaRPr lang="pl-PL" sz="3200" kern="1200" dirty="0"/>
        </a:p>
      </dsp:txBody>
      <dsp:txXfrm>
        <a:off x="1960066" y="508818"/>
        <a:ext cx="2175867" cy="870346"/>
      </dsp:txXfrm>
    </dsp:sp>
    <dsp:sp modelId="{8E4E8E30-6F9D-4E03-9F46-1CF47CAA683C}">
      <dsp:nvSpPr>
        <dsp:cNvPr id="0" name=""/>
        <dsp:cNvSpPr/>
      </dsp:nvSpPr>
      <dsp:spPr>
        <a:xfrm>
          <a:off x="3918346" y="508818"/>
          <a:ext cx="2175867" cy="870346"/>
        </a:xfrm>
        <a:prstGeom prst="chevron">
          <a:avLst/>
        </a:prstGeom>
        <a:solidFill>
          <a:schemeClr val="accent2">
            <a:hueOff val="6482786"/>
            <a:satOff val="24753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y+8</a:t>
          </a:r>
          <a:endParaRPr lang="pl-PL" sz="3200" kern="1200" dirty="0"/>
        </a:p>
      </dsp:txBody>
      <dsp:txXfrm>
        <a:off x="3918346" y="508818"/>
        <a:ext cx="2175867" cy="87034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4B1E1C-8E56-45CD-9E21-D67E44B65CA9}">
      <dsp:nvSpPr>
        <dsp:cNvPr id="0" name=""/>
        <dsp:cNvSpPr/>
      </dsp:nvSpPr>
      <dsp:spPr>
        <a:xfrm>
          <a:off x="1785" y="660722"/>
          <a:ext cx="2175867" cy="87034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y-5-9</a:t>
          </a:r>
          <a:endParaRPr lang="pl-PL" sz="2800" kern="1200" dirty="0"/>
        </a:p>
      </dsp:txBody>
      <dsp:txXfrm>
        <a:off x="1785" y="660722"/>
        <a:ext cx="2175867" cy="870346"/>
      </dsp:txXfrm>
    </dsp:sp>
    <dsp:sp modelId="{3A35AD5F-FD3F-4FA0-BD29-A4A3838ECAB8}">
      <dsp:nvSpPr>
        <dsp:cNvPr id="0" name=""/>
        <dsp:cNvSpPr/>
      </dsp:nvSpPr>
      <dsp:spPr>
        <a:xfrm>
          <a:off x="1960066" y="660722"/>
          <a:ext cx="2175867" cy="870346"/>
        </a:xfrm>
        <a:prstGeom prst="chevron">
          <a:avLst/>
        </a:prstGeom>
        <a:solidFill>
          <a:schemeClr val="accent3">
            <a:hueOff val="797048"/>
            <a:satOff val="297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y-(5+9)</a:t>
          </a:r>
          <a:endParaRPr lang="pl-PL" sz="2800" kern="1200" dirty="0"/>
        </a:p>
      </dsp:txBody>
      <dsp:txXfrm>
        <a:off x="1960066" y="660722"/>
        <a:ext cx="2175867" cy="870346"/>
      </dsp:txXfrm>
    </dsp:sp>
    <dsp:sp modelId="{05C54479-B1D5-4D5E-AE99-837CB8E48FAB}">
      <dsp:nvSpPr>
        <dsp:cNvPr id="0" name=""/>
        <dsp:cNvSpPr/>
      </dsp:nvSpPr>
      <dsp:spPr>
        <a:xfrm>
          <a:off x="3918346" y="660722"/>
          <a:ext cx="2175867" cy="870346"/>
        </a:xfrm>
        <a:prstGeom prst="chevron">
          <a:avLst/>
        </a:prstGeom>
        <a:solidFill>
          <a:schemeClr val="accent3">
            <a:hueOff val="1594097"/>
            <a:satOff val="594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y-14</a:t>
          </a:r>
          <a:endParaRPr lang="pl-PL" sz="2800" kern="1200" dirty="0"/>
        </a:p>
      </dsp:txBody>
      <dsp:txXfrm>
        <a:off x="3918346" y="660722"/>
        <a:ext cx="2175867" cy="870346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53663E-9E1D-4D72-A907-F84AF098994C}">
      <dsp:nvSpPr>
        <dsp:cNvPr id="0" name=""/>
        <dsp:cNvSpPr/>
      </dsp:nvSpPr>
      <dsp:spPr>
        <a:xfrm>
          <a:off x="2225040" y="2172962"/>
          <a:ext cx="1645920" cy="16459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Co można </a:t>
          </a:r>
          <a:r>
            <a:rPr lang="pl-PL" sz="2800" kern="1200" dirty="0" err="1" smtClean="0"/>
            <a:t>uprasz-czać</a:t>
          </a:r>
          <a:r>
            <a:rPr lang="pl-PL" sz="2800" kern="1200" dirty="0" smtClean="0"/>
            <a:t>?</a:t>
          </a:r>
          <a:endParaRPr lang="pl-PL" sz="2800" kern="1200" dirty="0"/>
        </a:p>
      </dsp:txBody>
      <dsp:txXfrm>
        <a:off x="2225040" y="2172962"/>
        <a:ext cx="1645920" cy="1645920"/>
      </dsp:txXfrm>
    </dsp:sp>
    <dsp:sp modelId="{DA5C5DD1-DD67-4B6F-878A-6F2CBD1B54BA}">
      <dsp:nvSpPr>
        <dsp:cNvPr id="0" name=""/>
        <dsp:cNvSpPr/>
      </dsp:nvSpPr>
      <dsp:spPr>
        <a:xfrm rot="11700000">
          <a:off x="758329" y="2340572"/>
          <a:ext cx="1438394" cy="469087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192185-B4FF-4473-93F5-DF071E3D1B2F}">
      <dsp:nvSpPr>
        <dsp:cNvPr id="0" name=""/>
        <dsp:cNvSpPr/>
      </dsp:nvSpPr>
      <dsp:spPr>
        <a:xfrm>
          <a:off x="1023" y="1763524"/>
          <a:ext cx="1563624" cy="12508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Różne niewiadome</a:t>
          </a:r>
          <a:endParaRPr lang="pl-PL" sz="2000" kern="1200" dirty="0"/>
        </a:p>
      </dsp:txBody>
      <dsp:txXfrm>
        <a:off x="1023" y="1763524"/>
        <a:ext cx="1563624" cy="1250899"/>
      </dsp:txXfrm>
    </dsp:sp>
    <dsp:sp modelId="{3C07F853-EE7A-451B-8254-D6DBA3162851}">
      <dsp:nvSpPr>
        <dsp:cNvPr id="0" name=""/>
        <dsp:cNvSpPr/>
      </dsp:nvSpPr>
      <dsp:spPr>
        <a:xfrm rot="14700000">
          <a:off x="1641679" y="1287837"/>
          <a:ext cx="1438394" cy="46908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5BE932-086F-4B86-A104-A48F19816489}">
      <dsp:nvSpPr>
        <dsp:cNvPr id="0" name=""/>
        <dsp:cNvSpPr/>
      </dsp:nvSpPr>
      <dsp:spPr>
        <a:xfrm>
          <a:off x="1275118" y="245117"/>
          <a:ext cx="1563624" cy="12508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Mnożenie</a:t>
          </a:r>
          <a:endParaRPr lang="pl-PL" sz="2000" kern="1200" dirty="0"/>
        </a:p>
      </dsp:txBody>
      <dsp:txXfrm>
        <a:off x="1275118" y="245117"/>
        <a:ext cx="1563624" cy="1250899"/>
      </dsp:txXfrm>
    </dsp:sp>
    <dsp:sp modelId="{169C4BE8-65FE-4E84-BBF2-37116B7045B6}">
      <dsp:nvSpPr>
        <dsp:cNvPr id="0" name=""/>
        <dsp:cNvSpPr/>
      </dsp:nvSpPr>
      <dsp:spPr>
        <a:xfrm rot="17700000">
          <a:off x="3015926" y="1287837"/>
          <a:ext cx="1438394" cy="469087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3D83D4-96D5-4E4A-8698-041483DABBA7}">
      <dsp:nvSpPr>
        <dsp:cNvPr id="0" name=""/>
        <dsp:cNvSpPr/>
      </dsp:nvSpPr>
      <dsp:spPr>
        <a:xfrm>
          <a:off x="3257257" y="245117"/>
          <a:ext cx="1563624" cy="125089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Dzielenie</a:t>
          </a:r>
          <a:endParaRPr lang="pl-PL" sz="2000" kern="1200" dirty="0"/>
        </a:p>
      </dsp:txBody>
      <dsp:txXfrm>
        <a:off x="3257257" y="245117"/>
        <a:ext cx="1563624" cy="1250899"/>
      </dsp:txXfrm>
    </dsp:sp>
    <dsp:sp modelId="{F6A2D0E7-568E-4C6C-A466-36130266DF29}">
      <dsp:nvSpPr>
        <dsp:cNvPr id="0" name=""/>
        <dsp:cNvSpPr/>
      </dsp:nvSpPr>
      <dsp:spPr>
        <a:xfrm rot="20700000">
          <a:off x="3899275" y="2340572"/>
          <a:ext cx="1438394" cy="46908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75116-B972-41BC-80FE-15FC9449A68C}">
      <dsp:nvSpPr>
        <dsp:cNvPr id="0" name=""/>
        <dsp:cNvSpPr/>
      </dsp:nvSpPr>
      <dsp:spPr>
        <a:xfrm>
          <a:off x="4531352" y="1763524"/>
          <a:ext cx="1563624" cy="125089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Mnożenie i dzielenie</a:t>
          </a:r>
          <a:endParaRPr lang="pl-PL" sz="2000" kern="1200" dirty="0"/>
        </a:p>
      </dsp:txBody>
      <dsp:txXfrm>
        <a:off x="4531352" y="1763524"/>
        <a:ext cx="1563624" cy="1250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8DF-7AB7-4920-9419-F211DEDF0A9D}" type="datetimeFigureOut">
              <a:rPr lang="pl-PL" smtClean="0"/>
              <a:pPr/>
              <a:t>2013-04-07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B306-E48F-4427-B9FF-1D82F2ADE29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</p:spTree>
  </p:cSld>
  <p:clrMapOvr>
    <a:masterClrMapping/>
  </p:clrMapOvr>
  <p:transition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8DF-7AB7-4920-9419-F211DEDF0A9D}" type="datetimeFigureOut">
              <a:rPr lang="pl-PL" smtClean="0"/>
              <a:pPr/>
              <a:t>2013-04-07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B306-E48F-4427-B9FF-1D82F2ADE2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8DF-7AB7-4920-9419-F211DEDF0A9D}" type="datetimeFigureOut">
              <a:rPr lang="pl-PL" smtClean="0"/>
              <a:pPr/>
              <a:t>2013-04-07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B306-E48F-4427-B9FF-1D82F2ADE2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8DF-7AB7-4920-9419-F211DEDF0A9D}" type="datetimeFigureOut">
              <a:rPr lang="pl-PL" smtClean="0"/>
              <a:pPr/>
              <a:t>2013-04-07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B306-E48F-4427-B9FF-1D82F2ADE2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8DF-7AB7-4920-9419-F211DEDF0A9D}" type="datetimeFigureOut">
              <a:rPr lang="pl-PL" smtClean="0"/>
              <a:pPr/>
              <a:t>2013-04-07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B7EB306-E48F-4427-B9FF-1D82F2ADE2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8DF-7AB7-4920-9419-F211DEDF0A9D}" type="datetimeFigureOut">
              <a:rPr lang="pl-PL" smtClean="0"/>
              <a:pPr/>
              <a:t>2013-04-07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B306-E48F-4427-B9FF-1D82F2ADE2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8DF-7AB7-4920-9419-F211DEDF0A9D}" type="datetimeFigureOut">
              <a:rPr lang="pl-PL" smtClean="0"/>
              <a:pPr/>
              <a:t>2013-04-07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B306-E48F-4427-B9FF-1D82F2ADE2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8DF-7AB7-4920-9419-F211DEDF0A9D}" type="datetimeFigureOut">
              <a:rPr lang="pl-PL" smtClean="0"/>
              <a:pPr/>
              <a:t>2013-04-07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B306-E48F-4427-B9FF-1D82F2ADE2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8DF-7AB7-4920-9419-F211DEDF0A9D}" type="datetimeFigureOut">
              <a:rPr lang="pl-PL" smtClean="0"/>
              <a:pPr/>
              <a:t>2013-04-07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B306-E48F-4427-B9FF-1D82F2ADE2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8DF-7AB7-4920-9419-F211DEDF0A9D}" type="datetimeFigureOut">
              <a:rPr lang="pl-PL" smtClean="0"/>
              <a:pPr/>
              <a:t>2013-04-07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B306-E48F-4427-B9FF-1D82F2ADE2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8DF-7AB7-4920-9419-F211DEDF0A9D}" type="datetimeFigureOut">
              <a:rPr lang="pl-PL" smtClean="0"/>
              <a:pPr/>
              <a:t>2013-04-07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B306-E48F-4427-B9FF-1D82F2ADE29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9EDE8DF-7AB7-4920-9419-F211DEDF0A9D}" type="datetimeFigureOut">
              <a:rPr lang="pl-PL" smtClean="0"/>
              <a:pPr/>
              <a:t>2013-04-07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B7EB306-E48F-4427-B9FF-1D82F2ADE29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 dir="u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13" Type="http://schemas.openxmlformats.org/officeDocument/2006/relationships/diagramLayout" Target="../diagrams/layout20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12" Type="http://schemas.openxmlformats.org/officeDocument/2006/relationships/diagramData" Target="../diagrams/data20.xml"/><Relationship Id="rId2" Type="http://schemas.openxmlformats.org/officeDocument/2006/relationships/diagramData" Target="../diagrams/data18.xml"/><Relationship Id="rId16" Type="http://schemas.microsoft.com/office/2007/relationships/diagramDrawing" Target="../diagrams/drawing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5" Type="http://schemas.openxmlformats.org/officeDocument/2006/relationships/diagramColors" Target="../diagrams/colors20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Relationship Id="rId14" Type="http://schemas.openxmlformats.org/officeDocument/2006/relationships/diagramQuickStyle" Target="../diagrams/quickStyle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13" Type="http://schemas.openxmlformats.org/officeDocument/2006/relationships/diagramLayout" Target="../diagrams/layout24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12" Type="http://schemas.openxmlformats.org/officeDocument/2006/relationships/diagramData" Target="../diagrams/data24.xml"/><Relationship Id="rId2" Type="http://schemas.openxmlformats.org/officeDocument/2006/relationships/diagramData" Target="../diagrams/data22.xml"/><Relationship Id="rId16" Type="http://schemas.microsoft.com/office/2007/relationships/diagramDrawing" Target="../diagrams/drawing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5" Type="http://schemas.openxmlformats.org/officeDocument/2006/relationships/diagramColors" Target="../diagrams/colors24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Relationship Id="rId14" Type="http://schemas.openxmlformats.org/officeDocument/2006/relationships/diagramQuickStyle" Target="../diagrams/quickStyle2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6.xml"/><Relationship Id="rId13" Type="http://schemas.openxmlformats.org/officeDocument/2006/relationships/diagramLayout" Target="../diagrams/layout27.xml"/><Relationship Id="rId3" Type="http://schemas.openxmlformats.org/officeDocument/2006/relationships/diagramLayout" Target="../diagrams/layout25.xml"/><Relationship Id="rId7" Type="http://schemas.openxmlformats.org/officeDocument/2006/relationships/diagramData" Target="../diagrams/data26.xml"/><Relationship Id="rId12" Type="http://schemas.openxmlformats.org/officeDocument/2006/relationships/diagramData" Target="../diagrams/data27.xml"/><Relationship Id="rId2" Type="http://schemas.openxmlformats.org/officeDocument/2006/relationships/diagramData" Target="../diagrams/data25.xml"/><Relationship Id="rId16" Type="http://schemas.microsoft.com/office/2007/relationships/diagramDrawing" Target="../diagrams/drawing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11" Type="http://schemas.microsoft.com/office/2007/relationships/diagramDrawing" Target="../diagrams/drawing26.xml"/><Relationship Id="rId5" Type="http://schemas.openxmlformats.org/officeDocument/2006/relationships/diagramColors" Target="../diagrams/colors25.xml"/><Relationship Id="rId15" Type="http://schemas.openxmlformats.org/officeDocument/2006/relationships/diagramColors" Target="../diagrams/colors27.xml"/><Relationship Id="rId10" Type="http://schemas.openxmlformats.org/officeDocument/2006/relationships/diagramColors" Target="../diagrams/colors26.xml"/><Relationship Id="rId4" Type="http://schemas.openxmlformats.org/officeDocument/2006/relationships/diagramQuickStyle" Target="../diagrams/quickStyle25.xml"/><Relationship Id="rId9" Type="http://schemas.openxmlformats.org/officeDocument/2006/relationships/diagramQuickStyle" Target="../diagrams/quickStyle26.xml"/><Relationship Id="rId14" Type="http://schemas.openxmlformats.org/officeDocument/2006/relationships/diagramQuickStyle" Target="../diagrams/quickStyle2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UWA-&#263;wiczenia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18" Type="http://schemas.openxmlformats.org/officeDocument/2006/relationships/diagramLayout" Target="../diagrams/layout8.xml"/><Relationship Id="rId3" Type="http://schemas.openxmlformats.org/officeDocument/2006/relationships/diagramLayout" Target="../diagrams/layout5.xml"/><Relationship Id="rId21" Type="http://schemas.microsoft.com/office/2007/relationships/diagramDrawing" Target="../diagrams/drawing8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17" Type="http://schemas.openxmlformats.org/officeDocument/2006/relationships/diagramData" Target="../diagrams/data8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20" Type="http://schemas.openxmlformats.org/officeDocument/2006/relationships/diagramColors" Target="../diagrams/colors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19" Type="http://schemas.openxmlformats.org/officeDocument/2006/relationships/diagramQuickStyle" Target="../diagrams/quickStyle8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13" Type="http://schemas.openxmlformats.org/officeDocument/2006/relationships/diagramLayout" Target="../diagrams/layout12.xml"/><Relationship Id="rId18" Type="http://schemas.openxmlformats.org/officeDocument/2006/relationships/diagramLayout" Target="../diagrams/layout13.xml"/><Relationship Id="rId3" Type="http://schemas.openxmlformats.org/officeDocument/2006/relationships/diagramLayout" Target="../diagrams/layout10.xml"/><Relationship Id="rId21" Type="http://schemas.microsoft.com/office/2007/relationships/diagramDrawing" Target="../diagrams/drawing13.xml"/><Relationship Id="rId7" Type="http://schemas.openxmlformats.org/officeDocument/2006/relationships/diagramData" Target="../diagrams/data11.xml"/><Relationship Id="rId12" Type="http://schemas.openxmlformats.org/officeDocument/2006/relationships/diagramData" Target="../diagrams/data12.xml"/><Relationship Id="rId17" Type="http://schemas.openxmlformats.org/officeDocument/2006/relationships/diagramData" Target="../diagrams/data13.xml"/><Relationship Id="rId2" Type="http://schemas.openxmlformats.org/officeDocument/2006/relationships/diagramData" Target="../diagrams/data10.xml"/><Relationship Id="rId16" Type="http://schemas.microsoft.com/office/2007/relationships/diagramDrawing" Target="../diagrams/drawing12.xml"/><Relationship Id="rId20" Type="http://schemas.openxmlformats.org/officeDocument/2006/relationships/diagramColors" Target="../diagrams/colors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5" Type="http://schemas.openxmlformats.org/officeDocument/2006/relationships/diagramColors" Target="../diagrams/colors12.xml"/><Relationship Id="rId10" Type="http://schemas.openxmlformats.org/officeDocument/2006/relationships/diagramColors" Target="../diagrams/colors11.xml"/><Relationship Id="rId19" Type="http://schemas.openxmlformats.org/officeDocument/2006/relationships/diagramQuickStyle" Target="../diagrams/quickStyle13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Relationship Id="rId14" Type="http://schemas.openxmlformats.org/officeDocument/2006/relationships/diagramQuickStyle" Target="../diagrams/quickStyl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5400" dirty="0" smtClean="0"/>
              <a:t>Upraszczanie wyrażeń Algebraicznych</a:t>
            </a:r>
            <a:endParaRPr lang="pl-PL" sz="5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752600"/>
          </a:xfrm>
        </p:spPr>
        <p:txBody>
          <a:bodyPr/>
          <a:lstStyle/>
          <a:p>
            <a:r>
              <a:rPr lang="pl-PL" dirty="0" smtClean="0"/>
              <a:t>Co z czym można skrócić?</a:t>
            </a:r>
            <a:endParaRPr lang="pl-PL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5400" dirty="0" smtClean="0"/>
              <a:t>Upraszczanie nawiasów</a:t>
            </a:r>
            <a:endParaRPr lang="pl-PL" sz="54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043608" y="24208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a 4"/>
          <p:cNvGrpSpPr/>
          <p:nvPr/>
        </p:nvGrpSpPr>
        <p:grpSpPr>
          <a:xfrm rot="2120462">
            <a:off x="146643" y="2109289"/>
            <a:ext cx="2028741" cy="1153331"/>
            <a:chOff x="222826" y="2368240"/>
            <a:chExt cx="1647798" cy="1152128"/>
          </a:xfrm>
          <a:solidFill>
            <a:srgbClr val="99B882"/>
          </a:solidFill>
        </p:grpSpPr>
        <p:sp>
          <p:nvSpPr>
            <p:cNvPr id="6" name="Strzałka w prawo 5"/>
            <p:cNvSpPr/>
            <p:nvPr/>
          </p:nvSpPr>
          <p:spPr>
            <a:xfrm>
              <a:off x="222826" y="2368240"/>
              <a:ext cx="1647798" cy="1152128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" name="pole tekstowe 6"/>
            <p:cNvSpPr txBox="1"/>
            <p:nvPr/>
          </p:nvSpPr>
          <p:spPr>
            <a:xfrm>
              <a:off x="251613" y="2745107"/>
              <a:ext cx="1351755" cy="36894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5(5+y</a:t>
              </a:r>
              <a:r>
                <a:rPr lang="pl-PL" dirty="0" smtClean="0"/>
                <a:t>)=5y+25</a:t>
              </a:r>
              <a:endParaRPr lang="pl-PL" dirty="0"/>
            </a:p>
          </p:txBody>
        </p:sp>
      </p:grpSp>
      <p:grpSp>
        <p:nvGrpSpPr>
          <p:cNvPr id="8" name="Grupa 7"/>
          <p:cNvGrpSpPr/>
          <p:nvPr/>
        </p:nvGrpSpPr>
        <p:grpSpPr>
          <a:xfrm rot="20764438" flipH="1">
            <a:off x="5175490" y="1740139"/>
            <a:ext cx="2677647" cy="1153331"/>
            <a:chOff x="-2646" y="2368239"/>
            <a:chExt cx="1873271" cy="1152128"/>
          </a:xfrm>
          <a:solidFill>
            <a:srgbClr val="6DB4C5"/>
          </a:solidFill>
        </p:grpSpPr>
        <p:sp>
          <p:nvSpPr>
            <p:cNvPr id="9" name="Strzałka w prawo 8"/>
            <p:cNvSpPr/>
            <p:nvPr/>
          </p:nvSpPr>
          <p:spPr>
            <a:xfrm>
              <a:off x="-2646" y="2368239"/>
              <a:ext cx="1873271" cy="1152128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" name="pole tekstowe 9"/>
            <p:cNvSpPr txBox="1"/>
            <p:nvPr/>
          </p:nvSpPr>
          <p:spPr>
            <a:xfrm>
              <a:off x="12664" y="2784742"/>
              <a:ext cx="1722678" cy="36894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/>
              <a:r>
                <a:rPr lang="pl-PL" dirty="0" smtClean="0"/>
                <a:t>3</a:t>
              </a:r>
              <a:r>
                <a:rPr lang="pl-PL" dirty="0" smtClean="0"/>
                <a:t>(</a:t>
              </a:r>
              <a:r>
                <a:rPr lang="pl-PL" dirty="0" err="1" smtClean="0"/>
                <a:t>y+x+z</a:t>
              </a:r>
              <a:r>
                <a:rPr lang="pl-PL" dirty="0" smtClean="0"/>
                <a:t>)=</a:t>
              </a:r>
              <a:r>
                <a:rPr lang="pl-PL" dirty="0" smtClean="0"/>
                <a:t>3y+3(</a:t>
              </a:r>
              <a:r>
                <a:rPr lang="pl-PL" dirty="0" err="1" smtClean="0"/>
                <a:t>x+z</a:t>
              </a:r>
              <a:r>
                <a:rPr lang="pl-PL" dirty="0" smtClean="0"/>
                <a:t>)</a:t>
              </a:r>
              <a:endParaRPr lang="pl-PL" dirty="0"/>
            </a:p>
          </p:txBody>
        </p:sp>
      </p:grpSp>
      <p:grpSp>
        <p:nvGrpSpPr>
          <p:cNvPr id="11" name="Grupa 10"/>
          <p:cNvGrpSpPr/>
          <p:nvPr/>
        </p:nvGrpSpPr>
        <p:grpSpPr>
          <a:xfrm rot="1654679" flipH="1">
            <a:off x="6518732" y="5078347"/>
            <a:ext cx="2120000" cy="1153331"/>
            <a:chOff x="-239180" y="2368239"/>
            <a:chExt cx="2109807" cy="1152128"/>
          </a:xfrm>
          <a:solidFill>
            <a:srgbClr val="7A97F2"/>
          </a:solidFill>
        </p:grpSpPr>
        <p:sp>
          <p:nvSpPr>
            <p:cNvPr id="12" name="Strzałka w prawo 11"/>
            <p:cNvSpPr/>
            <p:nvPr/>
          </p:nvSpPr>
          <p:spPr>
            <a:xfrm>
              <a:off x="-239180" y="2368239"/>
              <a:ext cx="2109807" cy="1152128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-227491" y="2752944"/>
              <a:ext cx="1842392" cy="36894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3y+3x=3(</a:t>
              </a:r>
              <a:r>
                <a:rPr lang="pl-PL" dirty="0" err="1" smtClean="0"/>
                <a:t>x+y</a:t>
              </a:r>
              <a:r>
                <a:rPr lang="pl-PL" dirty="0" smtClean="0"/>
                <a:t>)</a:t>
              </a:r>
              <a:endParaRPr lang="pl-PL" dirty="0"/>
            </a:p>
          </p:txBody>
        </p:sp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/>
              <a:t>Jak to działa?</a:t>
            </a:r>
            <a:endParaRPr lang="pl-PL" sz="60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323528" y="1484784"/>
          <a:ext cx="8496944" cy="1727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251520" y="3429000"/>
          <a:ext cx="8568952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/>
              <a:t>Jak to działa?</a:t>
            </a:r>
            <a:endParaRPr lang="pl-PL" sz="60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229600" cy="3527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/>
              <a:t>Jak to działa?</a:t>
            </a:r>
            <a:endParaRPr lang="pl-PL" sz="60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90364" y="1628800"/>
          <a:ext cx="8363272" cy="2231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395536" y="4869160"/>
          <a:ext cx="8352928" cy="198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395536" y="3573016"/>
          <a:ext cx="8352928" cy="147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r>
              <a:rPr lang="pl-PL" sz="4400" dirty="0" smtClean="0"/>
              <a:t>Upraszczanie kreski ułamkowej</a:t>
            </a:r>
            <a:endParaRPr lang="pl-PL" sz="44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24208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6" name="Grupa 55"/>
          <p:cNvGrpSpPr/>
          <p:nvPr/>
        </p:nvGrpSpPr>
        <p:grpSpPr>
          <a:xfrm>
            <a:off x="66555" y="2005283"/>
            <a:ext cx="2028741" cy="1500612"/>
            <a:chOff x="66555" y="2005283"/>
            <a:chExt cx="2028741" cy="1500612"/>
          </a:xfrm>
        </p:grpSpPr>
        <p:grpSp>
          <p:nvGrpSpPr>
            <p:cNvPr id="5" name="Grupa 4"/>
            <p:cNvGrpSpPr/>
            <p:nvPr/>
          </p:nvGrpSpPr>
          <p:grpSpPr>
            <a:xfrm rot="2120462">
              <a:off x="66555" y="2005283"/>
              <a:ext cx="2028741" cy="1500612"/>
              <a:chOff x="154772" y="2339411"/>
              <a:chExt cx="1647798" cy="1499047"/>
            </a:xfrm>
            <a:solidFill>
              <a:srgbClr val="99B882"/>
            </a:solidFill>
          </p:grpSpPr>
          <p:sp>
            <p:nvSpPr>
              <p:cNvPr id="6" name="Strzałka w prawo 5"/>
              <p:cNvSpPr/>
              <p:nvPr/>
            </p:nvSpPr>
            <p:spPr>
              <a:xfrm>
                <a:off x="154772" y="2339411"/>
                <a:ext cx="1647798" cy="1499047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7" name="pole tekstowe 6"/>
              <p:cNvSpPr txBox="1"/>
              <p:nvPr/>
            </p:nvSpPr>
            <p:spPr>
              <a:xfrm>
                <a:off x="184278" y="2755344"/>
                <a:ext cx="608033" cy="64565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l-PL" dirty="0" smtClean="0"/>
                  <a:t>5x/3</a:t>
                </a:r>
              </a:p>
              <a:p>
                <a:pPr algn="ctr"/>
                <a:r>
                  <a:rPr lang="pl-PL" dirty="0" smtClean="0"/>
                  <a:t>4</a:t>
                </a:r>
                <a:endParaRPr lang="pl-PL" dirty="0"/>
              </a:p>
            </p:txBody>
          </p:sp>
        </p:grpSp>
        <p:sp>
          <p:nvSpPr>
            <p:cNvPr id="11" name="pole tekstowe 10"/>
            <p:cNvSpPr txBox="1"/>
            <p:nvPr/>
          </p:nvSpPr>
          <p:spPr>
            <a:xfrm rot="2120462">
              <a:off x="945540" y="2625709"/>
              <a:ext cx="748600" cy="646331"/>
            </a:xfrm>
            <a:prstGeom prst="rect">
              <a:avLst/>
            </a:prstGeom>
            <a:solidFill>
              <a:srgbClr val="99B88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l-PL" dirty="0" smtClean="0"/>
                <a:t>5x</a:t>
              </a:r>
            </a:p>
            <a:p>
              <a:pPr algn="ctr"/>
              <a:r>
                <a:rPr lang="pl-PL" dirty="0" smtClean="0"/>
                <a:t>12</a:t>
              </a:r>
              <a:endParaRPr lang="pl-PL" dirty="0"/>
            </a:p>
          </p:txBody>
        </p:sp>
        <p:cxnSp>
          <p:nvCxnSpPr>
            <p:cNvPr id="13" name="Łącznik prosty 12"/>
            <p:cNvCxnSpPr>
              <a:stCxn id="7" idx="1"/>
              <a:endCxn id="7" idx="3"/>
            </p:cNvCxnSpPr>
            <p:nvPr/>
          </p:nvCxnSpPr>
          <p:spPr>
            <a:xfrm>
              <a:off x="289344" y="2181061"/>
              <a:ext cx="610651" cy="43302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/>
          </p:nvCxnSpPr>
          <p:spPr>
            <a:xfrm>
              <a:off x="1187624" y="2852936"/>
              <a:ext cx="288032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a 25"/>
            <p:cNvGrpSpPr/>
            <p:nvPr/>
          </p:nvGrpSpPr>
          <p:grpSpPr>
            <a:xfrm>
              <a:off x="899592" y="2636912"/>
              <a:ext cx="288032" cy="216024"/>
              <a:chOff x="899592" y="2636912"/>
              <a:chExt cx="288032" cy="216024"/>
            </a:xfrm>
          </p:grpSpPr>
          <p:cxnSp>
            <p:nvCxnSpPr>
              <p:cNvPr id="19" name="Łącznik prosty 18"/>
              <p:cNvCxnSpPr/>
              <p:nvPr/>
            </p:nvCxnSpPr>
            <p:spPr>
              <a:xfrm>
                <a:off x="971600" y="2636912"/>
                <a:ext cx="216024" cy="1440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Łącznik prosty 21"/>
              <p:cNvCxnSpPr/>
              <p:nvPr/>
            </p:nvCxnSpPr>
            <p:spPr>
              <a:xfrm>
                <a:off x="899592" y="2708920"/>
                <a:ext cx="216024" cy="1440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7" name="Grupa 56"/>
          <p:cNvGrpSpPr/>
          <p:nvPr/>
        </p:nvGrpSpPr>
        <p:grpSpPr>
          <a:xfrm>
            <a:off x="5668526" y="1566574"/>
            <a:ext cx="2677647" cy="1660178"/>
            <a:chOff x="5668526" y="1566574"/>
            <a:chExt cx="2677647" cy="1660178"/>
          </a:xfrm>
        </p:grpSpPr>
        <p:grpSp>
          <p:nvGrpSpPr>
            <p:cNvPr id="23" name="Grupa 22"/>
            <p:cNvGrpSpPr/>
            <p:nvPr/>
          </p:nvGrpSpPr>
          <p:grpSpPr>
            <a:xfrm rot="20764438" flipH="1">
              <a:off x="5668526" y="1566574"/>
              <a:ext cx="2677647" cy="1660178"/>
              <a:chOff x="-2646" y="2368239"/>
              <a:chExt cx="1873271" cy="1152128"/>
            </a:xfrm>
            <a:solidFill>
              <a:srgbClr val="6DB4C5"/>
            </a:solidFill>
          </p:grpSpPr>
          <p:sp>
            <p:nvSpPr>
              <p:cNvPr id="24" name="Strzałka w prawo 23"/>
              <p:cNvSpPr/>
              <p:nvPr/>
            </p:nvSpPr>
            <p:spPr>
              <a:xfrm>
                <a:off x="-2646" y="2368239"/>
                <a:ext cx="1873271" cy="1152128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5" name="pole tekstowe 24"/>
              <p:cNvSpPr txBox="1"/>
              <p:nvPr/>
            </p:nvSpPr>
            <p:spPr>
              <a:xfrm>
                <a:off x="917169" y="2717370"/>
                <a:ext cx="675643" cy="44854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pl-PL" dirty="0" smtClean="0"/>
                  <a:t>5z</a:t>
                </a:r>
                <a:r>
                  <a:rPr lang="pl-PL" dirty="0" smtClean="0"/>
                  <a:t>∙</a:t>
                </a:r>
                <a:r>
                  <a:rPr lang="pl-PL" dirty="0" smtClean="0"/>
                  <a:t>4u</a:t>
                </a:r>
                <a:endParaRPr lang="pl-PL" dirty="0" smtClean="0"/>
              </a:p>
              <a:p>
                <a:pPr lvl="0" algn="ctr"/>
                <a:r>
                  <a:rPr lang="pl-PL" dirty="0" smtClean="0"/>
                  <a:t>13x</a:t>
                </a:r>
                <a:r>
                  <a:rPr lang="pl-PL" dirty="0" smtClean="0"/>
                  <a:t>∙</a:t>
                </a:r>
                <a:r>
                  <a:rPr lang="pl-PL" dirty="0" smtClean="0"/>
                  <a:t>4u</a:t>
                </a:r>
                <a:endParaRPr lang="pl-PL" dirty="0"/>
              </a:p>
            </p:txBody>
          </p:sp>
        </p:grpSp>
        <p:grpSp>
          <p:nvGrpSpPr>
            <p:cNvPr id="27" name="Grupa 26"/>
            <p:cNvGrpSpPr/>
            <p:nvPr/>
          </p:nvGrpSpPr>
          <p:grpSpPr>
            <a:xfrm>
              <a:off x="7092280" y="2276872"/>
              <a:ext cx="288032" cy="144016"/>
              <a:chOff x="899592" y="2636912"/>
              <a:chExt cx="288032" cy="144016"/>
            </a:xfrm>
          </p:grpSpPr>
          <p:cxnSp>
            <p:nvCxnSpPr>
              <p:cNvPr id="28" name="Łącznik prosty 27"/>
              <p:cNvCxnSpPr/>
              <p:nvPr/>
            </p:nvCxnSpPr>
            <p:spPr>
              <a:xfrm flipV="1">
                <a:off x="899592" y="2636912"/>
                <a:ext cx="288032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Łącznik prosty 28"/>
              <p:cNvCxnSpPr/>
              <p:nvPr/>
            </p:nvCxnSpPr>
            <p:spPr>
              <a:xfrm flipV="1">
                <a:off x="899592" y="2708920"/>
                <a:ext cx="288032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pole tekstowe 36"/>
            <p:cNvSpPr txBox="1"/>
            <p:nvPr/>
          </p:nvSpPr>
          <p:spPr>
            <a:xfrm rot="20764438" flipH="1">
              <a:off x="7302165" y="1880602"/>
              <a:ext cx="977145" cy="666725"/>
            </a:xfrm>
            <a:prstGeom prst="rect">
              <a:avLst/>
            </a:prstGeom>
            <a:solidFill>
              <a:srgbClr val="6DB4C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l-PL" dirty="0" smtClean="0"/>
                <a:t>5z</a:t>
              </a:r>
            </a:p>
            <a:p>
              <a:pPr algn="ctr"/>
              <a:r>
                <a:rPr lang="pl-PL" dirty="0" smtClean="0"/>
                <a:t>13x</a:t>
              </a:r>
              <a:endParaRPr lang="pl-PL" dirty="0"/>
            </a:p>
          </p:txBody>
        </p:sp>
        <p:cxnSp>
          <p:nvCxnSpPr>
            <p:cNvPr id="39" name="Łącznik prosty 38"/>
            <p:cNvCxnSpPr/>
            <p:nvPr/>
          </p:nvCxnSpPr>
          <p:spPr>
            <a:xfrm flipV="1">
              <a:off x="6156176" y="2420888"/>
              <a:ext cx="783866" cy="19869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Łącznik prosty 40"/>
            <p:cNvCxnSpPr/>
            <p:nvPr/>
          </p:nvCxnSpPr>
          <p:spPr>
            <a:xfrm flipV="1">
              <a:off x="7524328" y="2132856"/>
              <a:ext cx="504056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upa 57"/>
          <p:cNvGrpSpPr/>
          <p:nvPr/>
        </p:nvGrpSpPr>
        <p:grpSpPr>
          <a:xfrm>
            <a:off x="6460549" y="5081473"/>
            <a:ext cx="2168696" cy="1473344"/>
            <a:chOff x="6460549" y="5081473"/>
            <a:chExt cx="2168696" cy="1473344"/>
          </a:xfrm>
        </p:grpSpPr>
        <p:grpSp>
          <p:nvGrpSpPr>
            <p:cNvPr id="42" name="Grupa 41"/>
            <p:cNvGrpSpPr/>
            <p:nvPr/>
          </p:nvGrpSpPr>
          <p:grpSpPr>
            <a:xfrm rot="2454796" flipH="1">
              <a:off x="6460549" y="5081473"/>
              <a:ext cx="2168696" cy="1378991"/>
              <a:chOff x="-239180" y="2368239"/>
              <a:chExt cx="2109807" cy="1152128"/>
            </a:xfrm>
            <a:solidFill>
              <a:srgbClr val="7A97F2"/>
            </a:solidFill>
          </p:grpSpPr>
          <p:sp>
            <p:nvSpPr>
              <p:cNvPr id="43" name="Strzałka w prawo 42"/>
              <p:cNvSpPr/>
              <p:nvPr/>
            </p:nvSpPr>
            <p:spPr>
              <a:xfrm>
                <a:off x="-239180" y="2368239"/>
                <a:ext cx="2109807" cy="1152128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44" name="pole tekstowe 43"/>
              <p:cNvSpPr txBox="1"/>
              <p:nvPr/>
            </p:nvSpPr>
            <p:spPr>
              <a:xfrm>
                <a:off x="845945" y="2691025"/>
                <a:ext cx="541212" cy="54000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pl-PL" dirty="0" smtClean="0"/>
                  <a:t>3z</a:t>
                </a:r>
              </a:p>
              <a:p>
                <a:r>
                  <a:rPr lang="pl-PL" dirty="0" smtClean="0"/>
                  <a:t>2x</a:t>
                </a:r>
                <a:endParaRPr lang="pl-PL" dirty="0"/>
              </a:p>
            </p:txBody>
          </p:sp>
        </p:grpSp>
        <p:sp>
          <p:nvSpPr>
            <p:cNvPr id="45" name="pole tekstowe 44"/>
            <p:cNvSpPr txBox="1"/>
            <p:nvPr/>
          </p:nvSpPr>
          <p:spPr>
            <a:xfrm rot="2454796" flipH="1">
              <a:off x="7812036" y="5908486"/>
              <a:ext cx="556318" cy="646331"/>
            </a:xfrm>
            <a:prstGeom prst="rect">
              <a:avLst/>
            </a:prstGeom>
            <a:solidFill>
              <a:srgbClr val="7A97F2"/>
            </a:solidFill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6z</a:t>
              </a:r>
            </a:p>
            <a:p>
              <a:r>
                <a:rPr lang="pl-PL" dirty="0" smtClean="0"/>
                <a:t>4x</a:t>
              </a:r>
              <a:endParaRPr lang="pl-PL" dirty="0"/>
            </a:p>
          </p:txBody>
        </p:sp>
        <p:cxnSp>
          <p:nvCxnSpPr>
            <p:cNvPr id="47" name="Łącznik prosty 46"/>
            <p:cNvCxnSpPr>
              <a:stCxn id="44" idx="3"/>
            </p:cNvCxnSpPr>
            <p:nvPr/>
          </p:nvCxnSpPr>
          <p:spPr>
            <a:xfrm>
              <a:off x="7087902" y="5401408"/>
              <a:ext cx="292410" cy="2598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pole tekstowe 47"/>
            <p:cNvSpPr txBox="1"/>
            <p:nvPr/>
          </p:nvSpPr>
          <p:spPr>
            <a:xfrm rot="2564960">
              <a:off x="7304255" y="554279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pl-PL" dirty="0" smtClean="0"/>
                <a:t>∙</a:t>
              </a:r>
              <a:r>
                <a:rPr lang="pl-PL" dirty="0" smtClean="0"/>
                <a:t>2</a:t>
              </a:r>
              <a:endParaRPr lang="pl-PL" dirty="0"/>
            </a:p>
          </p:txBody>
        </p:sp>
        <p:grpSp>
          <p:nvGrpSpPr>
            <p:cNvPr id="49" name="Grupa 48"/>
            <p:cNvGrpSpPr/>
            <p:nvPr/>
          </p:nvGrpSpPr>
          <p:grpSpPr>
            <a:xfrm>
              <a:off x="7596336" y="5805264"/>
              <a:ext cx="288032" cy="216024"/>
              <a:chOff x="899592" y="2636912"/>
              <a:chExt cx="288032" cy="216024"/>
            </a:xfrm>
          </p:grpSpPr>
          <p:cxnSp>
            <p:nvCxnSpPr>
              <p:cNvPr id="50" name="Łącznik prosty 49"/>
              <p:cNvCxnSpPr/>
              <p:nvPr/>
            </p:nvCxnSpPr>
            <p:spPr>
              <a:xfrm>
                <a:off x="971600" y="2636912"/>
                <a:ext cx="216024" cy="1440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Łącznik prosty 50"/>
              <p:cNvCxnSpPr/>
              <p:nvPr/>
            </p:nvCxnSpPr>
            <p:spPr>
              <a:xfrm>
                <a:off x="899592" y="2708920"/>
                <a:ext cx="216024" cy="1440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Łącznik prosty 52"/>
            <p:cNvCxnSpPr>
              <a:stCxn id="45" idx="3"/>
            </p:cNvCxnSpPr>
            <p:nvPr/>
          </p:nvCxnSpPr>
          <p:spPr>
            <a:xfrm>
              <a:off x="7879989" y="6049481"/>
              <a:ext cx="292411" cy="2598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upa 50"/>
          <p:cNvGrpSpPr/>
          <p:nvPr/>
        </p:nvGrpSpPr>
        <p:grpSpPr>
          <a:xfrm>
            <a:off x="1439652" y="692696"/>
            <a:ext cx="6264696" cy="3112120"/>
            <a:chOff x="251520" y="1397000"/>
            <a:chExt cx="8640960" cy="4064000"/>
          </a:xfrm>
        </p:grpSpPr>
        <p:graphicFrame>
          <p:nvGraphicFramePr>
            <p:cNvPr id="34" name="Diagram 33"/>
            <p:cNvGraphicFramePr/>
            <p:nvPr/>
          </p:nvGraphicFramePr>
          <p:xfrm>
            <a:off x="251520" y="1397000"/>
            <a:ext cx="864096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5" name="pole tekstowe 34"/>
            <p:cNvSpPr txBox="1"/>
            <p:nvPr/>
          </p:nvSpPr>
          <p:spPr>
            <a:xfrm>
              <a:off x="748127" y="2807488"/>
              <a:ext cx="1087570" cy="1245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800" dirty="0" smtClean="0"/>
                <a:t>4</a:t>
              </a:r>
            </a:p>
            <a:p>
              <a:pPr algn="ctr"/>
              <a:r>
                <a:rPr lang="pl-PL" sz="2800" dirty="0" smtClean="0"/>
                <a:t>2m</a:t>
              </a:r>
              <a:endParaRPr lang="pl-PL" sz="2800" dirty="0"/>
            </a:p>
          </p:txBody>
        </p:sp>
        <p:sp>
          <p:nvSpPr>
            <p:cNvPr id="36" name="pole tekstowe 35"/>
            <p:cNvSpPr txBox="1"/>
            <p:nvPr/>
          </p:nvSpPr>
          <p:spPr>
            <a:xfrm>
              <a:off x="1939983" y="2807488"/>
              <a:ext cx="86409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800" dirty="0" smtClean="0"/>
                <a:t>5</a:t>
              </a:r>
            </a:p>
            <a:p>
              <a:pPr algn="ctr"/>
              <a:r>
                <a:rPr lang="pl-PL" sz="2800" dirty="0" smtClean="0"/>
                <a:t>m</a:t>
              </a:r>
              <a:endParaRPr lang="pl-PL" sz="2800" dirty="0"/>
            </a:p>
          </p:txBody>
        </p:sp>
        <p:cxnSp>
          <p:nvCxnSpPr>
            <p:cNvPr id="37" name="Łącznik prosty 36"/>
            <p:cNvCxnSpPr/>
            <p:nvPr/>
          </p:nvCxnSpPr>
          <p:spPr>
            <a:xfrm>
              <a:off x="1046091" y="3465716"/>
              <a:ext cx="5040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39"/>
            <p:cNvCxnSpPr/>
            <p:nvPr/>
          </p:nvCxnSpPr>
          <p:spPr>
            <a:xfrm>
              <a:off x="2138626" y="3465716"/>
              <a:ext cx="5040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pole tekstowe 42"/>
            <p:cNvSpPr txBox="1"/>
            <p:nvPr/>
          </p:nvSpPr>
          <p:spPr>
            <a:xfrm>
              <a:off x="1691680" y="3140968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800" dirty="0" smtClean="0"/>
                <a:t>+</a:t>
              </a:r>
              <a:endParaRPr lang="pl-PL" sz="2800" dirty="0"/>
            </a:p>
          </p:txBody>
        </p:sp>
        <p:sp>
          <p:nvSpPr>
            <p:cNvPr id="44" name="pole tekstowe 43"/>
            <p:cNvSpPr txBox="1"/>
            <p:nvPr/>
          </p:nvSpPr>
          <p:spPr>
            <a:xfrm>
              <a:off x="3727768" y="2807488"/>
              <a:ext cx="86409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800" dirty="0" smtClean="0"/>
                <a:t>2</a:t>
              </a:r>
            </a:p>
            <a:p>
              <a:pPr algn="ctr"/>
              <a:r>
                <a:rPr lang="pl-PL" sz="2800" dirty="0" smtClean="0"/>
                <a:t>m</a:t>
              </a:r>
              <a:endParaRPr lang="pl-PL" sz="2800" dirty="0"/>
            </a:p>
          </p:txBody>
        </p:sp>
        <p:sp>
          <p:nvSpPr>
            <p:cNvPr id="45" name="pole tekstowe 44"/>
            <p:cNvSpPr txBox="1"/>
            <p:nvPr/>
          </p:nvSpPr>
          <p:spPr>
            <a:xfrm>
              <a:off x="4621661" y="2807488"/>
              <a:ext cx="86409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800" dirty="0" smtClean="0"/>
                <a:t>5</a:t>
              </a:r>
            </a:p>
            <a:p>
              <a:pPr algn="ctr"/>
              <a:r>
                <a:rPr lang="pl-PL" sz="2800" dirty="0" smtClean="0"/>
                <a:t>m</a:t>
              </a:r>
              <a:endParaRPr lang="pl-PL" sz="2800" dirty="0"/>
            </a:p>
          </p:txBody>
        </p:sp>
        <p:cxnSp>
          <p:nvCxnSpPr>
            <p:cNvPr id="46" name="Łącznik prosty 45"/>
            <p:cNvCxnSpPr/>
            <p:nvPr/>
          </p:nvCxnSpPr>
          <p:spPr>
            <a:xfrm>
              <a:off x="3851920" y="3429000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46"/>
            <p:cNvCxnSpPr/>
            <p:nvPr/>
          </p:nvCxnSpPr>
          <p:spPr>
            <a:xfrm>
              <a:off x="4788024" y="3429000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pole tekstowe 47"/>
            <p:cNvSpPr txBox="1"/>
            <p:nvPr/>
          </p:nvSpPr>
          <p:spPr>
            <a:xfrm>
              <a:off x="4355976" y="3140968"/>
              <a:ext cx="432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800" dirty="0" smtClean="0"/>
                <a:t>+</a:t>
              </a:r>
              <a:endParaRPr lang="pl-PL" sz="2800" dirty="0"/>
            </a:p>
          </p:txBody>
        </p:sp>
        <p:sp>
          <p:nvSpPr>
            <p:cNvPr id="49" name="pole tekstowe 48"/>
            <p:cNvSpPr txBox="1"/>
            <p:nvPr/>
          </p:nvSpPr>
          <p:spPr>
            <a:xfrm>
              <a:off x="7005374" y="2807488"/>
              <a:ext cx="86409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800" dirty="0" smtClean="0"/>
                <a:t>7</a:t>
              </a:r>
            </a:p>
            <a:p>
              <a:pPr algn="ctr"/>
              <a:r>
                <a:rPr lang="pl-PL" sz="2800" dirty="0" smtClean="0"/>
                <a:t>m</a:t>
              </a:r>
              <a:endParaRPr lang="pl-PL" sz="2800" dirty="0"/>
            </a:p>
          </p:txBody>
        </p:sp>
        <p:cxnSp>
          <p:nvCxnSpPr>
            <p:cNvPr id="50" name="Łącznik prosty 49"/>
            <p:cNvCxnSpPr/>
            <p:nvPr/>
          </p:nvCxnSpPr>
          <p:spPr>
            <a:xfrm>
              <a:off x="7164288" y="3429000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/>
              <a:t>Jak to działa?</a:t>
            </a:r>
            <a:endParaRPr lang="pl-PL" sz="6000" dirty="0"/>
          </a:p>
        </p:txBody>
      </p:sp>
      <p:grpSp>
        <p:nvGrpSpPr>
          <p:cNvPr id="33" name="Grupa 32"/>
          <p:cNvGrpSpPr/>
          <p:nvPr/>
        </p:nvGrpSpPr>
        <p:grpSpPr>
          <a:xfrm>
            <a:off x="863588" y="3212976"/>
            <a:ext cx="7416824" cy="895648"/>
            <a:chOff x="863588" y="5589240"/>
            <a:chExt cx="7416824" cy="895648"/>
          </a:xfrm>
        </p:grpSpPr>
        <p:graphicFrame>
          <p:nvGraphicFramePr>
            <p:cNvPr id="23" name="Diagram 22"/>
            <p:cNvGraphicFramePr/>
            <p:nvPr/>
          </p:nvGraphicFramePr>
          <p:xfrm>
            <a:off x="863588" y="5589240"/>
            <a:ext cx="7416824" cy="89564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cxnSp>
          <p:nvCxnSpPr>
            <p:cNvPr id="24" name="Łącznik prosty 23"/>
            <p:cNvCxnSpPr/>
            <p:nvPr/>
          </p:nvCxnSpPr>
          <p:spPr>
            <a:xfrm>
              <a:off x="1763688" y="602128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>
            <a:xfrm>
              <a:off x="4265966" y="6021288"/>
              <a:ext cx="61206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y 25"/>
            <p:cNvCxnSpPr/>
            <p:nvPr/>
          </p:nvCxnSpPr>
          <p:spPr>
            <a:xfrm>
              <a:off x="6588224" y="6021288"/>
              <a:ext cx="7200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pole tekstowe 26"/>
            <p:cNvSpPr txBox="1"/>
            <p:nvPr/>
          </p:nvSpPr>
          <p:spPr>
            <a:xfrm>
              <a:off x="2627784" y="5733256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800" dirty="0" smtClean="0"/>
                <a:t>∙3</a:t>
              </a:r>
              <a:endParaRPr lang="pl-PL" sz="2800" dirty="0"/>
            </a:p>
          </p:txBody>
        </p:sp>
        <p:sp>
          <p:nvSpPr>
            <p:cNvPr id="32" name="pole tekstowe 31"/>
            <p:cNvSpPr txBox="1"/>
            <p:nvPr/>
          </p:nvSpPr>
          <p:spPr>
            <a:xfrm>
              <a:off x="4932040" y="5733256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800" dirty="0" smtClean="0"/>
                <a:t>∙3</a:t>
              </a:r>
              <a:endParaRPr lang="pl-PL" sz="2800" dirty="0"/>
            </a:p>
          </p:txBody>
        </p:sp>
      </p:grpSp>
      <p:grpSp>
        <p:nvGrpSpPr>
          <p:cNvPr id="86" name="Grupa 85"/>
          <p:cNvGrpSpPr/>
          <p:nvPr/>
        </p:nvGrpSpPr>
        <p:grpSpPr>
          <a:xfrm>
            <a:off x="395536" y="4221088"/>
            <a:ext cx="8352928" cy="1975768"/>
            <a:chOff x="395536" y="4221088"/>
            <a:chExt cx="8352928" cy="1975768"/>
          </a:xfrm>
        </p:grpSpPr>
        <p:graphicFrame>
          <p:nvGraphicFramePr>
            <p:cNvPr id="52" name="Diagram 51"/>
            <p:cNvGraphicFramePr/>
            <p:nvPr/>
          </p:nvGraphicFramePr>
          <p:xfrm>
            <a:off x="395536" y="4221088"/>
            <a:ext cx="8352928" cy="197576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cxnSp>
          <p:nvCxnSpPr>
            <p:cNvPr id="53" name="Łącznik prosty 52"/>
            <p:cNvCxnSpPr/>
            <p:nvPr/>
          </p:nvCxnSpPr>
          <p:spPr>
            <a:xfrm>
              <a:off x="971600" y="5229200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Łącznik prosty 54"/>
            <p:cNvCxnSpPr/>
            <p:nvPr/>
          </p:nvCxnSpPr>
          <p:spPr>
            <a:xfrm>
              <a:off x="1763688" y="5229200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Łącznik prosty 60"/>
            <p:cNvCxnSpPr/>
            <p:nvPr/>
          </p:nvCxnSpPr>
          <p:spPr>
            <a:xfrm>
              <a:off x="3059832" y="5229200"/>
              <a:ext cx="3600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Łącznik prosty 61"/>
            <p:cNvCxnSpPr/>
            <p:nvPr/>
          </p:nvCxnSpPr>
          <p:spPr>
            <a:xfrm>
              <a:off x="3779912" y="5229200"/>
              <a:ext cx="2880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pole tekstowe 62"/>
            <p:cNvSpPr txBox="1"/>
            <p:nvPr/>
          </p:nvSpPr>
          <p:spPr>
            <a:xfrm>
              <a:off x="3419872" y="4797425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3200" dirty="0" smtClean="0"/>
                <a:t>∙</a:t>
              </a:r>
              <a:endParaRPr lang="pl-PL" sz="3200" dirty="0"/>
            </a:p>
          </p:txBody>
        </p:sp>
        <p:cxnSp>
          <p:nvCxnSpPr>
            <p:cNvPr id="66" name="Łącznik prosty 65"/>
            <p:cNvCxnSpPr/>
            <p:nvPr/>
          </p:nvCxnSpPr>
          <p:spPr>
            <a:xfrm>
              <a:off x="5364088" y="5229200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Łącznik prosty 66"/>
            <p:cNvCxnSpPr/>
            <p:nvPr/>
          </p:nvCxnSpPr>
          <p:spPr>
            <a:xfrm>
              <a:off x="7452320" y="5229200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pole tekstowe 84"/>
            <p:cNvSpPr txBox="1"/>
            <p:nvPr/>
          </p:nvSpPr>
          <p:spPr>
            <a:xfrm>
              <a:off x="1403648" y="4941168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800" dirty="0" smtClean="0"/>
                <a:t>÷</a:t>
              </a:r>
              <a:endParaRPr lang="pl-PL" sz="2800" dirty="0"/>
            </a:p>
          </p:txBody>
        </p:sp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/>
              <a:t>Jak to działa?</a:t>
            </a:r>
            <a:endParaRPr lang="pl-PL" sz="5400" dirty="0"/>
          </a:p>
        </p:txBody>
      </p:sp>
      <p:grpSp>
        <p:nvGrpSpPr>
          <p:cNvPr id="4" name="Grupa 3"/>
          <p:cNvGrpSpPr/>
          <p:nvPr/>
        </p:nvGrpSpPr>
        <p:grpSpPr>
          <a:xfrm>
            <a:off x="251520" y="4970016"/>
            <a:ext cx="8640960" cy="1887984"/>
            <a:chOff x="251520" y="1340768"/>
            <a:chExt cx="8640960" cy="1887984"/>
          </a:xfrm>
        </p:grpSpPr>
        <p:graphicFrame>
          <p:nvGraphicFramePr>
            <p:cNvPr id="5" name="Diagram 4"/>
            <p:cNvGraphicFramePr/>
            <p:nvPr/>
          </p:nvGraphicFramePr>
          <p:xfrm>
            <a:off x="251520" y="1340768"/>
            <a:ext cx="8640960" cy="188798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6" name="Łącznik prosty 5"/>
            <p:cNvCxnSpPr/>
            <p:nvPr/>
          </p:nvCxnSpPr>
          <p:spPr>
            <a:xfrm>
              <a:off x="899592" y="2276872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Łącznik prosty 6"/>
            <p:cNvCxnSpPr/>
            <p:nvPr/>
          </p:nvCxnSpPr>
          <p:spPr>
            <a:xfrm>
              <a:off x="2987824" y="2276872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Łącznik prosty 7"/>
            <p:cNvCxnSpPr/>
            <p:nvPr/>
          </p:nvCxnSpPr>
          <p:spPr>
            <a:xfrm>
              <a:off x="5076056" y="2276872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Łącznik prosty 8"/>
            <p:cNvCxnSpPr/>
            <p:nvPr/>
          </p:nvCxnSpPr>
          <p:spPr>
            <a:xfrm>
              <a:off x="7164288" y="2276872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a 9"/>
          <p:cNvGrpSpPr/>
          <p:nvPr/>
        </p:nvGrpSpPr>
        <p:grpSpPr>
          <a:xfrm>
            <a:off x="215516" y="3212976"/>
            <a:ext cx="8712968" cy="1831752"/>
            <a:chOff x="215516" y="2708920"/>
            <a:chExt cx="8712968" cy="1831752"/>
          </a:xfrm>
        </p:grpSpPr>
        <p:graphicFrame>
          <p:nvGraphicFramePr>
            <p:cNvPr id="11" name="Diagram 10"/>
            <p:cNvGraphicFramePr/>
            <p:nvPr/>
          </p:nvGraphicFramePr>
          <p:xfrm>
            <a:off x="215516" y="2708920"/>
            <a:ext cx="8712968" cy="183175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cxnSp>
          <p:nvCxnSpPr>
            <p:cNvPr id="12" name="Łącznik prosty 11"/>
            <p:cNvCxnSpPr/>
            <p:nvPr/>
          </p:nvCxnSpPr>
          <p:spPr>
            <a:xfrm>
              <a:off x="827584" y="3645024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>
              <a:off x="2915816" y="3645024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/>
            <p:cNvCxnSpPr/>
            <p:nvPr/>
          </p:nvCxnSpPr>
          <p:spPr>
            <a:xfrm>
              <a:off x="5076056" y="3645024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/>
          </p:nvCxnSpPr>
          <p:spPr>
            <a:xfrm>
              <a:off x="7164288" y="3645024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a 15"/>
          <p:cNvGrpSpPr/>
          <p:nvPr/>
        </p:nvGrpSpPr>
        <p:grpSpPr>
          <a:xfrm>
            <a:off x="263860" y="1556792"/>
            <a:ext cx="8616280" cy="1671960"/>
            <a:chOff x="263860" y="4005064"/>
            <a:chExt cx="8616280" cy="1671960"/>
          </a:xfrm>
        </p:grpSpPr>
        <p:graphicFrame>
          <p:nvGraphicFramePr>
            <p:cNvPr id="17" name="Diagram 16"/>
            <p:cNvGraphicFramePr/>
            <p:nvPr/>
          </p:nvGraphicFramePr>
          <p:xfrm>
            <a:off x="263860" y="4005064"/>
            <a:ext cx="8616280" cy="167196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cxnSp>
          <p:nvCxnSpPr>
            <p:cNvPr id="18" name="Łącznik prosty 17"/>
            <p:cNvCxnSpPr/>
            <p:nvPr/>
          </p:nvCxnSpPr>
          <p:spPr>
            <a:xfrm>
              <a:off x="971600" y="4869160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>
            <a:xfrm>
              <a:off x="3131840" y="4869160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>
              <a:off x="7308304" y="4869160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>
              <a:off x="5220072" y="4869160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90218" y="1268760"/>
            <a:ext cx="856356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 teraz przykłady</a:t>
            </a:r>
          </a:p>
          <a:p>
            <a:pPr algn="ctr"/>
            <a:r>
              <a:rPr lang="pl-PL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i ćwiczenia!</a:t>
            </a:r>
            <a:endParaRPr lang="pl-PL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Wstęga zakrzywiona w dół 4">
            <a:hlinkClick r:id="rId2" action="ppaction://hlinkfile"/>
          </p:cNvPr>
          <p:cNvSpPr/>
          <p:nvPr/>
        </p:nvSpPr>
        <p:spPr>
          <a:xfrm>
            <a:off x="2267744" y="5157192"/>
            <a:ext cx="4032448" cy="1008112"/>
          </a:xfrm>
          <a:prstGeom prst="ellipseRibbo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3491880" y="551723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hlinkClick r:id="rId2" action="ppaction://hlinkfile"/>
              </a:rPr>
              <a:t>START</a:t>
            </a:r>
            <a:r>
              <a:rPr lang="pl-PL" sz="2400" dirty="0" smtClean="0">
                <a:hlinkClick r:id="rId2" action="ppaction://hlinkfile"/>
              </a:rPr>
              <a:t>!!!</a:t>
            </a:r>
            <a:endParaRPr lang="pl-PL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/>
              <a:t>Powtórzenie</a:t>
            </a:r>
            <a:endParaRPr lang="pl-PL" sz="6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1296144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None/>
            </a:pPr>
            <a:r>
              <a:rPr lang="pl-PL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Co to są WYRAŻENIE ALGEBRAICZNE?</a:t>
            </a:r>
            <a:endParaRPr lang="pl-PL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None/>
            </a:pPr>
            <a:endParaRPr lang="pl-PL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539552" y="3717032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buNone/>
            </a:pPr>
            <a:r>
              <a:rPr lang="pl-PL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Wyrażenia algebraiczne to działania, w których niektóre wartości są zastąpione literami</a:t>
            </a:r>
          </a:p>
          <a:p>
            <a:pPr>
              <a:buNone/>
            </a:pPr>
            <a:endParaRPr lang="pl-PL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pl-P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251520" y="2780928"/>
            <a:ext cx="8589493" cy="3410319"/>
            <a:chOff x="251520" y="2780928"/>
            <a:chExt cx="8589493" cy="3410319"/>
          </a:xfrm>
        </p:grpSpPr>
        <p:sp>
          <p:nvSpPr>
            <p:cNvPr id="6" name="Strzałka w prawo 5"/>
            <p:cNvSpPr/>
            <p:nvPr/>
          </p:nvSpPr>
          <p:spPr>
            <a:xfrm rot="2285775">
              <a:off x="251520" y="2780928"/>
              <a:ext cx="1008112" cy="64807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" name="Strzałka w prawo 6"/>
            <p:cNvSpPr/>
            <p:nvPr/>
          </p:nvSpPr>
          <p:spPr>
            <a:xfrm rot="19314225" flipH="1">
              <a:off x="7832900" y="2806871"/>
              <a:ext cx="1008112" cy="64807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" name="Strzałka w prawo 7"/>
            <p:cNvSpPr/>
            <p:nvPr/>
          </p:nvSpPr>
          <p:spPr>
            <a:xfrm rot="19314225" flipV="1">
              <a:off x="272060" y="5543175"/>
              <a:ext cx="1008112" cy="64807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" name="Strzałka w prawo 8"/>
            <p:cNvSpPr/>
            <p:nvPr/>
          </p:nvSpPr>
          <p:spPr>
            <a:xfrm rot="2285775" flipH="1" flipV="1">
              <a:off x="7832901" y="5543175"/>
              <a:ext cx="1008112" cy="64807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13" name="pole tekstowe 12"/>
          <p:cNvSpPr txBox="1"/>
          <p:nvPr/>
        </p:nvSpPr>
        <p:spPr>
          <a:xfrm>
            <a:off x="2123728" y="5589240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</a:t>
            </a:r>
            <a:r>
              <a:rPr lang="pl-PL" sz="2400" dirty="0" smtClean="0"/>
              <a:t>:  5u+3x+2+u</a:t>
            </a:r>
          </a:p>
          <a:p>
            <a:r>
              <a:rPr lang="pl-PL" sz="2400" dirty="0"/>
              <a:t>	</a:t>
            </a:r>
            <a:r>
              <a:rPr lang="pl-PL" sz="2400" dirty="0" smtClean="0"/>
              <a:t>   21x*3+5+(u-x)*11</a:t>
            </a:r>
            <a:endParaRPr lang="pl-PL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/>
              <a:t>Powtórzenie</a:t>
            </a:r>
            <a:endParaRPr lang="pl-PL" sz="6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14500" y="2276872"/>
            <a:ext cx="5915000" cy="2836912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43z = 43∙z</a:t>
            </a:r>
          </a:p>
          <a:p>
            <a:pPr algn="just"/>
            <a:r>
              <a:rPr lang="pl-PL" dirty="0" smtClean="0"/>
              <a:t>15(x+1) = 15∙(x+1)</a:t>
            </a:r>
          </a:p>
          <a:p>
            <a:pPr algn="just"/>
            <a:r>
              <a:rPr lang="pl-PL" dirty="0" smtClean="0"/>
              <a:t>Matematycy umówili się, że, gdy pomiędzy w działaniach takich, jak powyżej nie musimy wstawiać znaku mnożenia</a:t>
            </a:r>
            <a:endParaRPr lang="pl-PL" dirty="0"/>
          </a:p>
        </p:txBody>
      </p:sp>
      <p:grpSp>
        <p:nvGrpSpPr>
          <p:cNvPr id="4" name="Grupa 3"/>
          <p:cNvGrpSpPr/>
          <p:nvPr/>
        </p:nvGrpSpPr>
        <p:grpSpPr>
          <a:xfrm>
            <a:off x="431540" y="1484784"/>
            <a:ext cx="8280919" cy="4464497"/>
            <a:chOff x="534360" y="2446831"/>
            <a:chExt cx="8280919" cy="4464497"/>
          </a:xfrm>
        </p:grpSpPr>
        <p:sp>
          <p:nvSpPr>
            <p:cNvPr id="5" name="Strzałka w prawo 4"/>
            <p:cNvSpPr/>
            <p:nvPr/>
          </p:nvSpPr>
          <p:spPr>
            <a:xfrm rot="2285775">
              <a:off x="678375" y="2446831"/>
              <a:ext cx="1008112" cy="64807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" name="Strzałka w prawo 5"/>
            <p:cNvSpPr/>
            <p:nvPr/>
          </p:nvSpPr>
          <p:spPr>
            <a:xfrm rot="19314225" flipH="1">
              <a:off x="7663152" y="2446832"/>
              <a:ext cx="1008112" cy="64807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" name="Strzałka w prawo 6"/>
            <p:cNvSpPr/>
            <p:nvPr/>
          </p:nvSpPr>
          <p:spPr>
            <a:xfrm rot="19314225" flipV="1">
              <a:off x="534360" y="6263256"/>
              <a:ext cx="1008112" cy="64807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" name="Strzałka w prawo 7"/>
            <p:cNvSpPr/>
            <p:nvPr/>
          </p:nvSpPr>
          <p:spPr>
            <a:xfrm rot="2285775" flipH="1" flipV="1">
              <a:off x="7807167" y="6263254"/>
              <a:ext cx="1008112" cy="64807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400" dirty="0" smtClean="0"/>
              <a:t>Na czy polega upraszczanie?</a:t>
            </a:r>
            <a:endParaRPr lang="pl-PL" sz="44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139788" y="3429000"/>
          <a:ext cx="6864424" cy="364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79512" y="1484784"/>
          <a:ext cx="8208912" cy="246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Kolejność wykonywania działań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355812" y="2420888"/>
          <a:ext cx="643237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800" dirty="0" smtClean="0"/>
              <a:t>Upraszczanie dodawania    i odejmowania</a:t>
            </a:r>
            <a:endParaRPr lang="pl-PL" sz="4800" dirty="0"/>
          </a:p>
        </p:txBody>
      </p:sp>
      <p:grpSp>
        <p:nvGrpSpPr>
          <p:cNvPr id="7" name="Grupa 6"/>
          <p:cNvGrpSpPr/>
          <p:nvPr/>
        </p:nvGrpSpPr>
        <p:grpSpPr>
          <a:xfrm rot="2598757">
            <a:off x="160392" y="2712115"/>
            <a:ext cx="1726918" cy="1153331"/>
            <a:chOff x="142433" y="2368239"/>
            <a:chExt cx="1728192" cy="1152128"/>
          </a:xfrm>
          <a:solidFill>
            <a:srgbClr val="99B882"/>
          </a:solidFill>
        </p:grpSpPr>
        <p:sp>
          <p:nvSpPr>
            <p:cNvPr id="5" name="Strzałka w prawo 4"/>
            <p:cNvSpPr/>
            <p:nvPr/>
          </p:nvSpPr>
          <p:spPr>
            <a:xfrm>
              <a:off x="142433" y="2368239"/>
              <a:ext cx="1728192" cy="1152128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" name="pole tekstowe 5"/>
            <p:cNvSpPr txBox="1"/>
            <p:nvPr/>
          </p:nvSpPr>
          <p:spPr>
            <a:xfrm>
              <a:off x="251520" y="2708920"/>
              <a:ext cx="1296144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5y+2y=7y</a:t>
              </a:r>
              <a:endParaRPr lang="pl-PL" dirty="0"/>
            </a:p>
          </p:txBody>
        </p:sp>
      </p:grpSp>
      <p:grpSp>
        <p:nvGrpSpPr>
          <p:cNvPr id="8" name="Grupa 7"/>
          <p:cNvGrpSpPr/>
          <p:nvPr/>
        </p:nvGrpSpPr>
        <p:grpSpPr>
          <a:xfrm rot="2598757">
            <a:off x="1131993" y="1631995"/>
            <a:ext cx="1726918" cy="1153331"/>
            <a:chOff x="142433" y="2368239"/>
            <a:chExt cx="1728192" cy="1152128"/>
          </a:xfrm>
          <a:solidFill>
            <a:srgbClr val="6DB4C5"/>
          </a:solidFill>
        </p:grpSpPr>
        <p:sp>
          <p:nvSpPr>
            <p:cNvPr id="9" name="Strzałka w prawo 8"/>
            <p:cNvSpPr/>
            <p:nvPr/>
          </p:nvSpPr>
          <p:spPr>
            <a:xfrm>
              <a:off x="142433" y="2368239"/>
              <a:ext cx="1728192" cy="1152128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" name="pole tekstowe 9"/>
            <p:cNvSpPr txBox="1"/>
            <p:nvPr/>
          </p:nvSpPr>
          <p:spPr>
            <a:xfrm>
              <a:off x="158286" y="2748761"/>
              <a:ext cx="1438996" cy="36894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y+2+3=y+5</a:t>
              </a:r>
              <a:endParaRPr lang="pl-PL" dirty="0"/>
            </a:p>
          </p:txBody>
        </p:sp>
      </p:grpSp>
      <p:grpSp>
        <p:nvGrpSpPr>
          <p:cNvPr id="11" name="Grupa 10"/>
          <p:cNvGrpSpPr/>
          <p:nvPr/>
        </p:nvGrpSpPr>
        <p:grpSpPr>
          <a:xfrm rot="19001243" flipH="1">
            <a:off x="6460585" y="1631995"/>
            <a:ext cx="1726918" cy="1153331"/>
            <a:chOff x="142433" y="2368239"/>
            <a:chExt cx="1728192" cy="1152128"/>
          </a:xfrm>
          <a:solidFill>
            <a:srgbClr val="7A97F2"/>
          </a:solidFill>
        </p:grpSpPr>
        <p:sp>
          <p:nvSpPr>
            <p:cNvPr id="12" name="Strzałka w prawo 11"/>
            <p:cNvSpPr/>
            <p:nvPr/>
          </p:nvSpPr>
          <p:spPr>
            <a:xfrm>
              <a:off x="142433" y="2368239"/>
              <a:ext cx="1728192" cy="1152128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201871" y="2707744"/>
              <a:ext cx="1296145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y</a:t>
              </a:r>
              <a:r>
                <a:rPr lang="pl-PL" dirty="0" smtClean="0"/>
                <a:t>-2-3=y-5</a:t>
              </a:r>
              <a:endParaRPr lang="pl-PL" dirty="0"/>
            </a:p>
          </p:txBody>
        </p:sp>
      </p:grpSp>
      <p:grpSp>
        <p:nvGrpSpPr>
          <p:cNvPr id="14" name="Grupa 13"/>
          <p:cNvGrpSpPr/>
          <p:nvPr/>
        </p:nvGrpSpPr>
        <p:grpSpPr>
          <a:xfrm rot="19001243" flipH="1">
            <a:off x="7256689" y="2852334"/>
            <a:ext cx="1726918" cy="1153331"/>
            <a:chOff x="142433" y="2368239"/>
            <a:chExt cx="1728192" cy="1152128"/>
          </a:xfrm>
          <a:solidFill>
            <a:srgbClr val="8B74DE"/>
          </a:solidFill>
        </p:grpSpPr>
        <p:sp>
          <p:nvSpPr>
            <p:cNvPr id="15" name="Strzałka w prawo 14"/>
            <p:cNvSpPr/>
            <p:nvPr/>
          </p:nvSpPr>
          <p:spPr>
            <a:xfrm>
              <a:off x="142433" y="2368239"/>
              <a:ext cx="1728192" cy="1152128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6" name="pole tekstowe 15"/>
            <p:cNvSpPr txBox="1"/>
            <p:nvPr/>
          </p:nvSpPr>
          <p:spPr>
            <a:xfrm>
              <a:off x="251520" y="2708920"/>
              <a:ext cx="1296144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y-5+2=y-3</a:t>
              </a:r>
              <a:endParaRPr lang="pl-PL" dirty="0"/>
            </a:p>
          </p:txBody>
        </p:sp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/>
              <a:t>Jak to działa?</a:t>
            </a:r>
            <a:endParaRPr lang="pl-PL" sz="60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23528" y="1196752"/>
          <a:ext cx="6096000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89756" y="4725144"/>
          <a:ext cx="8964488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2915816" y="2485008"/>
          <a:ext cx="6096000" cy="188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323528" y="3645024"/>
          <a:ext cx="6096000" cy="2191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6000" dirty="0" smtClean="0"/>
              <a:t>Upraszczanie mnożenia i dzielenia</a:t>
            </a:r>
            <a:endParaRPr lang="pl-PL" sz="6000" dirty="0"/>
          </a:p>
        </p:txBody>
      </p:sp>
      <p:graphicFrame>
        <p:nvGraphicFramePr>
          <p:cNvPr id="14" name="Diagram 13"/>
          <p:cNvGraphicFramePr/>
          <p:nvPr/>
        </p:nvGraphicFramePr>
        <p:xfrm>
          <a:off x="1524000" y="23488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Grupa 14"/>
          <p:cNvGrpSpPr/>
          <p:nvPr/>
        </p:nvGrpSpPr>
        <p:grpSpPr>
          <a:xfrm rot="2598757">
            <a:off x="160392" y="2712115"/>
            <a:ext cx="1726918" cy="1153331"/>
            <a:chOff x="142433" y="2368239"/>
            <a:chExt cx="1728192" cy="1152128"/>
          </a:xfrm>
          <a:solidFill>
            <a:srgbClr val="99B882"/>
          </a:solidFill>
        </p:grpSpPr>
        <p:sp>
          <p:nvSpPr>
            <p:cNvPr id="16" name="Strzałka w prawo 15"/>
            <p:cNvSpPr/>
            <p:nvPr/>
          </p:nvSpPr>
          <p:spPr>
            <a:xfrm>
              <a:off x="142433" y="2368239"/>
              <a:ext cx="1728192" cy="1152128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7" name="pole tekstowe 16"/>
            <p:cNvSpPr txBox="1"/>
            <p:nvPr/>
          </p:nvSpPr>
          <p:spPr>
            <a:xfrm>
              <a:off x="251520" y="2708920"/>
              <a:ext cx="1296144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2x∙3y=6xy</a:t>
              </a:r>
              <a:endParaRPr lang="pl-PL" dirty="0"/>
            </a:p>
          </p:txBody>
        </p:sp>
      </p:grpSp>
      <p:grpSp>
        <p:nvGrpSpPr>
          <p:cNvPr id="18" name="Grupa 17"/>
          <p:cNvGrpSpPr/>
          <p:nvPr/>
        </p:nvGrpSpPr>
        <p:grpSpPr>
          <a:xfrm rot="2598757">
            <a:off x="1131993" y="1631995"/>
            <a:ext cx="1726918" cy="1153331"/>
            <a:chOff x="142433" y="2368239"/>
            <a:chExt cx="1728192" cy="1152128"/>
          </a:xfrm>
          <a:solidFill>
            <a:srgbClr val="6DB4C5"/>
          </a:solidFill>
        </p:grpSpPr>
        <p:sp>
          <p:nvSpPr>
            <p:cNvPr id="19" name="Strzałka w prawo 18"/>
            <p:cNvSpPr/>
            <p:nvPr/>
          </p:nvSpPr>
          <p:spPr>
            <a:xfrm>
              <a:off x="142433" y="2368239"/>
              <a:ext cx="1728192" cy="1152128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pole tekstowe 19"/>
            <p:cNvSpPr txBox="1"/>
            <p:nvPr/>
          </p:nvSpPr>
          <p:spPr>
            <a:xfrm>
              <a:off x="158286" y="2748761"/>
              <a:ext cx="1438996" cy="36894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y∙3∙5=y∙15</a:t>
              </a:r>
              <a:endParaRPr lang="pl-PL" dirty="0"/>
            </a:p>
          </p:txBody>
        </p:sp>
      </p:grpSp>
      <p:grpSp>
        <p:nvGrpSpPr>
          <p:cNvPr id="21" name="Grupa 20"/>
          <p:cNvGrpSpPr/>
          <p:nvPr/>
        </p:nvGrpSpPr>
        <p:grpSpPr>
          <a:xfrm rot="19001243" flipH="1">
            <a:off x="6460585" y="1631995"/>
            <a:ext cx="1726918" cy="1153331"/>
            <a:chOff x="142433" y="2368239"/>
            <a:chExt cx="1728192" cy="1152128"/>
          </a:xfrm>
          <a:solidFill>
            <a:srgbClr val="7A97F2"/>
          </a:solidFill>
        </p:grpSpPr>
        <p:sp>
          <p:nvSpPr>
            <p:cNvPr id="22" name="Strzałka w prawo 21"/>
            <p:cNvSpPr/>
            <p:nvPr/>
          </p:nvSpPr>
          <p:spPr>
            <a:xfrm>
              <a:off x="142433" y="2368239"/>
              <a:ext cx="1728192" cy="1152128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3" name="pole tekstowe 22"/>
            <p:cNvSpPr txBox="1"/>
            <p:nvPr/>
          </p:nvSpPr>
          <p:spPr>
            <a:xfrm>
              <a:off x="148028" y="2746992"/>
              <a:ext cx="1486094" cy="36894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y÷2÷6=y÷12</a:t>
              </a:r>
              <a:endParaRPr lang="pl-PL" dirty="0"/>
            </a:p>
          </p:txBody>
        </p:sp>
      </p:grpSp>
      <p:grpSp>
        <p:nvGrpSpPr>
          <p:cNvPr id="24" name="Grupa 23"/>
          <p:cNvGrpSpPr/>
          <p:nvPr/>
        </p:nvGrpSpPr>
        <p:grpSpPr>
          <a:xfrm rot="19001243" flipH="1">
            <a:off x="7223341" y="2768350"/>
            <a:ext cx="1971778" cy="1153331"/>
            <a:chOff x="142433" y="2368239"/>
            <a:chExt cx="1728192" cy="1152128"/>
          </a:xfrm>
          <a:solidFill>
            <a:srgbClr val="8B74DE"/>
          </a:solidFill>
        </p:grpSpPr>
        <p:sp>
          <p:nvSpPr>
            <p:cNvPr id="25" name="Strzałka w prawo 24"/>
            <p:cNvSpPr/>
            <p:nvPr/>
          </p:nvSpPr>
          <p:spPr>
            <a:xfrm>
              <a:off x="142433" y="2368239"/>
              <a:ext cx="1728192" cy="1152128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6" name="pole tekstowe 25"/>
            <p:cNvSpPr txBox="1"/>
            <p:nvPr/>
          </p:nvSpPr>
          <p:spPr>
            <a:xfrm>
              <a:off x="251520" y="2756768"/>
              <a:ext cx="1296145" cy="36894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x∙3÷5=3/5x</a:t>
              </a:r>
              <a:endParaRPr lang="pl-PL" dirty="0"/>
            </a:p>
          </p:txBody>
        </p:sp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6000" dirty="0" smtClean="0"/>
              <a:t>Jak to działa?</a:t>
            </a:r>
            <a:endParaRPr lang="pl-PL" sz="60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-180528" y="1628800"/>
          <a:ext cx="232792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2195736" y="1628800"/>
          <a:ext cx="2111896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4572000" y="1628800"/>
          <a:ext cx="1944216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6876256" y="1628800"/>
          <a:ext cx="196788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rzchołek">
  <a:themeElements>
    <a:clrScheme name="Wierzchołek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Wierzchołek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rzchołek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882</TotalTime>
  <Words>473</Words>
  <Application>Microsoft Office PowerPoint</Application>
  <PresentationFormat>Pokaz na ekranie (4:3)</PresentationFormat>
  <Paragraphs>182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Wierzchołek</vt:lpstr>
      <vt:lpstr>Upraszczanie wyrażeń Algebraicznych</vt:lpstr>
      <vt:lpstr>Powtórzenie</vt:lpstr>
      <vt:lpstr>Powtórzenie</vt:lpstr>
      <vt:lpstr>Na czy polega upraszczanie?</vt:lpstr>
      <vt:lpstr>Kolejność wykonywania działań</vt:lpstr>
      <vt:lpstr>Upraszczanie dodawania    i odejmowania</vt:lpstr>
      <vt:lpstr>Jak to działa?</vt:lpstr>
      <vt:lpstr>Upraszczanie mnożenia i dzielenia</vt:lpstr>
      <vt:lpstr>Jak to działa?</vt:lpstr>
      <vt:lpstr>Upraszczanie nawiasów</vt:lpstr>
      <vt:lpstr>Jak to działa?</vt:lpstr>
      <vt:lpstr>Jak to działa?</vt:lpstr>
      <vt:lpstr>Jak to działa?</vt:lpstr>
      <vt:lpstr>Upraszczanie kreski ułamkowej</vt:lpstr>
      <vt:lpstr>Jak to działa?</vt:lpstr>
      <vt:lpstr>Jak to działa?</vt:lpstr>
      <vt:lpstr>Slajd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Julianka</dc:creator>
  <cp:lastModifiedBy>Julianka</cp:lastModifiedBy>
  <cp:revision>86</cp:revision>
  <dcterms:created xsi:type="dcterms:W3CDTF">2013-03-17T08:51:24Z</dcterms:created>
  <dcterms:modified xsi:type="dcterms:W3CDTF">2013-04-07T12:19:18Z</dcterms:modified>
</cp:coreProperties>
</file>