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99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40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11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68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483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13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03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3009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27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294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69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3978F-AB3B-47A1-A673-8077B8FA21F4}" type="datetimeFigureOut">
              <a:rPr lang="pl-PL" smtClean="0"/>
              <a:t>2013-10-11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33F70-7671-4F99-87FB-95F52A0DF0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618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TO PUNCH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05064"/>
            <a:ext cx="2476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702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TO SLAP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00300"/>
            <a:ext cx="4680519" cy="3116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577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TO SMACK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76871"/>
            <a:ext cx="4608512" cy="3676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5746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TO KICK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90763"/>
            <a:ext cx="3456384" cy="308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61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TO HIT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57413"/>
            <a:ext cx="4896544" cy="407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83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</Words>
  <Application>Microsoft Office PowerPoint</Application>
  <PresentationFormat>Pokaz na ekranie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TO PUNCH</vt:lpstr>
      <vt:lpstr>TO SLAP</vt:lpstr>
      <vt:lpstr>TO SMACK</vt:lpstr>
      <vt:lpstr>TO KICK</vt:lpstr>
      <vt:lpstr>TO HIT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PUNCH</dc:title>
  <dc:creator>Andrzej</dc:creator>
  <cp:lastModifiedBy>Andrzej</cp:lastModifiedBy>
  <cp:revision>2</cp:revision>
  <dcterms:created xsi:type="dcterms:W3CDTF">2013-10-11T18:52:13Z</dcterms:created>
  <dcterms:modified xsi:type="dcterms:W3CDTF">2013-10-11T19:07:42Z</dcterms:modified>
</cp:coreProperties>
</file>