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C9D4F-6A69-AB41-9C4C-BB8A854F2B99}" type="datetimeFigureOut">
              <a:rPr lang="pl-PL" smtClean="0"/>
              <a:pPr/>
              <a:t>2013-02-20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FE64-0B24-1A4F-A732-B0921A3448D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83265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FE64-0B24-1A4F-A732-B0921A3448D0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8523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razy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Przeciągnij obraz na symbol zastępczy lub kliknij ikonę, aby go dodać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rot pożegnaln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elementy zawartości, góra i dó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edyt. styl wz. tyt.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xaxor.com/wp-content/uploads/2012/07/Mario-Balotelli-shopped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6897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8000" dirty="0" smtClean="0"/>
              <a:t/>
            </a:r>
            <a:br>
              <a:rPr lang="pl-PL" sz="8000" dirty="0" smtClean="0"/>
            </a:br>
            <a:r>
              <a:rPr lang="pl-PL" sz="8000" dirty="0" smtClean="0"/>
              <a:t>Sport </a:t>
            </a:r>
            <a:r>
              <a:rPr lang="pl-PL" sz="8000" dirty="0" smtClean="0"/>
              <a:t>we Włoszech </a:t>
            </a:r>
            <a:r>
              <a:rPr lang="pl-PL" sz="8000" dirty="0" smtClean="0"/>
              <a:t/>
            </a:r>
            <a:br>
              <a:rPr lang="pl-PL" sz="8000" dirty="0" smtClean="0"/>
            </a:br>
            <a:r>
              <a:rPr lang="pl-PL" sz="8000" dirty="0" smtClean="0"/>
              <a:t>©</a:t>
            </a:r>
            <a:r>
              <a:rPr lang="pl-PL" sz="8000" dirty="0"/>
              <a:t>	</a:t>
            </a:r>
            <a:r>
              <a:rPr lang="pl-PL" sz="8000" dirty="0" smtClean="0"/>
              <a:t>	</a:t>
            </a:r>
            <a:endParaRPr lang="pl-PL" sz="8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347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.dailymail.co.uk/i/pix/2012/06/10/article-2156964-138B0357000005DC-658_634x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8" y="1313728"/>
            <a:ext cx="9135741" cy="554427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Piłka nożna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Najbardziej znanymi stadionami we Włoszech są San </a:t>
            </a:r>
            <a:r>
              <a:rPr lang="pl-P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Siro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Stadio </a:t>
            </a:r>
            <a:r>
              <a:rPr lang="pl-P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Olimpico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Na tym pierwszym mecze rozgrywa AC Milan i Inter Mediolan, zaś na stadionie olimpijskim gra </a:t>
            </a:r>
            <a:r>
              <a:rPr lang="pl-P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Juventus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Turyn. Jeśli chodzi o kibiców nie mają oni zbyt dobrej reputacji. Rasizm i wyzywanie jest tu na </a:t>
            </a:r>
            <a:r>
              <a:rPr lang="pl-P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porzątku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dziennym, często dochodzi do bójek (jeśli chodzi o piłkę nożną).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6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.dailymail.co.uk/i/pix/2012/06/14/article-0-139C5CA0000005DC-969_634x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9588"/>
            <a:ext cx="9144000" cy="507841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Piłka nożna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Najlepszymi klubami we Włoszech są AC Milan, Inter Mediolan, </a:t>
            </a:r>
            <a:r>
              <a:rPr lang="pl-P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Juventus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Turyn i AS Roma, zaś najbardziej znanymi piłkarzami z włoskiej ligi np. Diego </a:t>
            </a:r>
            <a:r>
              <a:rPr lang="pl-P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Milito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Andrea </a:t>
            </a:r>
            <a:r>
              <a:rPr lang="pl-P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Pirlo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Duże sukcesy odnosi włoska reprezentacja, która zwyciężyła m.in. MŚ w 2006 roku, w finale pokonując Francję. Włoska piłka w ostatnich czasach przeżywa kryzys.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2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deeyoosport.com/wp-content/uploads/2012/09/acmi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8140"/>
            <a:ext cx="9143999" cy="5369859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Piłka nożna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Oprócz reprezentacji w piłce nożnej Włosi odnoszą sukcesy w piłce nożnej plażowej i </a:t>
            </a:r>
            <a:r>
              <a:rPr lang="pl-PL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futsalu</a:t>
            </a:r>
            <a:r>
              <a:rPr lang="pl-PL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 tym pierwszym są wicemistrzami świata. Kobieca reprezentacja nie odnosi żadnych sukcesów. 3 lata temu światło dzienne ujrzał skandal. Mianowicie </a:t>
            </a:r>
            <a:r>
              <a:rPr lang="pl-PL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Juventus</a:t>
            </a:r>
            <a:r>
              <a:rPr lang="pl-PL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Turyn spadł do 2. ligi za korupcję.</a:t>
            </a:r>
            <a:endParaRPr lang="pl-PL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0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volleywood.net/wp-content/uploads/2012/10/francesca-piccinini-volleyball-d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0284" y="1488140"/>
            <a:ext cx="9484283" cy="5369859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Siatkówka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Siatkówka jest kolejnym sportem, w którym Włosi odnoszą sukcesy. I to i kobiety, i mężczyźni. Wygrali już wiele imprez światowych, kilka razy pokonali Polaków. Włoscy kibice siatkówki są uznawani za najlepszych na świecie po Polakach i Brazylijczykach. Włosi nie odnoszą sukcesów w siatkówce plażowej. W owym kraju odbywały się ME 2009.</a:t>
            </a:r>
            <a:endParaRPr lang="pl-PL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0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Koszykówka|Piłka</a:t>
            </a:r>
            <a:r>
              <a:rPr lang="pl-PL" dirty="0" smtClean="0"/>
              <a:t> ręczna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koszykówce i piłce ręcznej Włosi zdecydowanie nie są potęgą. To jedne z nielicznych sportów, w których nie odnoszą sukcesów. Od 20 lat w żadnym z tych sportów nie stali na podium ME i MŚ, ani IO.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1253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Sporty zimowe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Oprócz zwycięstw w lecie odnoszą je również zimą, m.in. w narciarstwie alpejskim i biegach narciarskich. Mają zawodników dobrych, ale nie bardzo dobrych. Zdarza się, że ktoś z Włoch wygra jakieś zawody, ale zazwyczaj do tych najważniejszych zwycięstw czegoś </a:t>
            </a:r>
            <a:r>
              <a:rPr lang="pl-PL" smtClean="0"/>
              <a:t>im brakuje.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000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 smtClean="0"/>
              <a:t>DZIĘKUJĘ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8239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za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Geneza.thmx</Template>
  <TotalTime>845</TotalTime>
  <Words>333</Words>
  <Application>Microsoft Office PowerPoint</Application>
  <PresentationFormat>Pokaz na ekranie (4:3)</PresentationFormat>
  <Paragraphs>15</Paragraphs>
  <Slides>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Geneza</vt:lpstr>
      <vt:lpstr> Sport we Włoszech  ©  </vt:lpstr>
      <vt:lpstr>Piłka nożna</vt:lpstr>
      <vt:lpstr>Piłka nożna</vt:lpstr>
      <vt:lpstr>Piłka nożna</vt:lpstr>
      <vt:lpstr>Siatkówka</vt:lpstr>
      <vt:lpstr>Koszykówka|Piłka ręczna</vt:lpstr>
      <vt:lpstr>Sporty zimowe</vt:lpstr>
      <vt:lpstr>Slajd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we Włoszech ©  </dc:title>
  <dc:creator>ANDRZEJ JARCZYK</dc:creator>
  <cp:lastModifiedBy>tjarczyk</cp:lastModifiedBy>
  <cp:revision>9</cp:revision>
  <dcterms:created xsi:type="dcterms:W3CDTF">2013-02-19T16:26:50Z</dcterms:created>
  <dcterms:modified xsi:type="dcterms:W3CDTF">2013-02-20T13:37:04Z</dcterms:modified>
</cp:coreProperties>
</file>