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5631-7C78-4531-A5C2-245D09B1C03C}" type="datetimeFigureOut">
              <a:rPr lang="pl-PL" smtClean="0"/>
              <a:t>2013-04-16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EE5A-0CDC-43F1-A7B6-6A006A62385F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5631-7C78-4531-A5C2-245D09B1C03C}" type="datetimeFigureOut">
              <a:rPr lang="pl-PL" smtClean="0"/>
              <a:t>2013-04-16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EE5A-0CDC-43F1-A7B6-6A006A6238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5631-7C78-4531-A5C2-245D09B1C03C}" type="datetimeFigureOut">
              <a:rPr lang="pl-PL" smtClean="0"/>
              <a:t>2013-04-16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EE5A-0CDC-43F1-A7B6-6A006A6238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5631-7C78-4531-A5C2-245D09B1C03C}" type="datetimeFigureOut">
              <a:rPr lang="pl-PL" smtClean="0"/>
              <a:t>2013-04-16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EE5A-0CDC-43F1-A7B6-6A006A62385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5631-7C78-4531-A5C2-245D09B1C03C}" type="datetimeFigureOut">
              <a:rPr lang="pl-PL" smtClean="0"/>
              <a:t>2013-04-16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EE5A-0CDC-43F1-A7B6-6A006A6238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5631-7C78-4531-A5C2-245D09B1C03C}" type="datetimeFigureOut">
              <a:rPr lang="pl-PL" smtClean="0"/>
              <a:t>2013-04-16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EE5A-0CDC-43F1-A7B6-6A006A62385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5631-7C78-4531-A5C2-245D09B1C03C}" type="datetimeFigureOut">
              <a:rPr lang="pl-PL" smtClean="0"/>
              <a:t>2013-04-16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EE5A-0CDC-43F1-A7B6-6A006A62385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5631-7C78-4531-A5C2-245D09B1C03C}" type="datetimeFigureOut">
              <a:rPr lang="pl-PL" smtClean="0"/>
              <a:t>2013-04-16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EE5A-0CDC-43F1-A7B6-6A006A6238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5631-7C78-4531-A5C2-245D09B1C03C}" type="datetimeFigureOut">
              <a:rPr lang="pl-PL" smtClean="0"/>
              <a:t>2013-04-16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EE5A-0CDC-43F1-A7B6-6A006A6238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5631-7C78-4531-A5C2-245D09B1C03C}" type="datetimeFigureOut">
              <a:rPr lang="pl-PL" smtClean="0"/>
              <a:t>2013-04-16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EE5A-0CDC-43F1-A7B6-6A006A6238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5631-7C78-4531-A5C2-245D09B1C03C}" type="datetimeFigureOut">
              <a:rPr lang="pl-PL" smtClean="0"/>
              <a:t>2013-04-16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EE5A-0CDC-43F1-A7B6-6A006A62385F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205631-7C78-4531-A5C2-245D09B1C03C}" type="datetimeFigureOut">
              <a:rPr lang="pl-PL" smtClean="0"/>
              <a:t>2013-04-16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7DEE5A-0CDC-43F1-A7B6-6A006A62385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-31188"/>
            <a:ext cx="7772400" cy="1470025"/>
          </a:xfrm>
        </p:spPr>
        <p:txBody>
          <a:bodyPr>
            <a:normAutofit/>
          </a:bodyPr>
          <a:lstStyle/>
          <a:p>
            <a:r>
              <a:rPr lang="pl-PL" sz="7200" dirty="0" smtClean="0">
                <a:latin typeface="Berlin Sans FB Demi" pitchFamily="34" charset="0"/>
              </a:rPr>
              <a:t>   SPICE GIRLS</a:t>
            </a:r>
            <a:endParaRPr lang="pl-PL" sz="7200" dirty="0">
              <a:latin typeface="Berlin Sans FB Dem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1799" y="7245424"/>
            <a:ext cx="2375474" cy="252988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9" y="1700808"/>
            <a:ext cx="7596336" cy="56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sz="8800" dirty="0" smtClean="0">
                <a:latin typeface="Berlin Sans FB" pitchFamily="34" charset="0"/>
              </a:rPr>
              <a:t>POCZĄTKI</a:t>
            </a:r>
            <a:endParaRPr lang="pl-PL" sz="8800" dirty="0">
              <a:latin typeface="Berlin Sans FB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71600" y="1988840"/>
            <a:ext cx="7120880" cy="4482832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Zanim powstała grupa Spice Girls, z inicjatywy łowców talentów w drodze </a:t>
            </a:r>
            <a:r>
              <a:rPr lang="pl-PL" sz="2400" dirty="0" smtClean="0"/>
              <a:t>przesłuchań założono </a:t>
            </a:r>
            <a:r>
              <a:rPr lang="pl-PL" sz="2400" dirty="0"/>
              <a:t>w 1994 roku zespół "</a:t>
            </a:r>
            <a:r>
              <a:rPr lang="pl-PL" sz="2400" dirty="0" err="1"/>
              <a:t>Touch</a:t>
            </a:r>
            <a:r>
              <a:rPr lang="pl-PL" sz="2400" dirty="0"/>
              <a:t>". W zespole znalazło się pięć dziewczyn, w tym cztery późniejsze członkinie Spice Girls – trzy wyłonione poprzez eliminacje oraz czwarta – </a:t>
            </a:r>
            <a:r>
              <a:rPr lang="pl-PL" sz="2400" dirty="0" err="1"/>
              <a:t>Geri</a:t>
            </a:r>
            <a:r>
              <a:rPr lang="pl-PL" sz="2400" dirty="0"/>
              <a:t> </a:t>
            </a:r>
            <a:r>
              <a:rPr lang="pl-PL" sz="2400" dirty="0" err="1" smtClean="0"/>
              <a:t>Halliwell</a:t>
            </a:r>
            <a:r>
              <a:rPr lang="pl-PL" sz="2400" dirty="0"/>
              <a:t>. 3 marca 1995 zespół "</a:t>
            </a:r>
            <a:r>
              <a:rPr lang="pl-PL" sz="2400" dirty="0" err="1"/>
              <a:t>Touch</a:t>
            </a:r>
            <a:r>
              <a:rPr lang="pl-PL" sz="2400" dirty="0"/>
              <a:t>" zakończył działalność z powodu konfliktów członkiń grupy z producentami będącymi inicjatorami powstania </a:t>
            </a:r>
            <a:r>
              <a:rPr lang="pl-PL" sz="2400" dirty="0" smtClean="0"/>
              <a:t>projektu</a:t>
            </a:r>
            <a:r>
              <a:rPr lang="pl-PL" sz="2400" baseline="30000" dirty="0" smtClean="0"/>
              <a:t>.</a:t>
            </a:r>
            <a:r>
              <a:rPr lang="pl-PL" sz="2400" dirty="0" smtClean="0"/>
              <a:t>  </a:t>
            </a:r>
            <a:r>
              <a:rPr lang="pl-PL" sz="2400" dirty="0"/>
              <a:t>Wtedy dziewczyny przejęły kontrolę nad zespołem, nazwały się Spice Girls i rozpoczęły poszukiwanie managera i działalność na własną </a:t>
            </a:r>
            <a:r>
              <a:rPr lang="pl-PL" sz="2400" dirty="0" smtClean="0"/>
              <a:t>rękę w składzie z młodą Emmą </a:t>
            </a:r>
            <a:r>
              <a:rPr lang="pl-PL" sz="2400" dirty="0" err="1" smtClean="0"/>
              <a:t>Bunton</a:t>
            </a:r>
            <a:r>
              <a:rPr lang="pl-PL" sz="2400" dirty="0" smtClean="0"/>
              <a:t>.</a:t>
            </a:r>
            <a:endParaRPr lang="pl-PL" sz="2400" dirty="0"/>
          </a:p>
          <a:p>
            <a:pPr marL="45720" indent="0">
              <a:buNone/>
            </a:pPr>
            <a:endParaRPr lang="pl-PL" sz="1800" b="1" dirty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5775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900608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sz="7200" dirty="0" smtClean="0"/>
              <a:t>1996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2060848"/>
            <a:ext cx="8064896" cy="4050784"/>
          </a:xfrm>
        </p:spPr>
        <p:txBody>
          <a:bodyPr>
            <a:normAutofit/>
          </a:bodyPr>
          <a:lstStyle/>
          <a:p>
            <a:r>
              <a:rPr lang="pl-PL" dirty="0" smtClean="0"/>
              <a:t>Dziewczyny znalazły nowego managera oraz podpisały kontrakt z wytwórnią: „</a:t>
            </a:r>
            <a:r>
              <a:rPr lang="pl-PL" dirty="0" err="1" smtClean="0"/>
              <a:t>Virgin</a:t>
            </a:r>
            <a:r>
              <a:rPr lang="pl-PL" dirty="0" smtClean="0"/>
              <a:t> </a:t>
            </a:r>
            <a:r>
              <a:rPr lang="pl-PL" dirty="0" err="1" smtClean="0"/>
              <a:t>Records</a:t>
            </a:r>
            <a:r>
              <a:rPr lang="pl-PL" dirty="0" smtClean="0"/>
              <a:t>”</a:t>
            </a:r>
          </a:p>
          <a:p>
            <a:r>
              <a:rPr lang="pl-PL" dirty="0"/>
              <a:t>Wytwórnia </a:t>
            </a:r>
            <a:r>
              <a:rPr lang="pl-PL" dirty="0" err="1"/>
              <a:t>Virgin</a:t>
            </a:r>
            <a:r>
              <a:rPr lang="pl-PL" dirty="0"/>
              <a:t> nalegała, aby pierwszym singlem grupy został utwór </a:t>
            </a:r>
            <a:r>
              <a:rPr lang="pl-PL" i="1" dirty="0"/>
              <a:t>Love </a:t>
            </a:r>
            <a:r>
              <a:rPr lang="pl-PL" i="1" dirty="0" err="1"/>
              <a:t>Thing</a:t>
            </a:r>
            <a:r>
              <a:rPr lang="pl-PL" dirty="0"/>
              <a:t>, jednak członkinie zespołu chciały, aby był nim utwór </a:t>
            </a:r>
            <a:r>
              <a:rPr lang="pl-PL" i="1" dirty="0" err="1" smtClean="0"/>
              <a:t>Wannabe</a:t>
            </a:r>
            <a:endParaRPr lang="pl-PL" i="1" dirty="0" smtClean="0"/>
          </a:p>
          <a:p>
            <a:r>
              <a:rPr lang="pl-PL" dirty="0"/>
              <a:t>po trzecim tygodniu </a:t>
            </a:r>
            <a:r>
              <a:rPr lang="pl-PL" dirty="0" smtClean="0"/>
              <a:t>piosenka </a:t>
            </a:r>
            <a:r>
              <a:rPr lang="pl-PL" dirty="0" err="1" smtClean="0"/>
              <a:t>Wannabe</a:t>
            </a:r>
            <a:r>
              <a:rPr lang="pl-PL" dirty="0" smtClean="0"/>
              <a:t> weszła na </a:t>
            </a:r>
            <a:r>
              <a:rPr lang="pl-PL" dirty="0"/>
              <a:t>szczyt listy i pozostała tam przez 7 tygodni, stając się jednym z największych hitów lat 90. i docierając do pierwszego miejsca list przebojów w ponad 32 </a:t>
            </a:r>
            <a:r>
              <a:rPr lang="pl-PL" dirty="0" smtClean="0"/>
              <a:t>krajach.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58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512511" cy="1143000"/>
          </a:xfrm>
        </p:spPr>
        <p:txBody>
          <a:bodyPr/>
          <a:lstStyle/>
          <a:p>
            <a:r>
              <a:rPr lang="pl-PL" sz="5400" dirty="0">
                <a:latin typeface="Berlin Sans FB Demi" pitchFamily="34" charset="0"/>
              </a:rPr>
              <a:t>Spice i </a:t>
            </a:r>
            <a:r>
              <a:rPr lang="pl-PL" sz="5400" dirty="0" err="1">
                <a:latin typeface="Berlin Sans FB Demi" pitchFamily="34" charset="0"/>
              </a:rPr>
              <a:t>Spiceworld</a:t>
            </a:r>
            <a:r>
              <a:rPr lang="pl-PL" sz="5400" dirty="0">
                <a:latin typeface="Berlin Sans FB Demi" pitchFamily="34" charset="0"/>
              </a:rPr>
              <a:t/>
            </a:r>
            <a:br>
              <a:rPr lang="pl-PL" sz="5400" dirty="0">
                <a:latin typeface="Berlin Sans FB Demi" pitchFamily="34" charset="0"/>
              </a:rPr>
            </a:br>
            <a:endParaRPr lang="pl-PL" sz="5400" dirty="0">
              <a:latin typeface="Berlin Sans FB Dem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7920880" cy="4824536"/>
          </a:xfrm>
        </p:spPr>
        <p:txBody>
          <a:bodyPr>
            <a:normAutofit/>
          </a:bodyPr>
          <a:lstStyle/>
          <a:p>
            <a:r>
              <a:rPr lang="pl-PL" dirty="0"/>
              <a:t>Zespół szybko wydał dwie kolejne płyty – </a:t>
            </a:r>
            <a:r>
              <a:rPr lang="pl-PL" i="1" dirty="0"/>
              <a:t>Spice</a:t>
            </a:r>
            <a:r>
              <a:rPr lang="pl-PL" dirty="0"/>
              <a:t> (listopad 1996) i </a:t>
            </a:r>
            <a:r>
              <a:rPr lang="pl-PL" i="1" dirty="0" err="1"/>
              <a:t>Spiceworld</a:t>
            </a:r>
            <a:r>
              <a:rPr lang="pl-PL" dirty="0"/>
              <a:t> (1997). Spice Girls podpisały w 1997 rekordową liczbę kontraktów </a:t>
            </a:r>
            <a:r>
              <a:rPr lang="pl-PL" dirty="0" smtClean="0"/>
              <a:t>reklamowych </a:t>
            </a:r>
            <a:r>
              <a:rPr lang="pl-PL" dirty="0"/>
              <a:t>– reklamowały m.in. czekoladki, polaroidy, dezodoranty, skutery, lizaki </a:t>
            </a:r>
            <a:r>
              <a:rPr lang="pl-PL" dirty="0" err="1"/>
              <a:t>Chupa</a:t>
            </a:r>
            <a:r>
              <a:rPr lang="pl-PL" dirty="0"/>
              <a:t> </a:t>
            </a:r>
            <a:r>
              <a:rPr lang="pl-PL" dirty="0" err="1"/>
              <a:t>Chups</a:t>
            </a:r>
            <a:r>
              <a:rPr lang="pl-PL" dirty="0"/>
              <a:t>, chipsy, gumy do żucia, grę </a:t>
            </a:r>
            <a:r>
              <a:rPr lang="pl-PL" dirty="0" err="1"/>
              <a:t>Playstation</a:t>
            </a:r>
            <a:r>
              <a:rPr lang="pl-PL" dirty="0"/>
              <a:t> i napój Pepsi.</a:t>
            </a:r>
          </a:p>
          <a:p>
            <a:r>
              <a:rPr lang="pl-PL" dirty="0"/>
              <a:t>Zaraz po premierze płyty </a:t>
            </a:r>
            <a:r>
              <a:rPr lang="pl-PL" i="1" dirty="0" err="1"/>
              <a:t>Spiceworld</a:t>
            </a:r>
            <a:r>
              <a:rPr lang="pl-PL" dirty="0"/>
              <a:t> </a:t>
            </a:r>
            <a:r>
              <a:rPr lang="pl-PL" dirty="0" smtClean="0"/>
              <a:t>wokalistki </a:t>
            </a:r>
            <a:r>
              <a:rPr lang="pl-PL" dirty="0"/>
              <a:t>zwolniły menadżera Simona Fullera, jako powód podając zarzut, że "za bardzo kontroluje ich życie poświęcając wszystko dla sukcesu</a:t>
            </a:r>
            <a:r>
              <a:rPr lang="pl-PL" dirty="0" smtClean="0"/>
              <a:t>".</a:t>
            </a:r>
            <a:endParaRPr lang="pl-PL" dirty="0"/>
          </a:p>
          <a:p>
            <a:r>
              <a:rPr lang="pl-PL" dirty="0"/>
              <a:t>W grudniu 1997 – premierę miał film </a:t>
            </a:r>
            <a:r>
              <a:rPr lang="pl-PL" i="1" dirty="0"/>
              <a:t>Spice World</a:t>
            </a:r>
            <a:r>
              <a:rPr lang="pl-PL" dirty="0"/>
              <a:t>. Mimo raczej złych recenzji spotkał się on z entuzjastycznym przyjęciem i okazał się kolejnym </a:t>
            </a:r>
            <a:r>
              <a:rPr lang="pl-PL" dirty="0" smtClean="0"/>
              <a:t>sukcesem.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20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Berlin Sans FB Demi" pitchFamily="34" charset="0"/>
              </a:rPr>
              <a:t>ROZPAD ZESPOŁU</a:t>
            </a:r>
            <a:endParaRPr lang="pl-PL" dirty="0">
              <a:latin typeface="Berlin Sans FB Dem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7272808" cy="2232248"/>
          </a:xfrm>
        </p:spPr>
        <p:txBody>
          <a:bodyPr/>
          <a:lstStyle/>
          <a:p>
            <a:r>
              <a:rPr lang="pl-PL" dirty="0"/>
              <a:t>31 maja 1998 roku </a:t>
            </a:r>
            <a:r>
              <a:rPr lang="pl-PL" dirty="0" err="1"/>
              <a:t>Geri</a:t>
            </a:r>
            <a:r>
              <a:rPr lang="pl-PL" dirty="0"/>
              <a:t> </a:t>
            </a:r>
            <a:r>
              <a:rPr lang="pl-PL" dirty="0" err="1"/>
              <a:t>Halliwell</a:t>
            </a:r>
            <a:r>
              <a:rPr lang="pl-PL" dirty="0"/>
              <a:t> odeszła z zespołu. Pozostałe cztery wokalistki postanowiły kontynuować karierę bez niej – w tamtym okresie zaczynały wielką światową trasę koncertową, a w lipcu wyszedł ich ostatni singel – </a:t>
            </a:r>
            <a:r>
              <a:rPr lang="pl-PL" i="1" dirty="0" err="1"/>
              <a:t>Viva</a:t>
            </a:r>
            <a:r>
              <a:rPr lang="pl-PL" i="1" dirty="0"/>
              <a:t> </a:t>
            </a:r>
            <a:r>
              <a:rPr lang="pl-PL" i="1" dirty="0" err="1"/>
              <a:t>Forever</a:t>
            </a:r>
            <a:r>
              <a:rPr lang="pl-PL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493">
            <a:off x="4174192" y="3293042"/>
            <a:ext cx="2801694" cy="395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143000"/>
          </a:xfrm>
        </p:spPr>
        <p:txBody>
          <a:bodyPr/>
          <a:lstStyle/>
          <a:p>
            <a:r>
              <a:rPr lang="pl-PL" dirty="0" smtClean="0"/>
              <a:t>POWRÓT NA SCENĘ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989430"/>
            <a:ext cx="9468544" cy="4752528"/>
          </a:xfrm>
        </p:spPr>
        <p:txBody>
          <a:bodyPr/>
          <a:lstStyle/>
          <a:p>
            <a:r>
              <a:rPr lang="pl-PL" dirty="0"/>
              <a:t>W 2007 zespół Spice Girls postanowił odnowić działalność i wydać płytę podsumowującą dotychczasowe dokonania, pt. </a:t>
            </a:r>
            <a:r>
              <a:rPr lang="pl-PL" i="1" dirty="0" err="1"/>
              <a:t>Greatest</a:t>
            </a:r>
            <a:r>
              <a:rPr lang="pl-PL" i="1" dirty="0"/>
              <a:t> </a:t>
            </a:r>
            <a:r>
              <a:rPr lang="pl-PL" i="1" dirty="0" err="1" smtClean="0"/>
              <a:t>Hits</a:t>
            </a:r>
            <a:r>
              <a:rPr lang="pl-PL" i="1" dirty="0" smtClean="0"/>
              <a:t>. </a:t>
            </a:r>
            <a:r>
              <a:rPr lang="pl-PL" dirty="0"/>
              <a:t>Piosenkarki podpisały także kontrakt na światową trasę koncertową, bilety na grudniowy występ Spice Girls w Londynie zostały wyprzedane w 38 sekund. Podsumowująca płyta Spice Girls zawiera oprócz 13 znanych przebojów, dwa zupełnie nowe utwory </a:t>
            </a:r>
            <a:r>
              <a:rPr lang="pl-PL" i="1" dirty="0" err="1"/>
              <a:t>Headlines</a:t>
            </a:r>
            <a:r>
              <a:rPr lang="pl-PL" i="1" dirty="0"/>
              <a:t> (</a:t>
            </a:r>
            <a:r>
              <a:rPr lang="pl-PL" i="1" dirty="0" err="1"/>
              <a:t>Friendship</a:t>
            </a:r>
            <a:r>
              <a:rPr lang="pl-PL" i="1" dirty="0"/>
              <a:t> </a:t>
            </a:r>
            <a:r>
              <a:rPr lang="pl-PL" i="1" dirty="0" err="1"/>
              <a:t>Never</a:t>
            </a:r>
            <a:r>
              <a:rPr lang="pl-PL" i="1" dirty="0"/>
              <a:t> </a:t>
            </a:r>
            <a:r>
              <a:rPr lang="pl-PL" i="1" dirty="0" err="1"/>
              <a:t>Ends</a:t>
            </a:r>
            <a:r>
              <a:rPr lang="pl-PL" i="1" dirty="0"/>
              <a:t>)</a:t>
            </a:r>
            <a:r>
              <a:rPr lang="pl-PL" dirty="0"/>
              <a:t> oraz </a:t>
            </a:r>
            <a:r>
              <a:rPr lang="pl-PL" i="1" dirty="0"/>
              <a:t>Voodoo</a:t>
            </a:r>
            <a:endParaRPr lang="pl-PL" dirty="0"/>
          </a:p>
        </p:txBody>
      </p:sp>
      <p:pic>
        <p:nvPicPr>
          <p:cNvPr id="5" name="Picture 2" descr="Plik:Spice Girls (6 janv) 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5832648" cy="38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6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96552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sz="8800" dirty="0" smtClean="0">
                <a:latin typeface="Berlin Sans FB Demi" pitchFamily="34" charset="0"/>
              </a:rPr>
              <a:t>2012</a:t>
            </a:r>
            <a:endParaRPr lang="pl-PL" sz="8800" dirty="0">
              <a:latin typeface="Berlin Sans FB Demi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259632" y="2060848"/>
            <a:ext cx="6544816" cy="3906768"/>
          </a:xfrm>
        </p:spPr>
        <p:txBody>
          <a:bodyPr/>
          <a:lstStyle/>
          <a:p>
            <a:r>
              <a:rPr lang="pl-PL" dirty="0" smtClean="0"/>
              <a:t>Spice </a:t>
            </a:r>
            <a:r>
              <a:rPr lang="pl-PL" dirty="0"/>
              <a:t>Girls ponownie zaśpiewały wspólnie podczas Ceremonii Zamknięcia Igrzysk Olimpijskich w Londynie 12 sierpnia 2012. Wykonały performance z symbolem Wielkiej Brytanii- charakterystycznymi taksówkami. </a:t>
            </a:r>
            <a:r>
              <a:rPr lang="pl-PL" dirty="0" smtClean="0"/>
              <a:t>Zaśpiewały </a:t>
            </a:r>
            <a:r>
              <a:rPr lang="pl-PL" dirty="0"/>
              <a:t>mix piosenek </a:t>
            </a:r>
            <a:r>
              <a:rPr lang="pl-PL" i="1" dirty="0" err="1" smtClean="0"/>
              <a:t>Wannabe</a:t>
            </a:r>
            <a:r>
              <a:rPr lang="pl-PL" dirty="0" err="1" smtClean="0"/>
              <a:t>,</a:t>
            </a:r>
            <a:r>
              <a:rPr lang="pl-PL" i="1" dirty="0" err="1" smtClean="0"/>
              <a:t>Spice</a:t>
            </a:r>
            <a:r>
              <a:rPr lang="pl-PL" i="1" dirty="0" smtClean="0"/>
              <a:t> </a:t>
            </a:r>
            <a:r>
              <a:rPr lang="pl-PL" i="1" dirty="0" err="1" smtClean="0"/>
              <a:t>Up</a:t>
            </a:r>
            <a:r>
              <a:rPr lang="pl-PL" i="1" dirty="0" smtClean="0"/>
              <a:t> i </a:t>
            </a:r>
            <a:r>
              <a:rPr lang="pl-PL" i="1" dirty="0" err="1"/>
              <a:t>Your</a:t>
            </a:r>
            <a:r>
              <a:rPr lang="pl-PL" i="1" dirty="0"/>
              <a:t> Life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95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43736" y="13855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SPICE GIRLS W 2012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912768" cy="618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0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</TotalTime>
  <Words>432</Words>
  <Application>Microsoft Office PowerPoint</Application>
  <PresentationFormat>Pokaz na ekranie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Aerodynamiczny</vt:lpstr>
      <vt:lpstr>   SPICE GIRLS</vt:lpstr>
      <vt:lpstr>POCZĄTKI</vt:lpstr>
      <vt:lpstr>1996</vt:lpstr>
      <vt:lpstr>Spice i Spiceworld </vt:lpstr>
      <vt:lpstr>ROZPAD ZESPOŁU</vt:lpstr>
      <vt:lpstr>POWRÓT NA SCENĘ</vt:lpstr>
      <vt:lpstr>2012</vt:lpstr>
      <vt:lpstr>SPICE GIRLS W 2012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SPICE GIRLS</dc:title>
  <dc:creator>Filip</dc:creator>
  <cp:lastModifiedBy>Filip</cp:lastModifiedBy>
  <cp:revision>6</cp:revision>
  <dcterms:created xsi:type="dcterms:W3CDTF">2013-04-02T13:12:15Z</dcterms:created>
  <dcterms:modified xsi:type="dcterms:W3CDTF">2013-04-16T11:59:21Z</dcterms:modified>
</cp:coreProperties>
</file>