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10"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5E6113-52E8-44F4-A534-09B95F2510BE}" type="datetimeFigureOut">
              <a:rPr lang="pl-PL" smtClean="0"/>
              <a:pPr/>
              <a:t>2013-03-30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6EDD3D-2594-4E32-8EED-A5BCC5E0E042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6EDD3D-2594-4E32-8EED-A5BCC5E0E042}" type="slidenum">
              <a:rPr lang="pl-PL" smtClean="0"/>
              <a:pPr/>
              <a:t>1</a:t>
            </a:fld>
            <a:endParaRPr lang="pl-P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6EDD3D-2594-4E32-8EED-A5BCC5E0E042}" type="slidenum">
              <a:rPr lang="pl-PL" smtClean="0"/>
              <a:pPr/>
              <a:t>10</a:t>
            </a:fld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6EDD3D-2594-4E32-8EED-A5BCC5E0E042}" type="slidenum">
              <a:rPr lang="pl-PL" smtClean="0"/>
              <a:pPr/>
              <a:t>2</a:t>
            </a:fld>
            <a:endParaRPr lang="pl-P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6EDD3D-2594-4E32-8EED-A5BCC5E0E042}" type="slidenum">
              <a:rPr lang="pl-PL" smtClean="0"/>
              <a:pPr/>
              <a:t>3</a:t>
            </a:fld>
            <a:endParaRPr lang="pl-P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6EDD3D-2594-4E32-8EED-A5BCC5E0E042}" type="slidenum">
              <a:rPr lang="pl-PL" smtClean="0"/>
              <a:pPr/>
              <a:t>4</a:t>
            </a:fld>
            <a:endParaRPr lang="pl-P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6EDD3D-2594-4E32-8EED-A5BCC5E0E042}" type="slidenum">
              <a:rPr lang="pl-PL" smtClean="0"/>
              <a:pPr/>
              <a:t>5</a:t>
            </a:fld>
            <a:endParaRPr lang="pl-P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6EDD3D-2594-4E32-8EED-A5BCC5E0E042}" type="slidenum">
              <a:rPr lang="pl-PL" smtClean="0"/>
              <a:pPr/>
              <a:t>6</a:t>
            </a:fld>
            <a:endParaRPr lang="pl-P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6EDD3D-2594-4E32-8EED-A5BCC5E0E042}" type="slidenum">
              <a:rPr lang="pl-PL" smtClean="0"/>
              <a:pPr/>
              <a:t>7</a:t>
            </a:fld>
            <a:endParaRPr lang="pl-P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6EDD3D-2594-4E32-8EED-A5BCC5E0E042}" type="slidenum">
              <a:rPr lang="pl-PL" smtClean="0"/>
              <a:pPr/>
              <a:t>8</a:t>
            </a:fld>
            <a:endParaRPr lang="pl-P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6EDD3D-2594-4E32-8EED-A5BCC5E0E042}" type="slidenum">
              <a:rPr lang="pl-PL" smtClean="0"/>
              <a:pPr/>
              <a:t>9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604F2-3943-43D3-8E87-15EB14E7D963}" type="datetimeFigureOut">
              <a:rPr lang="pl-PL" smtClean="0"/>
              <a:pPr/>
              <a:t>2013-03-30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40903-8104-422C-99AC-4C0A6B10095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604F2-3943-43D3-8E87-15EB14E7D963}" type="datetimeFigureOut">
              <a:rPr lang="pl-PL" smtClean="0"/>
              <a:pPr/>
              <a:t>2013-03-30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40903-8104-422C-99AC-4C0A6B10095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604F2-3943-43D3-8E87-15EB14E7D963}" type="datetimeFigureOut">
              <a:rPr lang="pl-PL" smtClean="0"/>
              <a:pPr/>
              <a:t>2013-03-30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40903-8104-422C-99AC-4C0A6B10095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604F2-3943-43D3-8E87-15EB14E7D963}" type="datetimeFigureOut">
              <a:rPr lang="pl-PL" smtClean="0"/>
              <a:pPr/>
              <a:t>2013-03-30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40903-8104-422C-99AC-4C0A6B10095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604F2-3943-43D3-8E87-15EB14E7D963}" type="datetimeFigureOut">
              <a:rPr lang="pl-PL" smtClean="0"/>
              <a:pPr/>
              <a:t>2013-03-30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40903-8104-422C-99AC-4C0A6B10095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604F2-3943-43D3-8E87-15EB14E7D963}" type="datetimeFigureOut">
              <a:rPr lang="pl-PL" smtClean="0"/>
              <a:pPr/>
              <a:t>2013-03-30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40903-8104-422C-99AC-4C0A6B10095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604F2-3943-43D3-8E87-15EB14E7D963}" type="datetimeFigureOut">
              <a:rPr lang="pl-PL" smtClean="0"/>
              <a:pPr/>
              <a:t>2013-03-30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40903-8104-422C-99AC-4C0A6B10095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604F2-3943-43D3-8E87-15EB14E7D963}" type="datetimeFigureOut">
              <a:rPr lang="pl-PL" smtClean="0"/>
              <a:pPr/>
              <a:t>2013-03-30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40903-8104-422C-99AC-4C0A6B10095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604F2-3943-43D3-8E87-15EB14E7D963}" type="datetimeFigureOut">
              <a:rPr lang="pl-PL" smtClean="0"/>
              <a:pPr/>
              <a:t>2013-03-30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40903-8104-422C-99AC-4C0A6B10095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604F2-3943-43D3-8E87-15EB14E7D963}" type="datetimeFigureOut">
              <a:rPr lang="pl-PL" smtClean="0"/>
              <a:pPr/>
              <a:t>2013-03-30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40903-8104-422C-99AC-4C0A6B10095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ze ściętym i zaokrąglonym rogi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ójkąt prostokątny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604F2-3943-43D3-8E87-15EB14E7D963}" type="datetimeFigureOut">
              <a:rPr lang="pl-PL" smtClean="0"/>
              <a:pPr/>
              <a:t>2013-03-30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CA40903-8104-422C-99AC-4C0A6B10095F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10" name="Dowolny kształt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Dowolny kształt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73604F2-3943-43D3-8E87-15EB14E7D963}" type="datetimeFigureOut">
              <a:rPr lang="pl-PL" smtClean="0"/>
              <a:pPr/>
              <a:t>2013-03-30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CA40903-8104-422C-99AC-4C0A6B10095F}" type="slidenum">
              <a:rPr lang="pl-PL" smtClean="0"/>
              <a:pPr/>
              <a:t>‹#›</a:t>
            </a:fld>
            <a:endParaRPr lang="pl-PL"/>
          </a:p>
        </p:txBody>
      </p:sp>
      <p:grpSp>
        <p:nvGrpSpPr>
          <p:cNvPr id="2" name="Grup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Dowolny kształt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Dowolny kształt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467544" y="332656"/>
            <a:ext cx="7772400" cy="936104"/>
          </a:xfrm>
        </p:spPr>
        <p:txBody>
          <a:bodyPr>
            <a:normAutofit/>
          </a:bodyPr>
          <a:lstStyle/>
          <a:p>
            <a:r>
              <a:rPr lang="pl-PL" dirty="0" smtClean="0">
                <a:solidFill>
                  <a:schemeClr val="accent1">
                    <a:lumMod val="50000"/>
                  </a:schemeClr>
                </a:solidFill>
                <a:latin typeface="Blackadder ITC" pitchFamily="82" charset="0"/>
              </a:rPr>
              <a:t>Rafa koralowa</a:t>
            </a:r>
            <a:endParaRPr lang="pl-PL" dirty="0">
              <a:solidFill>
                <a:schemeClr val="accent1">
                  <a:lumMod val="50000"/>
                </a:schemeClr>
              </a:solidFill>
              <a:latin typeface="Blackadder ITC" pitchFamily="82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203848" y="4437112"/>
            <a:ext cx="2512368" cy="792088"/>
          </a:xfrm>
        </p:spPr>
        <p:txBody>
          <a:bodyPr/>
          <a:lstStyle/>
          <a:p>
            <a:r>
              <a:rPr lang="pl-PL" dirty="0" smtClean="0">
                <a:solidFill>
                  <a:srgbClr val="FF0000"/>
                </a:solidFill>
              </a:rPr>
              <a:t>D</a:t>
            </a:r>
            <a:r>
              <a:rPr lang="pl-PL" dirty="0" smtClean="0">
                <a:solidFill>
                  <a:srgbClr val="00B050"/>
                </a:solidFill>
              </a:rPr>
              <a:t>u</a:t>
            </a:r>
            <a:r>
              <a:rPr lang="pl-PL" dirty="0" smtClean="0">
                <a:solidFill>
                  <a:srgbClr val="7030A0"/>
                </a:solidFill>
              </a:rPr>
              <a:t>ż</a:t>
            </a:r>
            <a:r>
              <a:rPr lang="pl-PL" dirty="0" smtClean="0">
                <a:solidFill>
                  <a:srgbClr val="0070C0"/>
                </a:solidFill>
              </a:rPr>
              <a:t>a </a:t>
            </a:r>
            <a:r>
              <a:rPr lang="pl-PL" dirty="0" smtClean="0">
                <a:solidFill>
                  <a:srgbClr val="FFFF00"/>
                </a:solidFill>
              </a:rPr>
              <a:t>r</a:t>
            </a:r>
            <a:r>
              <a:rPr lang="pl-PL" dirty="0" smtClean="0">
                <a:solidFill>
                  <a:srgbClr val="FFC000"/>
                </a:solidFill>
              </a:rPr>
              <a:t>a</a:t>
            </a:r>
            <a:r>
              <a:rPr lang="pl-PL" dirty="0" smtClean="0">
                <a:solidFill>
                  <a:srgbClr val="C00000"/>
                </a:solidFill>
              </a:rPr>
              <a:t>f</a:t>
            </a:r>
            <a:r>
              <a:rPr lang="pl-PL" dirty="0" smtClean="0">
                <a:solidFill>
                  <a:srgbClr val="92D050"/>
                </a:solidFill>
              </a:rPr>
              <a:t>a</a:t>
            </a:r>
            <a:endParaRPr lang="pl-PL" dirty="0">
              <a:solidFill>
                <a:srgbClr val="92D050"/>
              </a:solidFill>
            </a:endParaRPr>
          </a:p>
        </p:txBody>
      </p:sp>
      <p:pic>
        <p:nvPicPr>
          <p:cNvPr id="1026" name="Picture 2" descr="C:\Users\wlasciciel\Desktop\rafa\images[7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1988840"/>
            <a:ext cx="2520280" cy="1796247"/>
          </a:xfrm>
          <a:prstGeom prst="rect">
            <a:avLst/>
          </a:prstGeom>
          <a:noFill/>
        </p:spPr>
      </p:pic>
    </p:spTree>
  </p:cSld>
  <p:clrMapOvr>
    <a:masterClrMapping/>
  </p:clrMapOvr>
  <p:transition advTm="7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2.22222E-6 C 0.10382 0.07014 0.20763 0.14051 0.16545 0.17639 C 0.12326 0.21227 -0.1573 0.23449 -0.25365 0.21597 C -0.35 0.19745 -0.41459 0.10093 -0.4132 0.06528 C -0.41181 0.02963 -0.275 0.01134 -0.24532 0.00162 " pathEditMode="relative" ptsTypes="aaaaA">
                                      <p:cBhvr>
                                        <p:cTn id="17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995936" y="5157192"/>
            <a:ext cx="4680520" cy="1355576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 </a:t>
            </a:r>
            <a:r>
              <a:rPr lang="pl-PL" sz="4000" dirty="0" smtClean="0">
                <a:solidFill>
                  <a:srgbClr val="00B050"/>
                </a:solidFill>
                <a:latin typeface="Brush Script MT" pitchFamily="66" charset="0"/>
              </a:rPr>
              <a:t>Wykonał:</a:t>
            </a:r>
            <a:br>
              <a:rPr lang="pl-PL" sz="4000" dirty="0" smtClean="0">
                <a:solidFill>
                  <a:srgbClr val="00B050"/>
                </a:solidFill>
                <a:latin typeface="Brush Script MT" pitchFamily="66" charset="0"/>
              </a:rPr>
            </a:br>
            <a:r>
              <a:rPr lang="pl-PL" sz="4000" dirty="0" smtClean="0">
                <a:solidFill>
                  <a:srgbClr val="00B050"/>
                </a:solidFill>
                <a:latin typeface="Brush Script MT" pitchFamily="66" charset="0"/>
              </a:rPr>
              <a:t>Michał Sadrzak</a:t>
            </a:r>
            <a:endParaRPr lang="pl-PL" sz="4000" dirty="0">
              <a:solidFill>
                <a:srgbClr val="00B050"/>
              </a:solidFill>
              <a:latin typeface="Brush Script MT" pitchFamily="66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347864" y="692696"/>
            <a:ext cx="2881952" cy="792088"/>
          </a:xfrm>
        </p:spPr>
        <p:txBody>
          <a:bodyPr/>
          <a:lstStyle/>
          <a:p>
            <a:r>
              <a:rPr lang="pl-PL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Brush Script MT" pitchFamily="66" charset="0"/>
              </a:rPr>
              <a:t>Dziękuje za uwagę</a:t>
            </a:r>
            <a:endParaRPr lang="pl-PL" dirty="0">
              <a:solidFill>
                <a:schemeClr val="bg2">
                  <a:lumMod val="40000"/>
                  <a:lumOff val="60000"/>
                </a:schemeClr>
              </a:solidFill>
              <a:latin typeface="Brush Script MT" pitchFamily="66" charset="0"/>
            </a:endParaRPr>
          </a:p>
        </p:txBody>
      </p:sp>
    </p:spTree>
  </p:cSld>
  <p:clrMapOvr>
    <a:masterClrMapping/>
  </p:clrMapOvr>
  <p:transition advClick="0"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0070C0"/>
                </a:solidFill>
                <a:latin typeface="Blackadder ITC" pitchFamily="82" charset="0"/>
              </a:rPr>
              <a:t>Podwodne miasto</a:t>
            </a:r>
            <a:endParaRPr lang="pl-PL" dirty="0">
              <a:solidFill>
                <a:srgbClr val="0070C0"/>
              </a:solidFill>
              <a:latin typeface="Blackadder ITC" pitchFamily="82" charset="0"/>
            </a:endParaRPr>
          </a:p>
        </p:txBody>
      </p:sp>
      <p:pic>
        <p:nvPicPr>
          <p:cNvPr id="2050" name="Picture 2" descr="C:\Users\wlasciciel\Desktop\rafa\images[1]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2780928"/>
            <a:ext cx="4043840" cy="2520280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7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33  E" pathEditMode="relative" ptsTypes="">
                                      <p:cBhvr>
                                        <p:cTn id="11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FF0000"/>
                </a:solidFill>
                <a:latin typeface="Blackadder ITC" pitchFamily="82" charset="0"/>
              </a:rPr>
              <a:t>Słoneczna łąka</a:t>
            </a:r>
            <a:endParaRPr lang="pl-PL" dirty="0">
              <a:solidFill>
                <a:srgbClr val="FF0000"/>
              </a:solidFill>
              <a:latin typeface="Blackadder ITC" pitchFamily="82" charset="0"/>
            </a:endParaRPr>
          </a:p>
        </p:txBody>
      </p:sp>
      <p:pic>
        <p:nvPicPr>
          <p:cNvPr id="3074" name="Picture 2" descr="C:\Users\wlasciciel\Desktop\rafa\images[2]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2852936"/>
            <a:ext cx="3312368" cy="2481079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7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6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chemeClr val="accent5">
                    <a:lumMod val="75000"/>
                  </a:schemeClr>
                </a:solidFill>
                <a:latin typeface="Blackadder ITC" pitchFamily="82" charset="0"/>
              </a:rPr>
              <a:t>kolorowa ryba ze złotej rafy</a:t>
            </a:r>
            <a:endParaRPr lang="pl-PL" dirty="0">
              <a:solidFill>
                <a:schemeClr val="accent5">
                  <a:lumMod val="75000"/>
                </a:schemeClr>
              </a:solidFill>
              <a:latin typeface="Blackadder ITC" pitchFamily="82" charset="0"/>
            </a:endParaRPr>
          </a:p>
        </p:txBody>
      </p:sp>
      <p:pic>
        <p:nvPicPr>
          <p:cNvPr id="4098" name="Picture 2" descr="C:\Users\wlasciciel\Desktop\rafa\images[3]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8" y="2132856"/>
            <a:ext cx="4425148" cy="2757927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7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1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 </a:t>
            </a:r>
            <a:r>
              <a:rPr lang="pl-PL" dirty="0" smtClean="0">
                <a:solidFill>
                  <a:srgbClr val="FFC000"/>
                </a:solidFill>
                <a:latin typeface="Brush Script MT" pitchFamily="66" charset="0"/>
              </a:rPr>
              <a:t>zwiedzający błazenek</a:t>
            </a:r>
            <a:endParaRPr lang="pl-PL" dirty="0">
              <a:solidFill>
                <a:srgbClr val="FFC000"/>
              </a:solidFill>
              <a:latin typeface="Brush Script MT" pitchFamily="66" charset="0"/>
            </a:endParaRPr>
          </a:p>
        </p:txBody>
      </p:sp>
      <p:pic>
        <p:nvPicPr>
          <p:cNvPr id="5122" name="Picture 2" descr="C:\Users\wlasciciel\Desktop\rafa\images[8]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41592" y="2276873"/>
            <a:ext cx="2785103" cy="3240360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7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33  E" pathEditMode="relative" ptsTypes="">
                                      <p:cBhvr>
                                        <p:cTn id="11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C00000"/>
                </a:solidFill>
                <a:latin typeface="Brush Script MT" pitchFamily="66" charset="0"/>
              </a:rPr>
              <a:t> gwiazda z tej rafy</a:t>
            </a:r>
            <a:endParaRPr lang="pl-PL" dirty="0">
              <a:solidFill>
                <a:srgbClr val="C00000"/>
              </a:solidFill>
              <a:latin typeface="Brush Script MT" pitchFamily="66" charset="0"/>
            </a:endParaRPr>
          </a:p>
        </p:txBody>
      </p:sp>
      <p:pic>
        <p:nvPicPr>
          <p:cNvPr id="6146" name="Picture 2" descr="C:\Users\wlasciciel\Desktop\rafa\images[15]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2204864"/>
            <a:ext cx="3688804" cy="2766603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7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33  E" pathEditMode="relative" ptsTypes="">
                                      <p:cBhvr>
                                        <p:cTn id="12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0070C0"/>
                </a:solidFill>
                <a:latin typeface="Brush Script MT" pitchFamily="66" charset="0"/>
              </a:rPr>
              <a:t>Żerowisko ryb</a:t>
            </a:r>
            <a:endParaRPr lang="pl-PL" dirty="0">
              <a:solidFill>
                <a:srgbClr val="0070C0"/>
              </a:solidFill>
              <a:latin typeface="Brush Script MT" pitchFamily="66" charset="0"/>
            </a:endParaRPr>
          </a:p>
        </p:txBody>
      </p:sp>
      <p:pic>
        <p:nvPicPr>
          <p:cNvPr id="7170" name="Picture 2" descr="C:\Users\wlasciciel\Desktop\rafa\imagesCA2D31BU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2492896"/>
            <a:ext cx="4417082" cy="2902198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7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4.44444E-6 C -0.01059 -0.03218 -0.02101 -0.06436 0.00712 4.44444E-6 C 0.03524 0.06435 0.24635 0.31898 0.1691 0.38564 C 0.09184 0.45231 -0.34011 0.44861 -0.4559 0.4 C -0.5717 0.35138 -0.54757 0.16458 -0.52622 0.09375 C -0.50486 0.02291 -0.36458 -0.00533 -0.32743 -0.02547 " pathEditMode="relative" ptsTypes="aaaaaA">
                                      <p:cBhvr>
                                        <p:cTn id="11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chemeClr val="bg2">
                    <a:lumMod val="75000"/>
                  </a:schemeClr>
                </a:solidFill>
                <a:latin typeface="Brush Script MT" pitchFamily="66" charset="0"/>
              </a:rPr>
              <a:t>Żółw rafy</a:t>
            </a:r>
            <a:endParaRPr lang="pl-PL" dirty="0">
              <a:solidFill>
                <a:schemeClr val="bg2">
                  <a:lumMod val="75000"/>
                </a:schemeClr>
              </a:solidFill>
              <a:latin typeface="Brush Script MT" pitchFamily="66" charset="0"/>
            </a:endParaRPr>
          </a:p>
        </p:txBody>
      </p:sp>
      <p:pic>
        <p:nvPicPr>
          <p:cNvPr id="8194" name="Picture 2" descr="C:\Users\wlasciciel\Desktop\rafa\imagesCAMQLB51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3808" y="3140968"/>
            <a:ext cx="4248472" cy="3182253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7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8.14815E-6 L -0.13386 -0.15741 " pathEditMode="relative" ptsTypes="AA">
                                      <p:cBhvr>
                                        <p:cTn id="11" dur="2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chemeClr val="accent2">
                    <a:lumMod val="75000"/>
                  </a:schemeClr>
                </a:solidFill>
                <a:latin typeface="Brush Script MT" pitchFamily="66" charset="0"/>
              </a:rPr>
              <a:t>Wielki dom ryb</a:t>
            </a:r>
            <a:endParaRPr lang="pl-PL" dirty="0">
              <a:solidFill>
                <a:schemeClr val="accent2">
                  <a:lumMod val="75000"/>
                </a:schemeClr>
              </a:solidFill>
              <a:latin typeface="Brush Script MT" pitchFamily="66" charset="0"/>
            </a:endParaRPr>
          </a:p>
        </p:txBody>
      </p:sp>
      <p:pic>
        <p:nvPicPr>
          <p:cNvPr id="9218" name="Picture 2" descr="C:\Users\wlasciciel\Desktop\rafa\imagesCAP6358K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2924944"/>
            <a:ext cx="4041800" cy="3027449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7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7.03704E-6 C 0.00417 -0.06111 0.00833 -0.12199 0.04045 -0.15555 C 0.07257 -0.18912 0.16771 -0.19374 0.19271 -0.20162 " pathEditMode="relative" ptsTypes="aaA">
                                      <p:cBhvr>
                                        <p:cTn id="11" dur="2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pływ">
  <a:themeElements>
    <a:clrScheme name="Przepły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Przepły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rzepły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78</TotalTime>
  <Words>44</Words>
  <Application>Microsoft Office PowerPoint</Application>
  <PresentationFormat>Pokaz na ekranie (4:3)</PresentationFormat>
  <Paragraphs>22</Paragraphs>
  <Slides>10</Slides>
  <Notes>10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1" baseType="lpstr">
      <vt:lpstr>Przepływ</vt:lpstr>
      <vt:lpstr>Rafa koralowa</vt:lpstr>
      <vt:lpstr>Podwodne miasto</vt:lpstr>
      <vt:lpstr>Słoneczna łąka</vt:lpstr>
      <vt:lpstr>kolorowa ryba ze złotej rafy</vt:lpstr>
      <vt:lpstr> zwiedzający błazenek</vt:lpstr>
      <vt:lpstr> gwiazda z tej rafy</vt:lpstr>
      <vt:lpstr>Żerowisko ryb</vt:lpstr>
      <vt:lpstr>Żółw rafy</vt:lpstr>
      <vt:lpstr>Wielki dom ryb</vt:lpstr>
      <vt:lpstr> Wykonał: Michał Sadrzak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Rafa koralowa</dc:title>
  <dc:creator>Windows User</dc:creator>
  <cp:lastModifiedBy>Windows User</cp:lastModifiedBy>
  <cp:revision>8</cp:revision>
  <dcterms:created xsi:type="dcterms:W3CDTF">2013-03-29T17:27:20Z</dcterms:created>
  <dcterms:modified xsi:type="dcterms:W3CDTF">2013-03-30T14:08:03Z</dcterms:modified>
</cp:coreProperties>
</file>