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0702-840F-4C40-9AC4-5010ADA6E0C6}" type="datetimeFigureOut">
              <a:rPr lang="en-GB" smtClean="0"/>
              <a:pPr/>
              <a:t>12/12/2013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2816-FEA3-47D3-8CBB-748127DE65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661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16-FEA3-47D3-8CBB-748127DE65F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236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16-FEA3-47D3-8CBB-748127DE65F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236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16-FEA3-47D3-8CBB-748127DE65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30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16-FEA3-47D3-8CBB-748127DE65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30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16-FEA3-47D3-8CBB-748127DE65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488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2550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62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671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661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31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290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334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364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129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276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956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C8FD-5B44-492C-A96F-CEE752543B06}" type="datetimeFigureOut">
              <a:rPr lang="pl-PL" smtClean="0"/>
              <a:pPr/>
              <a:t>2013-12-12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51A8-6322-4BCB-B125-27A8118A6C8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464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usz\Desktop\klaps%20poprawiony_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" y="327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39952" y="4005064"/>
            <a:ext cx="5004048" cy="285293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Filming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75462">
            <a:off x="3202354" y="2983061"/>
            <a:ext cx="5945068" cy="605159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Mateusz </a:t>
            </a:r>
            <a:r>
              <a:rPr lang="en-GB" sz="3600" dirty="0" err="1" smtClean="0"/>
              <a:t>Wójcik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535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http://www.carlgottlieb.com/wordpress/wp-content/uploads/2013/07/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50" y="0"/>
            <a:ext cx="9168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9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nabutrym.pl/wp-content/uploads/2012/01/ksiaz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12735"/>
            <a:ext cx="3744717" cy="28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Inspiration 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At the beginning there must to be an idea for film - </a:t>
            </a:r>
            <a:r>
              <a:rPr lang="pl-PL" dirty="0" err="1" smtClean="0"/>
              <a:t>t</a:t>
            </a:r>
            <a:r>
              <a:rPr lang="en-GB" dirty="0" smtClean="0"/>
              <a:t>he </a:t>
            </a:r>
            <a:r>
              <a:rPr lang="en-GB" dirty="0" smtClean="0"/>
              <a:t>idea for the script.</a:t>
            </a:r>
          </a:p>
          <a:p>
            <a:pPr marL="0" indent="0">
              <a:buNone/>
            </a:pPr>
            <a:r>
              <a:rPr lang="en-GB" dirty="0" smtClean="0"/>
              <a:t>Typically, the script is based on the book, but sometimes the screenwriter decides what the script is about and the film director decides how the film will be done.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97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.cdaction.pl/obrazki/del-toro-gra_173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92291"/>
            <a:ext cx="4860032" cy="31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Arrangements 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First film producer provides the director with a budget to enable him to do the film.</a:t>
            </a:r>
          </a:p>
          <a:p>
            <a:pPr marL="0" indent="0">
              <a:buNone/>
            </a:pPr>
            <a:r>
              <a:rPr lang="en-GB" dirty="0" smtClean="0"/>
              <a:t>The film director must have a vision of the film </a:t>
            </a:r>
            <a:br>
              <a:rPr lang="en-GB" dirty="0" smtClean="0"/>
            </a:br>
            <a:r>
              <a:rPr lang="en-GB" dirty="0" smtClean="0"/>
              <a:t>The director has a lot to do: he needs to hire actors and equipment, </a:t>
            </a:r>
            <a:r>
              <a:rPr lang="en-GB" dirty="0" smtClean="0">
                <a:solidFill>
                  <a:schemeClr val="bg2"/>
                </a:solidFill>
              </a:rPr>
              <a:t>choose costumes, look </a:t>
            </a:r>
            <a:r>
              <a:rPr lang="en-GB" dirty="0" smtClean="0"/>
              <a:t>for places, music </a:t>
            </a:r>
            <a:r>
              <a:rPr lang="en-GB" dirty="0" err="1" smtClean="0"/>
              <a:t>ect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He must look for Leading </a:t>
            </a:r>
            <a:r>
              <a:rPr lang="en-GB" dirty="0" smtClean="0">
                <a:solidFill>
                  <a:schemeClr val="bg2"/>
                </a:solidFill>
              </a:rPr>
              <a:t>Actors, Supporting </a:t>
            </a:r>
            <a:r>
              <a:rPr lang="en-GB" dirty="0" smtClean="0"/>
              <a:t>Actors and extras.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448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iceo.nq.pl/inshworld/files/2013/04/Wodzirej-re%C5%BCyser-na-udane-wese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544" y="3097575"/>
            <a:ext cx="2673537" cy="37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924944"/>
            <a:ext cx="6156024" cy="3923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He must manage getting permissions to film scenes in public places. He must travel from place to place with actors costumes and all others. He must rent as well film studio.</a:t>
            </a:r>
          </a:p>
          <a:p>
            <a:pPr marL="0" indent="0">
              <a:buNone/>
            </a:pPr>
            <a:r>
              <a:rPr lang="en-GB" sz="2400" dirty="0" smtClean="0"/>
              <a:t>He must cooperate with music composer a person who create the music for his film.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51520" y="105273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Director  has got a  lot to do when he starts filming. </a:t>
            </a:r>
          </a:p>
          <a:p>
            <a:r>
              <a:rPr lang="en-GB" sz="2400" dirty="0" smtClean="0"/>
              <a:t>He has to direct the filming and  manage everybody and everything. He manage cinematographer, production manager, production designer, makeup artist, editor, and many other.</a:t>
            </a:r>
          </a:p>
        </p:txBody>
      </p:sp>
    </p:spTree>
    <p:extLst>
      <p:ext uri="{BB962C8B-B14F-4D97-AF65-F5344CB8AC3E}">
        <p14:creationId xmlns:p14="http://schemas.microsoft.com/office/powerpoint/2010/main" xmlns="" val="5333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Music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But who hear about the film without a music? During the action scenes the energetic music is added. From some film is the special music it is composed specially for the given film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2830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effects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When Director  want to make some scenes with special effects like jumping outside the window he must rent a stuntmen.  Next computer technicians may even change the face of stuntmen to the face of a film hero.</a:t>
            </a:r>
            <a:endParaRPr lang="en-GB" dirty="0"/>
          </a:p>
        </p:txBody>
      </p:sp>
      <p:pic>
        <p:nvPicPr>
          <p:cNvPr id="1026" name="Picture 2" descr="http://www.tapeta-skok-klifu-z.na-pulpit.com/zdjecia/skok-klifu-z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4681"/>
            <a:ext cx="7668344" cy="23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 ending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last, when all scenes are filmed he must work with film editor to create a final version of the film </a:t>
            </a:r>
          </a:p>
          <a:p>
            <a:r>
              <a:rPr lang="en-GB" dirty="0" smtClean="0"/>
              <a:t>When the film is finished it is shown to the film producers, sponsors and distributors.</a:t>
            </a:r>
          </a:p>
          <a:p>
            <a:r>
              <a:rPr lang="en-GB" dirty="0" smtClean="0"/>
              <a:t>If the distributors like the film they want to get it to be shown in the cinemas around the world.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93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Cinema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the film is very good the producer sell it to cinemas as well on DVD or TV stations. </a:t>
            </a:r>
            <a:endParaRPr lang="en-GB" dirty="0"/>
          </a:p>
        </p:txBody>
      </p:sp>
      <p:pic>
        <p:nvPicPr>
          <p:cNvPr id="2050" name="Picture 2" descr="http://files.karnet.krakow.pl/news/o/1_59892_hobbit-przedpremierowo-w-kinach-imax-i-cinema-city_2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96742"/>
            <a:ext cx="7308304" cy="42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259748">
            <a:off x="319349" y="2799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</a:t>
            </a:r>
            <a:r>
              <a:rPr lang="pl-PL" dirty="0" smtClean="0"/>
              <a:t>s</a:t>
            </a:r>
            <a:r>
              <a:rPr lang="en-GB" dirty="0" err="1" smtClean="0"/>
              <a:t>pecial</a:t>
            </a:r>
            <a:r>
              <a:rPr lang="en-GB" dirty="0" smtClean="0"/>
              <a:t> effects in </a:t>
            </a:r>
            <a:r>
              <a:rPr lang="pl-PL" smtClean="0"/>
              <a:t>film </a:t>
            </a:r>
            <a:br>
              <a:rPr lang="pl-PL" smtClean="0"/>
            </a:br>
            <a:r>
              <a:rPr lang="en-GB" smtClean="0"/>
              <a:t>„Lord </a:t>
            </a:r>
            <a:r>
              <a:rPr lang="en-GB" dirty="0" smtClean="0"/>
              <a:t>of the rings”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85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351</Words>
  <Application>Microsoft Office PowerPoint</Application>
  <PresentationFormat>On-screen Show (4:3)</PresentationFormat>
  <Paragraphs>30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Filming</vt:lpstr>
      <vt:lpstr>Inspiration </vt:lpstr>
      <vt:lpstr>Arrangements </vt:lpstr>
      <vt:lpstr>Action  </vt:lpstr>
      <vt:lpstr>Music  </vt:lpstr>
      <vt:lpstr>Special effects</vt:lpstr>
      <vt:lpstr>Film ending</vt:lpstr>
      <vt:lpstr>Cinema</vt:lpstr>
      <vt:lpstr>Example of special effects in film  „Lord of the rings”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Fillming</dc:title>
  <dc:creator>Mariusz</dc:creator>
  <cp:lastModifiedBy> </cp:lastModifiedBy>
  <cp:revision>58</cp:revision>
  <dcterms:created xsi:type="dcterms:W3CDTF">2013-11-16T19:08:24Z</dcterms:created>
  <dcterms:modified xsi:type="dcterms:W3CDTF">2013-12-12T06:33:49Z</dcterms:modified>
</cp:coreProperties>
</file>