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sldIdLst>
    <p:sldId id="256" r:id="rId2"/>
    <p:sldId id="257" r:id="rId3"/>
    <p:sldId id="258" r:id="rId4"/>
    <p:sldId id="260" r:id="rId5"/>
    <p:sldId id="259" r:id="rId6"/>
    <p:sldId id="261" r:id="rId7"/>
  </p:sldIdLst>
  <p:sldSz cx="9144000" cy="6858000" type="screen4x3"/>
  <p:notesSz cx="6858000" cy="9144000"/>
  <p:defaultText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224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pl-PL" smtClean="0"/>
              <a:t>Kliknij, aby edyt. styl wz. tyt.</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bwMode="white"/>
        <p:txBody>
          <a:bodyPr/>
          <a:lstStyle/>
          <a:p>
            <a:fld id="{0E6D2A15-2C23-004C-9D8F-3C433AD06CAE}" type="datetimeFigureOut">
              <a:rPr lang="pl-PL" smtClean="0"/>
              <a:t>30.09.2013</a:t>
            </a:fld>
            <a:endParaRPr lang="pl-PL"/>
          </a:p>
        </p:txBody>
      </p:sp>
      <p:sp>
        <p:nvSpPr>
          <p:cNvPr id="5" name="Footer Placeholder 4"/>
          <p:cNvSpPr>
            <a:spLocks noGrp="1"/>
          </p:cNvSpPr>
          <p:nvPr>
            <p:ph type="ftr" sz="quarter" idx="11"/>
          </p:nvPr>
        </p:nvSpPr>
        <p:spPr bwMode="white"/>
        <p:txBody>
          <a:bodyPr/>
          <a:lstStyle/>
          <a:p>
            <a:endParaRPr lang="pl-PL"/>
          </a:p>
        </p:txBody>
      </p:sp>
      <p:sp>
        <p:nvSpPr>
          <p:cNvPr id="6" name="Slide Number Placeholder 5"/>
          <p:cNvSpPr>
            <a:spLocks noGrp="1"/>
          </p:cNvSpPr>
          <p:nvPr>
            <p:ph type="sldNum" sz="quarter" idx="12"/>
          </p:nvPr>
        </p:nvSpPr>
        <p:spPr/>
        <p:txBody>
          <a:bodyPr/>
          <a:lstStyle/>
          <a:p>
            <a:fld id="{44833C56-D7FB-7D40-B1A0-27C6E600B29A}" type="slidenum">
              <a:rPr lang="pl-PL" smtClean="0"/>
              <a:t>‹nr›</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 styl wz. tyt.</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E6D2A15-2C23-004C-9D8F-3C433AD06CAE}" type="datetimeFigureOut">
              <a:rPr lang="pl-PL" smtClean="0"/>
              <a:t>30.09.2013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4833C56-D7FB-7D40-B1A0-27C6E600B29A}" type="slidenum">
              <a:rPr lang="pl-PL" smtClean="0"/>
              <a:t>‹nr›</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pl-PL" smtClean="0"/>
              <a:t>Kliknij, aby edyt. styl wz. tyt.</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E6D2A15-2C23-004C-9D8F-3C433AD06CAE}" type="datetimeFigureOut">
              <a:rPr lang="pl-PL" smtClean="0"/>
              <a:t>30.09.2013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4833C56-D7FB-7D40-B1A0-27C6E600B29A}" type="slidenum">
              <a:rPr lang="pl-PL" smtClean="0"/>
              <a:t>‹nr›</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 styl wz. tyt.</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E6D2A15-2C23-004C-9D8F-3C433AD06CAE}" type="datetimeFigureOut">
              <a:rPr lang="pl-PL" smtClean="0"/>
              <a:t>30.09.2013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4833C56-D7FB-7D40-B1A0-27C6E600B29A}" type="slidenum">
              <a:rPr lang="pl-PL" smtClean="0"/>
              <a:t>‹nr›</a:t>
            </a:fld>
            <a:endParaRPr lang="pl-PL"/>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6D2A15-2C23-004C-9D8F-3C433AD06CAE}" type="datetimeFigureOut">
              <a:rPr lang="pl-PL" smtClean="0"/>
              <a:t>30.09.2013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4833C56-D7FB-7D40-B1A0-27C6E600B29A}" type="slidenum">
              <a:rPr lang="pl-PL" smtClean="0"/>
              <a:t>‹nr›</a:t>
            </a:fld>
            <a:endParaRPr lang="pl-P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pl-PL" smtClean="0"/>
              <a:t>Kliknij, aby edyt. styl wz. tyt.</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p>
            <a:r>
              <a:rPr lang="pl-PL" smtClean="0"/>
              <a:t>Kliknij, aby edyt. styl wz. tyt.</a:t>
            </a:r>
            <a:endParaRPr lang="en-US"/>
          </a:p>
        </p:txBody>
      </p:sp>
      <p:sp>
        <p:nvSpPr>
          <p:cNvPr id="5" name="Date Placeholder 4"/>
          <p:cNvSpPr>
            <a:spLocks noGrp="1"/>
          </p:cNvSpPr>
          <p:nvPr>
            <p:ph type="dt" sz="half" idx="10"/>
          </p:nvPr>
        </p:nvSpPr>
        <p:spPr/>
        <p:txBody>
          <a:bodyPr/>
          <a:lstStyle/>
          <a:p>
            <a:fld id="{0E6D2A15-2C23-004C-9D8F-3C433AD06CAE}" type="datetimeFigureOut">
              <a:rPr lang="pl-PL" smtClean="0"/>
              <a:t>30.09.2013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4833C56-D7FB-7D40-B1A0-27C6E600B29A}" type="slidenum">
              <a:rPr lang="pl-PL" smtClean="0"/>
              <a:t>‹nr›</a:t>
            </a:fld>
            <a:endParaRPr lang="pl-PL"/>
          </a:p>
        </p:txBody>
      </p:sp>
      <p:sp>
        <p:nvSpPr>
          <p:cNvPr id="12" name="Content Placeholder 11"/>
          <p:cNvSpPr>
            <a:spLocks noGrp="1"/>
          </p:cNvSpPr>
          <p:nvPr>
            <p:ph sz="quarter" idx="14"/>
          </p:nvPr>
        </p:nvSpPr>
        <p:spPr>
          <a:xfrm>
            <a:off x="46482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lvl1pPr>
              <a:defRPr/>
            </a:lvl1pPr>
          </a:lstStyle>
          <a:p>
            <a:r>
              <a:rPr lang="pl-PL" smtClean="0"/>
              <a:t>Kliknij, aby edyt. styl wz. tyt.</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0E6D2A15-2C23-004C-9D8F-3C433AD06CAE}" type="datetimeFigureOut">
              <a:rPr lang="pl-PL" smtClean="0"/>
              <a:t>30.09.2013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4833C56-D7FB-7D40-B1A0-27C6E600B29A}" type="slidenum">
              <a:rPr lang="pl-PL" smtClean="0"/>
              <a:t>‹nr›</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 styl wz. tyt.</a:t>
            </a:r>
            <a:endParaRPr lang="en-US"/>
          </a:p>
        </p:txBody>
      </p:sp>
      <p:sp>
        <p:nvSpPr>
          <p:cNvPr id="3" name="Date Placeholder 2"/>
          <p:cNvSpPr>
            <a:spLocks noGrp="1"/>
          </p:cNvSpPr>
          <p:nvPr>
            <p:ph type="dt" sz="half" idx="10"/>
          </p:nvPr>
        </p:nvSpPr>
        <p:spPr/>
        <p:txBody>
          <a:bodyPr/>
          <a:lstStyle/>
          <a:p>
            <a:fld id="{0E6D2A15-2C23-004C-9D8F-3C433AD06CAE}" type="datetimeFigureOut">
              <a:rPr lang="pl-PL" smtClean="0"/>
              <a:t>30.09.2013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4833C56-D7FB-7D40-B1A0-27C6E600B29A}" type="slidenum">
              <a:rPr lang="pl-PL" smtClean="0"/>
              <a:t>‹nr›</a:t>
            </a:fld>
            <a:endParaRPr lang="pl-P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6D2A15-2C23-004C-9D8F-3C433AD06CAE}" type="datetimeFigureOut">
              <a:rPr lang="pl-PL" smtClean="0"/>
              <a:t>30.09.2013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4833C56-D7FB-7D40-B1A0-27C6E600B29A}" type="slidenum">
              <a:rPr lang="pl-PL" smtClean="0"/>
              <a:t>‹nr›</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pl-PL" smtClean="0"/>
              <a:t>Kliknij, aby edyt. styl wz. tyt.</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E6D2A15-2C23-004C-9D8F-3C433AD06CAE}" type="datetimeFigureOut">
              <a:rPr lang="pl-PL" smtClean="0"/>
              <a:t>30.09.2013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4833C56-D7FB-7D40-B1A0-27C6E600B29A}" type="slidenum">
              <a:rPr lang="pl-PL" smtClean="0"/>
              <a:t>‹nr›</a:t>
            </a:fld>
            <a:endParaRPr lang="pl-PL"/>
          </a:p>
        </p:txBody>
      </p:sp>
      <p:sp>
        <p:nvSpPr>
          <p:cNvPr id="9" name="Content Placeholder 8"/>
          <p:cNvSpPr>
            <a:spLocks noGrp="1"/>
          </p:cNvSpPr>
          <p:nvPr>
            <p:ph sz="quarter" idx="13"/>
          </p:nvPr>
        </p:nvSpPr>
        <p:spPr>
          <a:xfrm>
            <a:off x="1371600" y="1676400"/>
            <a:ext cx="3276600" cy="3505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pl-PL" smtClean="0"/>
              <a:t>Kliknij, aby edyt. styl wz. tyt.</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Przeciągnij obraz na symbol zastępczy lub kliknij ikonę, aby go dodać</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E6D2A15-2C23-004C-9D8F-3C433AD06CAE}" type="datetimeFigureOut">
              <a:rPr lang="pl-PL" smtClean="0"/>
              <a:t>30.09.2013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4833C56-D7FB-7D40-B1A0-27C6E600B29A}" type="slidenum">
              <a:rPr lang="pl-PL" smtClean="0"/>
              <a:t>‹nr›</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pl-PL" smtClean="0"/>
              <a:t>Kliknij, aby edyt. styl wz. tyt.</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E6D2A15-2C23-004C-9D8F-3C433AD06CAE}" type="datetimeFigureOut">
              <a:rPr lang="pl-PL" smtClean="0"/>
              <a:t>30.09.2013</a:t>
            </a:fld>
            <a:endParaRPr lang="pl-PL"/>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pl-PL"/>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4833C56-D7FB-7D40-B1A0-27C6E600B29A}" type="slidenum">
              <a:rPr lang="pl-PL" smtClean="0"/>
              <a:t>‹nr›</a:t>
            </a:fld>
            <a:endParaRPr lang="pl-PL"/>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scene3d>
            <a:camera prst="obliqueTopLeft"/>
            <a:lightRig rig="threePt" dir="t"/>
          </a:scene3d>
          <a:sp3d>
            <a:bevelT w="152400" h="50800" prst="softRound"/>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l-PL" b="1" cap="none" spc="50" dirty="0" smtClean="0">
                <a:ln w="11430">
                  <a:solidFill>
                    <a:srgbClr val="000000"/>
                  </a:solidFill>
                </a:ln>
                <a:solidFill>
                  <a:srgbClr val="FF0000"/>
                </a:solidFill>
                <a:effectLst>
                  <a:outerShdw blurRad="76200" dist="50800" dir="5400000" algn="tl" rotWithShape="0">
                    <a:srgbClr val="000000">
                      <a:alpha val="65000"/>
                    </a:srgbClr>
                  </a:outerShdw>
                </a:effectLst>
              </a:rPr>
              <a:t>ROMAN POLAŃSKI</a:t>
            </a:r>
            <a:endParaRPr lang="pl-PL" b="1" cap="none" spc="50" dirty="0">
              <a:ln w="11430">
                <a:solidFill>
                  <a:srgbClr val="000000"/>
                </a:solidFill>
              </a:ln>
              <a:solidFill>
                <a:srgbClr val="FF0000"/>
              </a:solidFill>
              <a:effectLst>
                <a:outerShdw blurRad="76200" dist="50800" dir="5400000" algn="tl" rotWithShape="0">
                  <a:srgbClr val="000000">
                    <a:alpha val="65000"/>
                  </a:srgbClr>
                </a:outerShdw>
              </a:effectLst>
            </a:endParaRPr>
          </a:p>
        </p:txBody>
      </p:sp>
      <p:sp>
        <p:nvSpPr>
          <p:cNvPr id="3" name="Podtytuł 2"/>
          <p:cNvSpPr>
            <a:spLocks noGrp="1"/>
          </p:cNvSpPr>
          <p:nvPr>
            <p:ph type="subTitle" idx="1"/>
          </p:nvPr>
        </p:nvSpPr>
        <p:spPr/>
        <p:txBody>
          <a:bodyPr/>
          <a:lstStyle/>
          <a:p>
            <a:r>
              <a:rPr lang="pl-PL" dirty="0" smtClean="0"/>
              <a:t>JULIA KULPA</a:t>
            </a:r>
            <a:endParaRPr lang="pl-PL" dirty="0"/>
          </a:p>
        </p:txBody>
      </p:sp>
    </p:spTree>
    <p:extLst>
      <p:ext uri="{BB962C8B-B14F-4D97-AF65-F5344CB8AC3E}">
        <p14:creationId xmlns:p14="http://schemas.microsoft.com/office/powerpoint/2010/main" val="3310155410"/>
      </p:ext>
    </p:extLst>
  </p:cSld>
  <p:clrMapOvr>
    <a:masterClrMapping/>
  </p:clrMapOvr>
  <mc:AlternateContent xmlns:mc="http://schemas.openxmlformats.org/markup-compatibility/2006">
    <mc:Choice xmlns:p14="http://schemas.microsoft.com/office/powerpoint/2010/main" Requires="p14">
      <p:transition spd="slow" p14:dur="2000" advTm="7369"/>
    </mc:Choice>
    <mc:Fallback>
      <p:transition xmlns:p14="http://schemas.microsoft.com/office/powerpoint/2010/main" spd="slow" advTm="7369"/>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1363123"/>
            <a:ext cx="6400800" cy="685800"/>
          </a:xfrm>
        </p:spPr>
        <p:txBody>
          <a:bodyPr>
            <a:normAutofit fontScale="90000"/>
          </a:bodyPr>
          <a:lstStyle/>
          <a:p>
            <a:r>
              <a:rPr lang="en-GB" dirty="0" smtClean="0">
                <a:latin typeface="Arial Black"/>
                <a:cs typeface="Arial Black"/>
              </a:rPr>
              <a:t>About ROMAN </a:t>
            </a:r>
            <a:r>
              <a:rPr lang="en-GB" dirty="0" err="1" smtClean="0">
                <a:latin typeface="Arial Black"/>
                <a:cs typeface="Arial Black"/>
              </a:rPr>
              <a:t>Polański</a:t>
            </a:r>
            <a:endParaRPr lang="en-GB" dirty="0">
              <a:latin typeface="Ayuthaya"/>
              <a:cs typeface="Ayuthaya"/>
            </a:endParaRPr>
          </a:p>
        </p:txBody>
      </p:sp>
      <p:sp>
        <p:nvSpPr>
          <p:cNvPr id="4" name="PoleTekstowe 3"/>
          <p:cNvSpPr txBox="1"/>
          <p:nvPr/>
        </p:nvSpPr>
        <p:spPr>
          <a:xfrm>
            <a:off x="1371601" y="2281409"/>
            <a:ext cx="6595122" cy="3046988"/>
          </a:xfrm>
          <a:prstGeom prst="rect">
            <a:avLst/>
          </a:prstGeom>
          <a:noFill/>
        </p:spPr>
        <p:txBody>
          <a:bodyPr wrap="square" rtlCol="0">
            <a:spAutoFit/>
          </a:bodyPr>
          <a:lstStyle/>
          <a:p>
            <a:r>
              <a:rPr lang="en-GB" sz="2400" dirty="0" smtClean="0">
                <a:latin typeface="Arial Narrow"/>
                <a:cs typeface="Arial Narrow"/>
              </a:rPr>
              <a:t>Director, actor, Roman  </a:t>
            </a:r>
            <a:r>
              <a:rPr lang="en-GB" sz="2400" dirty="0" err="1" smtClean="0">
                <a:latin typeface="Arial Narrow"/>
                <a:cs typeface="Arial Narrow"/>
              </a:rPr>
              <a:t>Polański</a:t>
            </a:r>
            <a:r>
              <a:rPr lang="en-GB" sz="2400" dirty="0" smtClean="0">
                <a:latin typeface="Arial Narrow"/>
                <a:cs typeface="Arial Narrow"/>
              </a:rPr>
              <a:t>, was born on the </a:t>
            </a:r>
            <a:r>
              <a:rPr lang="pl-PL" sz="2400" b="1" i="1" dirty="0" smtClean="0">
                <a:latin typeface="Arial Narrow"/>
                <a:cs typeface="Arial Narrow"/>
              </a:rPr>
              <a:t>18</a:t>
            </a:r>
            <a:r>
              <a:rPr lang="pl-PL" sz="2400" b="1" i="1" baseline="30000" dirty="0" smtClean="0">
                <a:latin typeface="Arial Narrow"/>
                <a:cs typeface="Arial Narrow"/>
              </a:rPr>
              <a:t>th</a:t>
            </a:r>
            <a:r>
              <a:rPr lang="pl-PL" sz="2400" b="1" i="1" dirty="0" smtClean="0">
                <a:latin typeface="Arial Narrow"/>
                <a:cs typeface="Arial Narrow"/>
              </a:rPr>
              <a:t> of August 1933 </a:t>
            </a:r>
            <a:r>
              <a:rPr lang="en-GB" sz="2400" b="1" i="1" dirty="0" smtClean="0">
                <a:latin typeface="Arial Narrow"/>
                <a:cs typeface="Arial Narrow"/>
              </a:rPr>
              <a:t>in Paris</a:t>
            </a:r>
            <a:r>
              <a:rPr lang="en-GB" sz="2400" dirty="0" smtClean="0">
                <a:latin typeface="Arial Narrow"/>
                <a:cs typeface="Arial Narrow"/>
              </a:rPr>
              <a:t>.</a:t>
            </a:r>
            <a:r>
              <a:rPr lang="en-GB" sz="2400" b="1" i="1" dirty="0" smtClean="0">
                <a:latin typeface="Arial Narrow"/>
                <a:cs typeface="Arial Narrow"/>
              </a:rPr>
              <a:t> </a:t>
            </a:r>
            <a:r>
              <a:rPr lang="en-GB" sz="2400" dirty="0" smtClean="0">
                <a:latin typeface="Arial Narrow"/>
                <a:cs typeface="Arial Narrow"/>
              </a:rPr>
              <a:t>At the age of three, </a:t>
            </a:r>
            <a:r>
              <a:rPr lang="en-GB" sz="2400" dirty="0" err="1" smtClean="0">
                <a:latin typeface="Arial Narrow"/>
                <a:cs typeface="Arial Narrow"/>
              </a:rPr>
              <a:t>Polański</a:t>
            </a:r>
            <a:r>
              <a:rPr lang="en-GB" sz="2400" dirty="0" smtClean="0">
                <a:latin typeface="Arial Narrow"/>
                <a:cs typeface="Arial Narrow"/>
              </a:rPr>
              <a:t> moved with his family to </a:t>
            </a:r>
            <a:r>
              <a:rPr lang="en-GB" sz="2400" dirty="0" err="1" smtClean="0">
                <a:latin typeface="Arial Narrow"/>
                <a:cs typeface="Arial Narrow"/>
              </a:rPr>
              <a:t>Kraków</a:t>
            </a:r>
            <a:r>
              <a:rPr lang="en-GB" sz="2400" dirty="0" smtClean="0">
                <a:latin typeface="Arial Narrow"/>
                <a:cs typeface="Arial Narrow"/>
              </a:rPr>
              <a:t>, because his father came from </a:t>
            </a:r>
            <a:r>
              <a:rPr lang="en-GB" sz="2400" dirty="0" err="1" smtClean="0">
                <a:latin typeface="Arial Narrow"/>
                <a:cs typeface="Arial Narrow"/>
              </a:rPr>
              <a:t>Kraków</a:t>
            </a:r>
            <a:r>
              <a:rPr lang="en-GB" sz="2400" dirty="0" smtClean="0">
                <a:latin typeface="Arial Narrow"/>
                <a:cs typeface="Arial Narrow"/>
              </a:rPr>
              <a:t>. In 1954, </a:t>
            </a:r>
            <a:r>
              <a:rPr lang="en-GB" sz="2400" dirty="0" err="1" smtClean="0">
                <a:latin typeface="Arial Narrow"/>
                <a:cs typeface="Arial Narrow"/>
              </a:rPr>
              <a:t>Polański</a:t>
            </a:r>
            <a:r>
              <a:rPr lang="en-GB" sz="2400" dirty="0" smtClean="0">
                <a:latin typeface="Arial Narrow"/>
                <a:cs typeface="Arial Narrow"/>
              </a:rPr>
              <a:t> enrolled at the Polish National Film Academy. In 1962, he directed his first film “Knife in the water”. In 1968, he moved  to Hollywood and there he directed “Rosemary’s baby”. In 2002 he directed “The Pianist” and won the Oscar. </a:t>
            </a:r>
            <a:endParaRPr lang="en-GB" sz="2400" b="1" i="1" dirty="0">
              <a:latin typeface="Arial Narrow"/>
              <a:cs typeface="Arial Narrow"/>
            </a:endParaRPr>
          </a:p>
        </p:txBody>
      </p:sp>
      <p:pic>
        <p:nvPicPr>
          <p:cNvPr id="9" name="Obraz 8"/>
          <p:cNvPicPr>
            <a:picLocks noChangeAspect="1"/>
          </p:cNvPicPr>
          <p:nvPr/>
        </p:nvPicPr>
        <p:blipFill>
          <a:blip r:embed="rId2"/>
          <a:stretch>
            <a:fillRect/>
          </a:stretch>
        </p:blipFill>
        <p:spPr>
          <a:xfrm>
            <a:off x="7084404" y="277033"/>
            <a:ext cx="1375992" cy="2067748"/>
          </a:xfrm>
          <a:prstGeom prst="rect">
            <a:avLst/>
          </a:prstGeom>
        </p:spPr>
      </p:pic>
      <p:pic>
        <p:nvPicPr>
          <p:cNvPr id="10" name="Obraz 9"/>
          <p:cNvPicPr>
            <a:picLocks noChangeAspect="1"/>
          </p:cNvPicPr>
          <p:nvPr/>
        </p:nvPicPr>
        <p:blipFill>
          <a:blip r:embed="rId3"/>
          <a:stretch>
            <a:fillRect/>
          </a:stretch>
        </p:blipFill>
        <p:spPr>
          <a:xfrm>
            <a:off x="297490" y="381464"/>
            <a:ext cx="1389764" cy="1963317"/>
          </a:xfrm>
          <a:prstGeom prst="rect">
            <a:avLst/>
          </a:prstGeom>
        </p:spPr>
      </p:pic>
      <p:pic>
        <p:nvPicPr>
          <p:cNvPr id="11" name="Obraz 10"/>
          <p:cNvPicPr>
            <a:picLocks noChangeAspect="1"/>
          </p:cNvPicPr>
          <p:nvPr/>
        </p:nvPicPr>
        <p:blipFill>
          <a:blip r:embed="rId4"/>
          <a:stretch>
            <a:fillRect/>
          </a:stretch>
        </p:blipFill>
        <p:spPr>
          <a:xfrm>
            <a:off x="7110431" y="4998134"/>
            <a:ext cx="1712584" cy="1859866"/>
          </a:xfrm>
          <a:prstGeom prst="rect">
            <a:avLst/>
          </a:prstGeom>
        </p:spPr>
      </p:pic>
    </p:spTree>
    <p:extLst>
      <p:ext uri="{BB962C8B-B14F-4D97-AF65-F5344CB8AC3E}">
        <p14:creationId xmlns:p14="http://schemas.microsoft.com/office/powerpoint/2010/main" val="4105624695"/>
      </p:ext>
    </p:extLst>
  </p:cSld>
  <p:clrMapOvr>
    <a:masterClrMapping/>
  </p:clrMapOvr>
  <mc:AlternateContent xmlns:mc="http://schemas.openxmlformats.org/markup-compatibility/2006">
    <mc:Choice xmlns:p14="http://schemas.microsoft.com/office/powerpoint/2010/main" Requires="p14">
      <p:transition spd="slow" p14:dur="2000" advTm="12360"/>
    </mc:Choice>
    <mc:Fallback>
      <p:transition xmlns:p14="http://schemas.microsoft.com/office/powerpoint/2010/main" spd="slow" advTm="1236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1476851"/>
            <a:ext cx="6400800" cy="685800"/>
          </a:xfrm>
        </p:spPr>
        <p:txBody>
          <a:bodyPr>
            <a:normAutofit fontScale="90000"/>
          </a:bodyPr>
          <a:lstStyle/>
          <a:p>
            <a:r>
              <a:rPr lang="en-GB" dirty="0" smtClean="0">
                <a:latin typeface="Arial Black"/>
                <a:cs typeface="Arial Black"/>
              </a:rPr>
              <a:t>ROMAN</a:t>
            </a:r>
            <a:r>
              <a:rPr lang="pl-PL" dirty="0" smtClean="0">
                <a:latin typeface="Arial Black"/>
                <a:cs typeface="Arial Black"/>
              </a:rPr>
              <a:t> </a:t>
            </a:r>
            <a:r>
              <a:rPr lang="pl-PL" dirty="0" err="1" smtClean="0">
                <a:latin typeface="Arial Black"/>
                <a:cs typeface="Arial Black"/>
              </a:rPr>
              <a:t>Polański’s</a:t>
            </a:r>
            <a:r>
              <a:rPr lang="pl-PL" dirty="0" smtClean="0">
                <a:latin typeface="Arial Black"/>
                <a:cs typeface="Arial Black"/>
              </a:rPr>
              <a:t> BEST KNOWN </a:t>
            </a:r>
            <a:r>
              <a:rPr lang="pl-PL" dirty="0" err="1" smtClean="0">
                <a:latin typeface="Arial Black"/>
                <a:cs typeface="Arial Black"/>
              </a:rPr>
              <a:t>Films</a:t>
            </a:r>
            <a:r>
              <a:rPr lang="pl-PL" dirty="0" smtClean="0">
                <a:latin typeface="Arial Black"/>
                <a:cs typeface="Arial Black"/>
              </a:rPr>
              <a:t> </a:t>
            </a:r>
            <a:endParaRPr lang="pl-PL" dirty="0">
              <a:latin typeface="Arial Black"/>
              <a:cs typeface="Arial Black"/>
            </a:endParaRPr>
          </a:p>
        </p:txBody>
      </p:sp>
      <p:sp>
        <p:nvSpPr>
          <p:cNvPr id="11" name="Prostokąt 10"/>
          <p:cNvSpPr/>
          <p:nvPr/>
        </p:nvSpPr>
        <p:spPr>
          <a:xfrm>
            <a:off x="1527265" y="2660771"/>
            <a:ext cx="4572000" cy="3046988"/>
          </a:xfrm>
          <a:prstGeom prst="rect">
            <a:avLst/>
          </a:prstGeom>
        </p:spPr>
        <p:txBody>
          <a:bodyPr>
            <a:spAutoFit/>
          </a:bodyPr>
          <a:lstStyle/>
          <a:p>
            <a:r>
              <a:rPr lang="en-US" sz="2400" i="1" dirty="0" smtClean="0">
                <a:latin typeface="Arial Narrow"/>
                <a:cs typeface="Arial Narrow"/>
              </a:rPr>
              <a:t>Rosemary’s Baby</a:t>
            </a:r>
          </a:p>
          <a:p>
            <a:r>
              <a:rPr lang="en-US" sz="2400" i="1" dirty="0" smtClean="0">
                <a:latin typeface="Arial Narrow"/>
                <a:cs typeface="Arial Narrow"/>
              </a:rPr>
              <a:t>Chinatown</a:t>
            </a:r>
          </a:p>
          <a:p>
            <a:r>
              <a:rPr lang="en-US" sz="2400" i="1" dirty="0" smtClean="0">
                <a:latin typeface="Arial Narrow"/>
                <a:cs typeface="Arial Narrow"/>
              </a:rPr>
              <a:t>Repulsion</a:t>
            </a:r>
          </a:p>
          <a:p>
            <a:r>
              <a:rPr lang="en-US" sz="2400" i="1" dirty="0" smtClean="0">
                <a:latin typeface="Arial Narrow"/>
                <a:cs typeface="Arial Narrow"/>
              </a:rPr>
              <a:t>Knife </a:t>
            </a:r>
            <a:r>
              <a:rPr lang="en-US" sz="2400" i="1" dirty="0">
                <a:latin typeface="Arial Narrow"/>
                <a:cs typeface="Arial Narrow"/>
              </a:rPr>
              <a:t>in the Water</a:t>
            </a:r>
            <a:endParaRPr lang="cs-CZ" sz="2400" dirty="0">
              <a:latin typeface="Arial Narrow"/>
              <a:cs typeface="Arial Narrow"/>
            </a:endParaRPr>
          </a:p>
          <a:p>
            <a:r>
              <a:rPr lang="en-US" sz="2400" i="1" dirty="0">
                <a:latin typeface="Arial Narrow"/>
                <a:cs typeface="Arial Narrow"/>
              </a:rPr>
              <a:t>Tess</a:t>
            </a:r>
            <a:endParaRPr lang="cs-CZ" sz="2400" dirty="0">
              <a:latin typeface="Arial Narrow"/>
              <a:cs typeface="Arial Narrow"/>
            </a:endParaRPr>
          </a:p>
          <a:p>
            <a:r>
              <a:rPr lang="en-US" sz="2400" i="1" dirty="0">
                <a:latin typeface="Arial Narrow"/>
                <a:cs typeface="Arial Narrow"/>
              </a:rPr>
              <a:t>Frantic</a:t>
            </a:r>
            <a:endParaRPr lang="cs-CZ" sz="2400" dirty="0">
              <a:latin typeface="Arial Narrow"/>
              <a:cs typeface="Arial Narrow"/>
            </a:endParaRPr>
          </a:p>
          <a:p>
            <a:r>
              <a:rPr lang="en-US" sz="2400" i="1" dirty="0" smtClean="0">
                <a:latin typeface="Arial Narrow"/>
                <a:cs typeface="Arial Narrow"/>
              </a:rPr>
              <a:t>Pirates</a:t>
            </a:r>
          </a:p>
          <a:p>
            <a:r>
              <a:rPr lang="en-US" sz="2400" i="1" dirty="0" smtClean="0">
                <a:latin typeface="Arial Narrow"/>
                <a:cs typeface="Arial Narrow"/>
              </a:rPr>
              <a:t>The Pianist</a:t>
            </a:r>
            <a:endParaRPr lang="cs-CZ" sz="2400" dirty="0">
              <a:latin typeface="Arial Narrow"/>
              <a:cs typeface="Arial Narrow"/>
            </a:endParaRPr>
          </a:p>
        </p:txBody>
      </p:sp>
      <p:pic>
        <p:nvPicPr>
          <p:cNvPr id="14" name="Obraz 13"/>
          <p:cNvPicPr>
            <a:picLocks noChangeAspect="1"/>
          </p:cNvPicPr>
          <p:nvPr/>
        </p:nvPicPr>
        <p:blipFill>
          <a:blip r:embed="rId2"/>
          <a:stretch>
            <a:fillRect/>
          </a:stretch>
        </p:blipFill>
        <p:spPr>
          <a:xfrm>
            <a:off x="6479662" y="2213721"/>
            <a:ext cx="1523657" cy="2105997"/>
          </a:xfrm>
          <a:prstGeom prst="rect">
            <a:avLst/>
          </a:prstGeom>
        </p:spPr>
      </p:pic>
      <p:pic>
        <p:nvPicPr>
          <p:cNvPr id="15" name="Obraz 14"/>
          <p:cNvPicPr>
            <a:picLocks noChangeAspect="1"/>
          </p:cNvPicPr>
          <p:nvPr/>
        </p:nvPicPr>
        <p:blipFill>
          <a:blip r:embed="rId3"/>
          <a:stretch>
            <a:fillRect/>
          </a:stretch>
        </p:blipFill>
        <p:spPr>
          <a:xfrm>
            <a:off x="6198746" y="4512029"/>
            <a:ext cx="1523657" cy="2152468"/>
          </a:xfrm>
          <a:prstGeom prst="rect">
            <a:avLst/>
          </a:prstGeom>
        </p:spPr>
      </p:pic>
      <p:pic>
        <p:nvPicPr>
          <p:cNvPr id="16" name="Obraz 15"/>
          <p:cNvPicPr>
            <a:picLocks noChangeAspect="1"/>
          </p:cNvPicPr>
          <p:nvPr/>
        </p:nvPicPr>
        <p:blipFill>
          <a:blip r:embed="rId4"/>
          <a:stretch>
            <a:fillRect/>
          </a:stretch>
        </p:blipFill>
        <p:spPr>
          <a:xfrm>
            <a:off x="4037483" y="2660771"/>
            <a:ext cx="1523656" cy="2254298"/>
          </a:xfrm>
          <a:prstGeom prst="rect">
            <a:avLst/>
          </a:prstGeom>
        </p:spPr>
      </p:pic>
    </p:spTree>
    <p:extLst>
      <p:ext uri="{BB962C8B-B14F-4D97-AF65-F5344CB8AC3E}">
        <p14:creationId xmlns:p14="http://schemas.microsoft.com/office/powerpoint/2010/main" val="2904735089"/>
      </p:ext>
    </p:extLst>
  </p:cSld>
  <p:clrMapOvr>
    <a:masterClrMapping/>
  </p:clrMapOvr>
  <mc:AlternateContent xmlns:mc="http://schemas.openxmlformats.org/markup-compatibility/2006">
    <mc:Choice xmlns:p14="http://schemas.microsoft.com/office/powerpoint/2010/main" Requires="p14">
      <p:transition spd="slow" p14:dur="2000" advTm="2688"/>
    </mc:Choice>
    <mc:Fallback>
      <p:transition xmlns:p14="http://schemas.microsoft.com/office/powerpoint/2010/main" spd="slow" advTm="2688"/>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dirty="0" smtClean="0">
                <a:latin typeface="Arial Black"/>
                <a:cs typeface="Arial Black"/>
              </a:rPr>
              <a:t>WELL KNOWN ACTORS WHO PLAYED IN POLANSKI’S FILMS</a:t>
            </a:r>
            <a:endParaRPr lang="pl-PL" sz="2400" dirty="0">
              <a:latin typeface="Arial Black"/>
              <a:cs typeface="Arial Black"/>
            </a:endParaRPr>
          </a:p>
        </p:txBody>
      </p:sp>
      <p:sp>
        <p:nvSpPr>
          <p:cNvPr id="3" name="Symbol zastępczy zawartości 2"/>
          <p:cNvSpPr>
            <a:spLocks noGrp="1"/>
          </p:cNvSpPr>
          <p:nvPr>
            <p:ph idx="1"/>
          </p:nvPr>
        </p:nvSpPr>
        <p:spPr>
          <a:xfrm>
            <a:off x="1371600" y="2358855"/>
            <a:ext cx="5077652" cy="3183630"/>
          </a:xfrm>
        </p:spPr>
        <p:txBody>
          <a:bodyPr numCol="2">
            <a:noAutofit/>
          </a:bodyPr>
          <a:lstStyle/>
          <a:p>
            <a:r>
              <a:rPr lang="pl-PL" sz="2400" dirty="0" smtClean="0">
                <a:latin typeface="Arial Narrow"/>
                <a:cs typeface="Arial Narrow"/>
              </a:rPr>
              <a:t>Mia </a:t>
            </a:r>
            <a:r>
              <a:rPr lang="pl-PL" sz="2400" dirty="0" err="1" smtClean="0">
                <a:latin typeface="Arial Narrow"/>
                <a:cs typeface="Arial Narrow"/>
              </a:rPr>
              <a:t>Farrow</a:t>
            </a:r>
            <a:endParaRPr lang="pl-PL" sz="2400" dirty="0" smtClean="0">
              <a:latin typeface="Arial Narrow"/>
              <a:cs typeface="Arial Narrow"/>
            </a:endParaRPr>
          </a:p>
          <a:p>
            <a:r>
              <a:rPr lang="pl-PL" sz="2400" dirty="0" smtClean="0">
                <a:latin typeface="Arial Narrow"/>
                <a:cs typeface="Arial Narrow"/>
              </a:rPr>
              <a:t>Jack Nicholson</a:t>
            </a:r>
          </a:p>
          <a:p>
            <a:r>
              <a:rPr lang="pl-PL" sz="2400" dirty="0" err="1" smtClean="0">
                <a:latin typeface="Arial Narrow"/>
                <a:cs typeface="Arial Narrow"/>
              </a:rPr>
              <a:t>Faye</a:t>
            </a:r>
            <a:r>
              <a:rPr lang="pl-PL" sz="2400" dirty="0" smtClean="0">
                <a:latin typeface="Arial Narrow"/>
                <a:cs typeface="Arial Narrow"/>
              </a:rPr>
              <a:t> </a:t>
            </a:r>
            <a:r>
              <a:rPr lang="pl-PL" sz="2400" dirty="0" err="1" smtClean="0">
                <a:latin typeface="Arial Narrow"/>
                <a:cs typeface="Arial Narrow"/>
              </a:rPr>
              <a:t>Dunaway</a:t>
            </a:r>
            <a:endParaRPr lang="pl-PL" sz="2400" dirty="0" smtClean="0">
              <a:latin typeface="Arial Narrow"/>
              <a:cs typeface="Arial Narrow"/>
            </a:endParaRPr>
          </a:p>
          <a:p>
            <a:r>
              <a:rPr lang="pl-PL" sz="2400" dirty="0" smtClean="0">
                <a:latin typeface="Arial Narrow"/>
                <a:cs typeface="Arial Narrow"/>
              </a:rPr>
              <a:t>Catherine </a:t>
            </a:r>
            <a:r>
              <a:rPr lang="pl-PL" sz="2400" dirty="0" err="1" smtClean="0">
                <a:latin typeface="Arial Narrow"/>
                <a:cs typeface="Arial Narrow"/>
              </a:rPr>
              <a:t>Deneuve</a:t>
            </a:r>
            <a:endParaRPr lang="pl-PL" sz="2400" dirty="0" smtClean="0">
              <a:latin typeface="Arial Narrow"/>
              <a:cs typeface="Arial Narrow"/>
            </a:endParaRPr>
          </a:p>
          <a:p>
            <a:r>
              <a:rPr lang="pl-PL" sz="2400" dirty="0" smtClean="0">
                <a:latin typeface="Arial Narrow"/>
                <a:cs typeface="Arial Narrow"/>
              </a:rPr>
              <a:t>Hugh Grant</a:t>
            </a:r>
          </a:p>
          <a:p>
            <a:r>
              <a:rPr lang="pl-PL" sz="2400" dirty="0" err="1" smtClean="0">
                <a:latin typeface="Arial Narrow"/>
                <a:cs typeface="Arial Narrow"/>
              </a:rPr>
              <a:t>Emmanuelle</a:t>
            </a:r>
            <a:r>
              <a:rPr lang="pl-PL" sz="2400" dirty="0" smtClean="0">
                <a:latin typeface="Arial Narrow"/>
                <a:cs typeface="Arial Narrow"/>
              </a:rPr>
              <a:t> </a:t>
            </a:r>
            <a:r>
              <a:rPr lang="pl-PL" sz="2400" dirty="0" err="1" smtClean="0">
                <a:latin typeface="Arial Narrow"/>
                <a:cs typeface="Arial Narrow"/>
              </a:rPr>
              <a:t>Seigner</a:t>
            </a:r>
            <a:endParaRPr lang="pl-PL" sz="2400" dirty="0" smtClean="0">
              <a:latin typeface="Arial Narrow"/>
              <a:cs typeface="Arial Narrow"/>
            </a:endParaRPr>
          </a:p>
          <a:p>
            <a:r>
              <a:rPr lang="pl-PL" sz="2400" dirty="0" err="1" smtClean="0">
                <a:latin typeface="Arial Narrow"/>
                <a:cs typeface="Arial Narrow"/>
              </a:rPr>
              <a:t>Johnny</a:t>
            </a:r>
            <a:r>
              <a:rPr lang="pl-PL" sz="2400" dirty="0" smtClean="0">
                <a:latin typeface="Arial Narrow"/>
                <a:cs typeface="Arial Narrow"/>
              </a:rPr>
              <a:t> </a:t>
            </a:r>
            <a:r>
              <a:rPr lang="pl-PL" sz="2400" dirty="0" err="1" smtClean="0">
                <a:latin typeface="Arial Narrow"/>
                <a:cs typeface="Arial Narrow"/>
              </a:rPr>
              <a:t>Deep</a:t>
            </a:r>
            <a:endParaRPr lang="pl-PL" sz="2400" dirty="0">
              <a:latin typeface="Arial Narrow"/>
              <a:cs typeface="Arial Narrow"/>
            </a:endParaRPr>
          </a:p>
        </p:txBody>
      </p:sp>
      <p:pic>
        <p:nvPicPr>
          <p:cNvPr id="4" name="Obraz 3"/>
          <p:cNvPicPr>
            <a:picLocks noChangeAspect="1"/>
          </p:cNvPicPr>
          <p:nvPr/>
        </p:nvPicPr>
        <p:blipFill>
          <a:blip r:embed="rId2"/>
          <a:stretch>
            <a:fillRect/>
          </a:stretch>
        </p:blipFill>
        <p:spPr>
          <a:xfrm>
            <a:off x="258038" y="2127918"/>
            <a:ext cx="1001710" cy="1470346"/>
          </a:xfrm>
          <a:prstGeom prst="rect">
            <a:avLst/>
          </a:prstGeom>
        </p:spPr>
      </p:pic>
      <p:pic>
        <p:nvPicPr>
          <p:cNvPr id="5" name="Obraz 4"/>
          <p:cNvPicPr>
            <a:picLocks noChangeAspect="1"/>
          </p:cNvPicPr>
          <p:nvPr/>
        </p:nvPicPr>
        <p:blipFill rotWithShape="1">
          <a:blip r:embed="rId3"/>
          <a:srcRect l="38029"/>
          <a:stretch/>
        </p:blipFill>
        <p:spPr>
          <a:xfrm>
            <a:off x="6977068" y="2127918"/>
            <a:ext cx="1249508" cy="1510261"/>
          </a:xfrm>
          <a:prstGeom prst="rect">
            <a:avLst/>
          </a:prstGeom>
        </p:spPr>
      </p:pic>
      <p:pic>
        <p:nvPicPr>
          <p:cNvPr id="6" name="Obraz 5"/>
          <p:cNvPicPr>
            <a:picLocks noChangeAspect="1"/>
          </p:cNvPicPr>
          <p:nvPr/>
        </p:nvPicPr>
        <p:blipFill>
          <a:blip r:embed="rId4"/>
          <a:stretch>
            <a:fillRect/>
          </a:stretch>
        </p:blipFill>
        <p:spPr>
          <a:xfrm>
            <a:off x="131955" y="3624928"/>
            <a:ext cx="1127794" cy="1422001"/>
          </a:xfrm>
          <a:prstGeom prst="rect">
            <a:avLst/>
          </a:prstGeom>
        </p:spPr>
      </p:pic>
      <p:pic>
        <p:nvPicPr>
          <p:cNvPr id="7" name="Obraz 6"/>
          <p:cNvPicPr>
            <a:picLocks noChangeAspect="1"/>
          </p:cNvPicPr>
          <p:nvPr/>
        </p:nvPicPr>
        <p:blipFill>
          <a:blip r:embed="rId5"/>
          <a:stretch>
            <a:fillRect/>
          </a:stretch>
        </p:blipFill>
        <p:spPr>
          <a:xfrm>
            <a:off x="3591751" y="4868981"/>
            <a:ext cx="1195575" cy="1842903"/>
          </a:xfrm>
          <a:prstGeom prst="rect">
            <a:avLst/>
          </a:prstGeom>
        </p:spPr>
      </p:pic>
      <p:pic>
        <p:nvPicPr>
          <p:cNvPr id="8" name="Obraz 7"/>
          <p:cNvPicPr>
            <a:picLocks noChangeAspect="1"/>
          </p:cNvPicPr>
          <p:nvPr/>
        </p:nvPicPr>
        <p:blipFill>
          <a:blip r:embed="rId6"/>
          <a:stretch>
            <a:fillRect/>
          </a:stretch>
        </p:blipFill>
        <p:spPr>
          <a:xfrm>
            <a:off x="5216519" y="4868981"/>
            <a:ext cx="1381181" cy="1387347"/>
          </a:xfrm>
          <a:prstGeom prst="rect">
            <a:avLst/>
          </a:prstGeom>
        </p:spPr>
      </p:pic>
      <p:pic>
        <p:nvPicPr>
          <p:cNvPr id="9" name="Obraz 8"/>
          <p:cNvPicPr>
            <a:picLocks noChangeAspect="1"/>
          </p:cNvPicPr>
          <p:nvPr/>
        </p:nvPicPr>
        <p:blipFill>
          <a:blip r:embed="rId7"/>
          <a:stretch>
            <a:fillRect/>
          </a:stretch>
        </p:blipFill>
        <p:spPr>
          <a:xfrm>
            <a:off x="6977068" y="3789545"/>
            <a:ext cx="1298340" cy="1951057"/>
          </a:xfrm>
          <a:prstGeom prst="rect">
            <a:avLst/>
          </a:prstGeom>
        </p:spPr>
      </p:pic>
      <p:pic>
        <p:nvPicPr>
          <p:cNvPr id="10" name="Obraz 9"/>
          <p:cNvPicPr>
            <a:picLocks noChangeAspect="1"/>
          </p:cNvPicPr>
          <p:nvPr/>
        </p:nvPicPr>
        <p:blipFill>
          <a:blip r:embed="rId8"/>
          <a:stretch>
            <a:fillRect/>
          </a:stretch>
        </p:blipFill>
        <p:spPr>
          <a:xfrm>
            <a:off x="1039137" y="5530221"/>
            <a:ext cx="1775981" cy="1181834"/>
          </a:xfrm>
          <a:prstGeom prst="rect">
            <a:avLst/>
          </a:prstGeom>
        </p:spPr>
      </p:pic>
    </p:spTree>
    <p:extLst>
      <p:ext uri="{BB962C8B-B14F-4D97-AF65-F5344CB8AC3E}">
        <p14:creationId xmlns:p14="http://schemas.microsoft.com/office/powerpoint/2010/main" val="3654327560"/>
      </p:ext>
    </p:extLst>
  </p:cSld>
  <p:clrMapOvr>
    <a:masterClrMapping/>
  </p:clrMapOvr>
  <mc:AlternateContent xmlns:mc="http://schemas.openxmlformats.org/markup-compatibility/2006">
    <mc:Choice xmlns:p14="http://schemas.microsoft.com/office/powerpoint/2010/main" Requires="p14">
      <p:transition spd="slow" p14:dur="2000" advTm="286"/>
    </mc:Choice>
    <mc:Fallback>
      <p:transition xmlns:p14="http://schemas.microsoft.com/office/powerpoint/2010/main" spd="slow" advTm="286"/>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GB" dirty="0" smtClean="0">
                <a:latin typeface="Arial Black"/>
                <a:cs typeface="Arial Black"/>
              </a:rPr>
              <a:t>private life of </a:t>
            </a:r>
            <a:r>
              <a:rPr lang="en-GB" dirty="0" err="1" smtClean="0">
                <a:latin typeface="Arial Black"/>
                <a:cs typeface="Arial Black"/>
              </a:rPr>
              <a:t>polaŃski</a:t>
            </a:r>
            <a:endParaRPr lang="en-GB" dirty="0">
              <a:latin typeface="Arial Black"/>
              <a:cs typeface="Arial Black"/>
            </a:endParaRPr>
          </a:p>
        </p:txBody>
      </p:sp>
      <p:sp>
        <p:nvSpPr>
          <p:cNvPr id="4" name="PoleTekstowe 3"/>
          <p:cNvSpPr txBox="1"/>
          <p:nvPr/>
        </p:nvSpPr>
        <p:spPr>
          <a:xfrm>
            <a:off x="2163312" y="2212123"/>
            <a:ext cx="4604244" cy="3416320"/>
          </a:xfrm>
          <a:prstGeom prst="rect">
            <a:avLst/>
          </a:prstGeom>
          <a:noFill/>
        </p:spPr>
        <p:txBody>
          <a:bodyPr wrap="square" rtlCol="0">
            <a:spAutoFit/>
          </a:bodyPr>
          <a:lstStyle/>
          <a:p>
            <a:r>
              <a:rPr lang="en-GB" sz="2400" dirty="0" smtClean="0">
                <a:latin typeface="Arial Narrow"/>
                <a:cs typeface="Arial Narrow"/>
              </a:rPr>
              <a:t>Roman </a:t>
            </a:r>
            <a:r>
              <a:rPr lang="en-GB" sz="2400" dirty="0" err="1" smtClean="0">
                <a:latin typeface="Arial Narrow"/>
                <a:cs typeface="Arial Narrow"/>
              </a:rPr>
              <a:t>Polański</a:t>
            </a:r>
            <a:r>
              <a:rPr lang="en-GB" sz="2400" dirty="0" smtClean="0">
                <a:latin typeface="Arial Narrow"/>
                <a:cs typeface="Arial Narrow"/>
              </a:rPr>
              <a:t> had three wives:</a:t>
            </a:r>
          </a:p>
          <a:p>
            <a:r>
              <a:rPr lang="pl-PL" sz="2400" dirty="0" smtClean="0">
                <a:latin typeface="Arial Narrow"/>
                <a:cs typeface="Arial Narrow"/>
              </a:rPr>
              <a:t>1.Barbara </a:t>
            </a:r>
            <a:r>
              <a:rPr lang="pl-PL" sz="2400" dirty="0">
                <a:latin typeface="Arial Narrow"/>
                <a:cs typeface="Arial Narrow"/>
              </a:rPr>
              <a:t>Kwiatkowska </a:t>
            </a:r>
            <a:r>
              <a:rPr lang="pl-PL" sz="2400" dirty="0" smtClean="0">
                <a:latin typeface="Arial Narrow"/>
                <a:cs typeface="Arial Narrow"/>
              </a:rPr>
              <a:t>(1959 – 1962; </a:t>
            </a:r>
            <a:r>
              <a:rPr lang="pl-PL" sz="2400" dirty="0" err="1" smtClean="0">
                <a:latin typeface="Arial Narrow"/>
                <a:cs typeface="Arial Narrow"/>
              </a:rPr>
              <a:t>divorced</a:t>
            </a:r>
            <a:r>
              <a:rPr lang="pl-PL" sz="2400" dirty="0" smtClean="0">
                <a:latin typeface="Arial Narrow"/>
                <a:cs typeface="Arial Narrow"/>
              </a:rPr>
              <a:t>)</a:t>
            </a:r>
            <a:r>
              <a:rPr lang="pl-PL" sz="2400" dirty="0">
                <a:latin typeface="Arial Narrow"/>
                <a:cs typeface="Arial Narrow"/>
              </a:rPr>
              <a:t>; </a:t>
            </a:r>
            <a:endParaRPr lang="pl-PL" sz="2400" dirty="0" smtClean="0">
              <a:latin typeface="Arial Narrow"/>
              <a:cs typeface="Arial Narrow"/>
            </a:endParaRPr>
          </a:p>
          <a:p>
            <a:r>
              <a:rPr lang="pl-PL" sz="2400" dirty="0" smtClean="0">
                <a:latin typeface="Arial Narrow"/>
                <a:cs typeface="Arial Narrow"/>
              </a:rPr>
              <a:t>2</a:t>
            </a:r>
            <a:r>
              <a:rPr lang="pl-PL" sz="2400" dirty="0">
                <a:latin typeface="Arial Narrow"/>
                <a:cs typeface="Arial Narrow"/>
              </a:rPr>
              <a:t>. Sharon </a:t>
            </a:r>
            <a:r>
              <a:rPr lang="pl-PL" sz="2400" dirty="0" err="1">
                <a:latin typeface="Arial Narrow"/>
                <a:cs typeface="Arial Narrow"/>
              </a:rPr>
              <a:t>Tate</a:t>
            </a:r>
            <a:r>
              <a:rPr lang="pl-PL" sz="2400" dirty="0">
                <a:latin typeface="Arial Narrow"/>
                <a:cs typeface="Arial Narrow"/>
              </a:rPr>
              <a:t> </a:t>
            </a:r>
            <a:r>
              <a:rPr lang="pl-PL" sz="2400" dirty="0" smtClean="0">
                <a:latin typeface="Arial Narrow"/>
                <a:cs typeface="Arial Narrow"/>
              </a:rPr>
              <a:t>(1968 </a:t>
            </a:r>
            <a:r>
              <a:rPr lang="pl-PL" sz="2400" dirty="0">
                <a:latin typeface="Arial Narrow"/>
                <a:cs typeface="Arial Narrow"/>
              </a:rPr>
              <a:t>- </a:t>
            </a:r>
            <a:r>
              <a:rPr lang="pl-PL" sz="2400" dirty="0" smtClean="0">
                <a:latin typeface="Arial Narrow"/>
                <a:cs typeface="Arial Narrow"/>
              </a:rPr>
              <a:t>1969; </a:t>
            </a:r>
            <a:r>
              <a:rPr lang="pl-PL" sz="2400" dirty="0" err="1" smtClean="0">
                <a:latin typeface="Arial Narrow"/>
                <a:cs typeface="Arial Narrow"/>
              </a:rPr>
              <a:t>she</a:t>
            </a:r>
            <a:r>
              <a:rPr lang="pl-PL" sz="2400" dirty="0" smtClean="0">
                <a:latin typeface="Arial Narrow"/>
                <a:cs typeface="Arial Narrow"/>
              </a:rPr>
              <a:t> was </a:t>
            </a:r>
            <a:r>
              <a:rPr lang="en-GB" sz="2400" dirty="0" smtClean="0">
                <a:latin typeface="Arial Narrow"/>
                <a:cs typeface="Arial Narrow"/>
              </a:rPr>
              <a:t>murdered); </a:t>
            </a:r>
          </a:p>
          <a:p>
            <a:r>
              <a:rPr lang="pl-PL" sz="2400" dirty="0" smtClean="0">
                <a:latin typeface="Arial Narrow"/>
                <a:cs typeface="Arial Narrow"/>
              </a:rPr>
              <a:t>3</a:t>
            </a:r>
            <a:r>
              <a:rPr lang="pl-PL" sz="2400" dirty="0">
                <a:latin typeface="Arial Narrow"/>
                <a:cs typeface="Arial Narrow"/>
              </a:rPr>
              <a:t>. </a:t>
            </a:r>
            <a:r>
              <a:rPr lang="pl-PL" sz="2400" dirty="0" err="1">
                <a:latin typeface="Arial Narrow"/>
                <a:cs typeface="Arial Narrow"/>
              </a:rPr>
              <a:t>Emmanuelle</a:t>
            </a:r>
            <a:r>
              <a:rPr lang="pl-PL" sz="2400" dirty="0">
                <a:latin typeface="Arial Narrow"/>
                <a:cs typeface="Arial Narrow"/>
              </a:rPr>
              <a:t> </a:t>
            </a:r>
            <a:r>
              <a:rPr lang="pl-PL" sz="2400" dirty="0" err="1">
                <a:latin typeface="Arial Narrow"/>
                <a:cs typeface="Arial Narrow"/>
              </a:rPr>
              <a:t>Seigner</a:t>
            </a:r>
            <a:r>
              <a:rPr lang="pl-PL" sz="2400" dirty="0">
                <a:latin typeface="Arial Narrow"/>
                <a:cs typeface="Arial Narrow"/>
              </a:rPr>
              <a:t> </a:t>
            </a:r>
            <a:r>
              <a:rPr lang="pl-PL" sz="2400" dirty="0" smtClean="0">
                <a:latin typeface="Arial Narrow"/>
                <a:cs typeface="Arial Narrow"/>
              </a:rPr>
              <a:t>(from 1989).</a:t>
            </a:r>
          </a:p>
          <a:p>
            <a:r>
              <a:rPr lang="en-GB" sz="2400" dirty="0" smtClean="0">
                <a:latin typeface="Arial Narrow"/>
                <a:cs typeface="Arial Narrow"/>
              </a:rPr>
              <a:t>He has two children:</a:t>
            </a:r>
            <a:r>
              <a:rPr lang="pl-PL" sz="2400" dirty="0" smtClean="0">
                <a:latin typeface="Arial Narrow"/>
                <a:cs typeface="Arial Narrow"/>
              </a:rPr>
              <a:t> </a:t>
            </a:r>
          </a:p>
          <a:p>
            <a:r>
              <a:rPr lang="pl-PL" sz="2400" dirty="0" err="1" smtClean="0">
                <a:latin typeface="Arial Narrow"/>
                <a:cs typeface="Arial Narrow"/>
              </a:rPr>
              <a:t>Daugher</a:t>
            </a:r>
            <a:r>
              <a:rPr lang="pl-PL" sz="2400" dirty="0" smtClean="0">
                <a:latin typeface="Arial Narrow"/>
                <a:cs typeface="Arial Narrow"/>
              </a:rPr>
              <a:t> </a:t>
            </a:r>
            <a:r>
              <a:rPr lang="pl-PL" sz="2400" dirty="0" err="1" smtClean="0">
                <a:latin typeface="Arial Narrow"/>
                <a:cs typeface="Arial Narrow"/>
              </a:rPr>
              <a:t>Morgane</a:t>
            </a:r>
            <a:r>
              <a:rPr lang="pl-PL" sz="2400" dirty="0" smtClean="0">
                <a:latin typeface="Arial Narrow"/>
                <a:cs typeface="Arial Narrow"/>
              </a:rPr>
              <a:t>  </a:t>
            </a:r>
          </a:p>
          <a:p>
            <a:r>
              <a:rPr lang="pl-PL" sz="2400" dirty="0" err="1" smtClean="0">
                <a:latin typeface="Arial Narrow"/>
                <a:cs typeface="Arial Narrow"/>
              </a:rPr>
              <a:t>Son</a:t>
            </a:r>
            <a:r>
              <a:rPr lang="pl-PL" sz="2400" dirty="0" smtClean="0">
                <a:latin typeface="Arial Narrow"/>
                <a:cs typeface="Arial Narrow"/>
              </a:rPr>
              <a:t> Elvis</a:t>
            </a:r>
            <a:endParaRPr lang="en-GB" sz="2400" dirty="0">
              <a:latin typeface="Arial Narrow"/>
              <a:cs typeface="Arial Narrow"/>
            </a:endParaRPr>
          </a:p>
        </p:txBody>
      </p:sp>
      <p:pic>
        <p:nvPicPr>
          <p:cNvPr id="6" name="Obraz 5"/>
          <p:cNvPicPr>
            <a:picLocks noChangeAspect="1"/>
          </p:cNvPicPr>
          <p:nvPr/>
        </p:nvPicPr>
        <p:blipFill rotWithShape="1">
          <a:blip r:embed="rId2"/>
          <a:srcRect l="21099" t="25977" r="37826" b="57426"/>
          <a:stretch/>
        </p:blipFill>
        <p:spPr>
          <a:xfrm>
            <a:off x="769560" y="5224490"/>
            <a:ext cx="1204079" cy="769331"/>
          </a:xfrm>
          <a:prstGeom prst="rect">
            <a:avLst/>
          </a:prstGeom>
        </p:spPr>
      </p:pic>
      <p:pic>
        <p:nvPicPr>
          <p:cNvPr id="7" name="Obraz 6"/>
          <p:cNvPicPr>
            <a:picLocks noChangeAspect="1"/>
          </p:cNvPicPr>
          <p:nvPr/>
        </p:nvPicPr>
        <p:blipFill rotWithShape="1">
          <a:blip r:embed="rId3"/>
          <a:srcRect l="14577" t="3607" r="26618" b="55503"/>
          <a:stretch/>
        </p:blipFill>
        <p:spPr>
          <a:xfrm>
            <a:off x="4590314" y="4811878"/>
            <a:ext cx="1133190" cy="1181943"/>
          </a:xfrm>
          <a:prstGeom prst="rect">
            <a:avLst/>
          </a:prstGeom>
        </p:spPr>
      </p:pic>
    </p:spTree>
    <p:extLst>
      <p:ext uri="{BB962C8B-B14F-4D97-AF65-F5344CB8AC3E}">
        <p14:creationId xmlns:p14="http://schemas.microsoft.com/office/powerpoint/2010/main" val="762134584"/>
      </p:ext>
    </p:extLst>
  </p:cSld>
  <p:clrMapOvr>
    <a:masterClrMapping/>
  </p:clrMapOvr>
  <mc:AlternateContent xmlns:mc="http://schemas.openxmlformats.org/markup-compatibility/2006">
    <mc:Choice xmlns:p14="http://schemas.microsoft.com/office/powerpoint/2010/main" Requires="p14">
      <p:transition spd="slow" p14:dur="2000" advTm="263"/>
    </mc:Choice>
    <mc:Fallback>
      <p:transition xmlns:p14="http://schemas.microsoft.com/office/powerpoint/2010/main" spd="slow" advTm="263"/>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6600" b="1" i="1" dirty="0" smtClean="0">
                <a:latin typeface="Curlz MT"/>
                <a:cs typeface="Curlz MT"/>
              </a:rPr>
              <a:t>THE END</a:t>
            </a:r>
            <a:endParaRPr lang="pl-PL" sz="6600" b="1" i="1" dirty="0">
              <a:latin typeface="Curlz MT"/>
              <a:cs typeface="Curlz MT"/>
            </a:endParaRPr>
          </a:p>
        </p:txBody>
      </p:sp>
    </p:spTree>
    <p:extLst>
      <p:ext uri="{BB962C8B-B14F-4D97-AF65-F5344CB8AC3E}">
        <p14:creationId xmlns:p14="http://schemas.microsoft.com/office/powerpoint/2010/main" val="1611658696"/>
      </p:ext>
    </p:extLst>
  </p:cSld>
  <p:clrMapOvr>
    <a:masterClrMapping/>
  </p:clrMapOvr>
  <mc:AlternateContent xmlns:mc="http://schemas.openxmlformats.org/markup-compatibility/2006">
    <mc:Choice xmlns:p14="http://schemas.microsoft.com/office/powerpoint/2010/main" Requires="p14">
      <p:transition spd="slow" p14:dur="2000" advTm="93"/>
    </mc:Choice>
    <mc:Fallback>
      <p:transition xmlns:p14="http://schemas.microsoft.com/office/powerpoint/2010/main" spd="slow" advTm="93"/>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skluzywny">
  <a:themeElements>
    <a:clrScheme name="Ekskluzywny">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zarny krawat">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Ekskluzywny.thmx</Template>
  <TotalTime>200</TotalTime>
  <Words>198</Words>
  <Application>Microsoft Macintosh PowerPoint</Application>
  <PresentationFormat>Pokaz na ekranie (4:3)</PresentationFormat>
  <Paragraphs>30</Paragraphs>
  <Slides>6</Slides>
  <Notes>0</Notes>
  <HiddenSlides>0</HiddenSlides>
  <MMClips>0</MMClips>
  <ScaleCrop>false</ScaleCrop>
  <HeadingPairs>
    <vt:vector size="4" baseType="variant">
      <vt:variant>
        <vt:lpstr>Motyw</vt:lpstr>
      </vt:variant>
      <vt:variant>
        <vt:i4>1</vt:i4>
      </vt:variant>
      <vt:variant>
        <vt:lpstr>Tytuły slajdów</vt:lpstr>
      </vt:variant>
      <vt:variant>
        <vt:i4>6</vt:i4>
      </vt:variant>
    </vt:vector>
  </HeadingPairs>
  <TitlesOfParts>
    <vt:vector size="7" baseType="lpstr">
      <vt:lpstr>Ekskluzywny</vt:lpstr>
      <vt:lpstr>ROMAN POLAŃSKI</vt:lpstr>
      <vt:lpstr>About ROMAN Polański</vt:lpstr>
      <vt:lpstr>ROMAN Polański’s BEST KNOWN Films </vt:lpstr>
      <vt:lpstr>WELL KNOWN ACTORS WHO PLAYED IN POLANSKI’S FILMS</vt:lpstr>
      <vt:lpstr>private life of polaŃski</vt:lpstr>
      <vt:lpstr>THE END</vt:lpstr>
    </vt:vector>
  </TitlesOfParts>
  <Company>julka10k@spoko.pl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POLAŃSKI</dc:title>
  <dc:creator>Julia Kulpa</dc:creator>
  <cp:lastModifiedBy>Julia Kulpa</cp:lastModifiedBy>
  <cp:revision>15</cp:revision>
  <dcterms:created xsi:type="dcterms:W3CDTF">2013-09-30T16:53:01Z</dcterms:created>
  <dcterms:modified xsi:type="dcterms:W3CDTF">2013-09-30T20:13:23Z</dcterms:modified>
</cp:coreProperties>
</file>