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93" r:id="rId3"/>
    <p:sldId id="295" r:id="rId4"/>
    <p:sldId id="277" r:id="rId5"/>
    <p:sldId id="269" r:id="rId6"/>
    <p:sldId id="279" r:id="rId7"/>
    <p:sldId id="258" r:id="rId8"/>
    <p:sldId id="281" r:id="rId9"/>
    <p:sldId id="270" r:id="rId10"/>
    <p:sldId id="283" r:id="rId11"/>
    <p:sldId id="285" r:id="rId12"/>
    <p:sldId id="278" r:id="rId13"/>
    <p:sldId id="271" r:id="rId14"/>
    <p:sldId id="286" r:id="rId15"/>
    <p:sldId id="259" r:id="rId16"/>
    <p:sldId id="289" r:id="rId17"/>
    <p:sldId id="290" r:id="rId18"/>
    <p:sldId id="287" r:id="rId19"/>
    <p:sldId id="297" r:id="rId20"/>
    <p:sldId id="262" r:id="rId21"/>
    <p:sldId id="298" r:id="rId22"/>
    <p:sldId id="263" r:id="rId23"/>
    <p:sldId id="299" r:id="rId24"/>
    <p:sldId id="264" r:id="rId25"/>
    <p:sldId id="275" r:id="rId26"/>
    <p:sldId id="300" r:id="rId27"/>
    <p:sldId id="274" r:id="rId28"/>
    <p:sldId id="265" r:id="rId29"/>
    <p:sldId id="292" r:id="rId30"/>
    <p:sldId id="266" r:id="rId31"/>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85" autoAdjust="0"/>
    <p:restoredTop sz="94638" autoAdjust="0"/>
  </p:normalViewPr>
  <p:slideViewPr>
    <p:cSldViewPr>
      <p:cViewPr varScale="1">
        <p:scale>
          <a:sx n="79" d="100"/>
          <a:sy n="79" d="100"/>
        </p:scale>
        <p:origin x="-1176" y="-84"/>
      </p:cViewPr>
      <p:guideLst>
        <p:guide orient="horz" pos="2160"/>
        <p:guide pos="2880"/>
      </p:guideLst>
    </p:cSldViewPr>
  </p:slideViewPr>
  <p:outlineViewPr>
    <p:cViewPr>
      <p:scale>
        <a:sx n="33" d="100"/>
        <a:sy n="33" d="100"/>
      </p:scale>
      <p:origin x="0" y="3462"/>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DC41A0F2-805B-44DF-B49D-FCF82EB46CD0}" type="datetimeFigureOut">
              <a:rPr lang="pl-PL"/>
              <a:pPr>
                <a:defRPr/>
              </a:pPr>
              <a:t>2013-01-04</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57DE4FF-31C4-4875-8E32-207F59A3ED09}" type="slidenum">
              <a:rPr lang="pl-PL"/>
              <a:pPr>
                <a:defRPr/>
              </a:pPr>
              <a:t>‹#›</a:t>
            </a:fld>
            <a:endParaRPr lang="pl-P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ymbol zastępczy obrazu slajdu 1"/>
          <p:cNvSpPr>
            <a:spLocks noGrp="1" noRot="1" noChangeAspect="1"/>
          </p:cNvSpPr>
          <p:nvPr>
            <p:ph type="sldImg"/>
          </p:nvPr>
        </p:nvSpPr>
        <p:spPr bwMode="auto">
          <a:noFill/>
          <a:ln>
            <a:solidFill>
              <a:srgbClr val="000000"/>
            </a:solidFill>
            <a:miter lim="800000"/>
            <a:headEnd/>
            <a:tailEnd/>
          </a:ln>
        </p:spPr>
      </p:sp>
      <p:sp>
        <p:nvSpPr>
          <p:cNvPr id="13314"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smtClean="0"/>
          </a:p>
        </p:txBody>
      </p:sp>
      <p:sp>
        <p:nvSpPr>
          <p:cNvPr id="13315"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090E7CF-0C8E-4D45-B9E5-99B9C91AE5A6}" type="slidenum">
              <a:rPr lang="pl-PL"/>
              <a:pPr fontAlgn="base">
                <a:spcBef>
                  <a:spcPct val="0"/>
                </a:spcBef>
                <a:spcAft>
                  <a:spcPct val="0"/>
                </a:spcAft>
              </a:pPr>
              <a:t>7</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ymbol zastępczy obrazu slajdu 1"/>
          <p:cNvSpPr>
            <a:spLocks noGrp="1" noRot="1" noChangeAspect="1"/>
          </p:cNvSpPr>
          <p:nvPr>
            <p:ph type="sldImg"/>
          </p:nvPr>
        </p:nvSpPr>
        <p:spPr bwMode="auto">
          <a:noFill/>
          <a:ln>
            <a:solidFill>
              <a:srgbClr val="000000"/>
            </a:solidFill>
            <a:miter lim="800000"/>
            <a:headEnd/>
            <a:tailEnd/>
          </a:ln>
        </p:spPr>
      </p:sp>
      <p:sp>
        <p:nvSpPr>
          <p:cNvPr id="15362"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smtClean="0"/>
          </a:p>
        </p:txBody>
      </p:sp>
      <p:sp>
        <p:nvSpPr>
          <p:cNvPr id="15363"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59D61-8CD8-4FB5-8271-F893BA22B8BF}" type="slidenum">
              <a:rPr lang="pl-PL"/>
              <a:pPr fontAlgn="base">
                <a:spcBef>
                  <a:spcPct val="0"/>
                </a:spcBef>
                <a:spcAft>
                  <a:spcPct val="0"/>
                </a:spcAft>
              </a:pPr>
              <a:t>8</a:t>
            </a:fld>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ymbol zastępczy obrazu slajdu 1"/>
          <p:cNvSpPr>
            <a:spLocks noGrp="1" noRot="1" noChangeAspect="1"/>
          </p:cNvSpPr>
          <p:nvPr>
            <p:ph type="sldImg"/>
          </p:nvPr>
        </p:nvSpPr>
        <p:spPr bwMode="auto">
          <a:noFill/>
          <a:ln>
            <a:solidFill>
              <a:srgbClr val="000000"/>
            </a:solidFill>
            <a:miter lim="800000"/>
            <a:headEnd/>
            <a:tailEnd/>
          </a:ln>
        </p:spPr>
      </p:sp>
      <p:sp>
        <p:nvSpPr>
          <p:cNvPr id="19458"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smtClean="0"/>
          </a:p>
        </p:txBody>
      </p:sp>
      <p:sp>
        <p:nvSpPr>
          <p:cNvPr id="19459"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40F24B-5CA4-4873-A676-73647D9DCFDA}" type="slidenum">
              <a:rPr lang="pl-PL"/>
              <a:pPr fontAlgn="base">
                <a:spcBef>
                  <a:spcPct val="0"/>
                </a:spcBef>
                <a:spcAft>
                  <a:spcPct val="0"/>
                </a:spcAft>
              </a:pPr>
              <a:t>11</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pPr>
              <a:defRPr/>
            </a:pPr>
            <a:fld id="{DB19C907-AAD4-4ACE-9E89-38022A0B1C8F}" type="datetimeFigureOut">
              <a:rPr lang="pl-PL"/>
              <a:pPr>
                <a:defRPr/>
              </a:pPr>
              <a:t>2013-01-04</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4577B058-4759-40E2-AE5D-6FC71313958D}" type="slidenum">
              <a:rPr lang="pl-PL"/>
              <a:pPr>
                <a:defRPr/>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63B04963-E0EC-40F2-9349-2E2930BED5D8}" type="datetimeFigureOut">
              <a:rPr lang="pl-PL"/>
              <a:pPr>
                <a:defRPr/>
              </a:pPr>
              <a:t>2013-01-04</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9FEDC9D8-A852-45C5-AF84-8F950D1D9C05}" type="slidenum">
              <a:rPr lang="pl-PL"/>
              <a:pPr>
                <a:defRPr/>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a:spLocks noGrp="1"/>
          </p:cNvSpPr>
          <p:nvPr>
            <p:ph type="dt" sz="half" idx="10"/>
          </p:nvPr>
        </p:nvSpPr>
        <p:spPr/>
        <p:txBody>
          <a:bodyPr/>
          <a:lstStyle>
            <a:lvl1pPr>
              <a:defRPr/>
            </a:lvl1pPr>
          </a:lstStyle>
          <a:p>
            <a:pPr>
              <a:defRPr/>
            </a:pPr>
            <a:fld id="{1C959485-13D8-43FE-8914-597727783BEE}" type="datetimeFigureOut">
              <a:rPr lang="pl-PL"/>
              <a:pPr>
                <a:defRPr/>
              </a:pPr>
              <a:t>2013-01-04</a:t>
            </a:fld>
            <a:endParaRPr lang="pl-PL"/>
          </a:p>
        </p:txBody>
      </p:sp>
      <p:sp>
        <p:nvSpPr>
          <p:cNvPr id="4" name="Symbol zastępczy stopki 4"/>
          <p:cNvSpPr>
            <a:spLocks noGrp="1"/>
          </p:cNvSpPr>
          <p:nvPr>
            <p:ph type="ftr" sz="quarter" idx="11"/>
          </p:nvPr>
        </p:nvSpPr>
        <p:spPr/>
        <p:txBody>
          <a:bodyPr/>
          <a:lstStyle>
            <a:lvl1pPr>
              <a:defRPr/>
            </a:lvl1pPr>
          </a:lstStyle>
          <a:p>
            <a:pPr>
              <a:defRPr/>
            </a:pPr>
            <a:endParaRPr lang="pl-PL"/>
          </a:p>
        </p:txBody>
      </p:sp>
      <p:sp>
        <p:nvSpPr>
          <p:cNvPr id="5" name="Symbol zastępczy numeru slajdu 5"/>
          <p:cNvSpPr>
            <a:spLocks noGrp="1"/>
          </p:cNvSpPr>
          <p:nvPr>
            <p:ph type="sldNum" sz="quarter" idx="12"/>
          </p:nvPr>
        </p:nvSpPr>
        <p:spPr/>
        <p:txBody>
          <a:bodyPr/>
          <a:lstStyle>
            <a:lvl1pPr>
              <a:defRPr/>
            </a:lvl1pPr>
          </a:lstStyle>
          <a:p>
            <a:pPr>
              <a:defRPr/>
            </a:pPr>
            <a:fld id="{C26E48BE-ADA6-4A5A-831A-9927A3418C4D}" type="slidenum">
              <a:rPr lang="pl-PL"/>
              <a:pPr>
                <a:defRPr/>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smtClean="0"/>
              <a:t>Kliknij, aby edytować styl</a:t>
            </a:r>
          </a:p>
        </p:txBody>
      </p:sp>
      <p:sp>
        <p:nvSpPr>
          <p:cNvPr id="1027" name="Symbol zastępczy teks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B34C4B4-1457-44BB-AE3B-A0BDD98E4EA2}" type="datetimeFigureOut">
              <a:rPr lang="pl-PL"/>
              <a:pPr>
                <a:defRPr/>
              </a:pPr>
              <a:t>2013-01-04</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441DD794-7041-4495-A3DA-20770EBB69CF}" type="slidenum">
              <a:rPr lang="pl-PL"/>
              <a:pPr>
                <a:defRPr/>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
          <p:cNvPicPr>
            <a:picLocks noChangeAspect="1" noChangeArrowheads="1"/>
          </p:cNvPicPr>
          <p:nvPr/>
        </p:nvPicPr>
        <p:blipFill>
          <a:blip r:embed="rId2"/>
          <a:srcRect/>
          <a:stretch>
            <a:fillRect/>
          </a:stretch>
        </p:blipFill>
        <p:spPr bwMode="auto">
          <a:xfrm>
            <a:off x="176213" y="260350"/>
            <a:ext cx="8891587" cy="6324600"/>
          </a:xfrm>
          <a:prstGeom prst="rect">
            <a:avLst/>
          </a:prstGeom>
          <a:noFill/>
          <a:ln w="9525">
            <a:noFill/>
            <a:miter lim="800000"/>
            <a:headEnd/>
            <a:tailEnd/>
          </a:ln>
        </p:spPr>
      </p:pic>
      <p:sp>
        <p:nvSpPr>
          <p:cNvPr id="2" name="Tytuł 1"/>
          <p:cNvSpPr>
            <a:spLocks noGrp="1"/>
          </p:cNvSpPr>
          <p:nvPr>
            <p:ph type="ctrTitle"/>
          </p:nvPr>
        </p:nvSpPr>
        <p:spPr>
          <a:xfrm>
            <a:off x="611188" y="981075"/>
            <a:ext cx="8137525" cy="2619375"/>
          </a:xfrm>
        </p:spPr>
        <p:txBody>
          <a:bodyPr/>
          <a:lstStyle/>
          <a:p>
            <a:r>
              <a:rPr lang="pl-PL" sz="3200" smtClean="0">
                <a:latin typeface="Tahoma" pitchFamily="34" charset="0"/>
                <a:cs typeface="Tahoma" pitchFamily="34" charset="0"/>
              </a:rPr>
              <a:t/>
            </a:r>
            <a:br>
              <a:rPr lang="pl-PL" sz="3200" smtClean="0">
                <a:latin typeface="Tahoma" pitchFamily="34" charset="0"/>
                <a:cs typeface="Tahoma" pitchFamily="34" charset="0"/>
              </a:rPr>
            </a:br>
            <a:r>
              <a:rPr lang="pl-PL" sz="3200" smtClean="0">
                <a:latin typeface="Tahoma" pitchFamily="34" charset="0"/>
                <a:cs typeface="Tahoma" pitchFamily="34" charset="0"/>
              </a:rPr>
              <a:t/>
            </a:r>
            <a:br>
              <a:rPr lang="pl-PL" sz="3200" smtClean="0">
                <a:latin typeface="Tahoma" pitchFamily="34" charset="0"/>
                <a:cs typeface="Tahoma" pitchFamily="34" charset="0"/>
              </a:rPr>
            </a:br>
            <a:r>
              <a:rPr lang="pl-PL" sz="3200" smtClean="0">
                <a:latin typeface="Tahoma" pitchFamily="34" charset="0"/>
                <a:cs typeface="Tahoma" pitchFamily="34" charset="0"/>
              </a:rPr>
              <a:t/>
            </a:r>
            <a:br>
              <a:rPr lang="pl-PL" sz="3200" smtClean="0">
                <a:latin typeface="Tahoma" pitchFamily="34" charset="0"/>
                <a:cs typeface="Tahoma" pitchFamily="34" charset="0"/>
              </a:rPr>
            </a:br>
            <a:r>
              <a:rPr lang="pl-PL" sz="3200" smtClean="0">
                <a:latin typeface="Tahoma" pitchFamily="34" charset="0"/>
                <a:cs typeface="Tahoma" pitchFamily="34" charset="0"/>
              </a:rPr>
              <a:t/>
            </a:r>
            <a:br>
              <a:rPr lang="pl-PL" sz="3200" smtClean="0">
                <a:latin typeface="Tahoma" pitchFamily="34" charset="0"/>
                <a:cs typeface="Tahoma" pitchFamily="34" charset="0"/>
              </a:rPr>
            </a:br>
            <a:r>
              <a:rPr lang="pl-PL" sz="3200" smtClean="0">
                <a:latin typeface="Tahoma" pitchFamily="34" charset="0"/>
                <a:cs typeface="Tahoma" pitchFamily="34" charset="0"/>
              </a:rPr>
              <a:t/>
            </a:r>
            <a:br>
              <a:rPr lang="pl-PL" sz="3200" smtClean="0">
                <a:latin typeface="Tahoma" pitchFamily="34" charset="0"/>
                <a:cs typeface="Tahoma" pitchFamily="34" charset="0"/>
              </a:rPr>
            </a:br>
            <a:r>
              <a:rPr lang="pl-PL" sz="3200" b="1" smtClean="0">
                <a:latin typeface="Tahoma" pitchFamily="34" charset="0"/>
                <a:cs typeface="Tahoma" pitchFamily="34" charset="0"/>
              </a:rPr>
              <a:t>ŚLADAMI PHILEAS’A FOGG’A               w XXI wieku</a:t>
            </a:r>
            <a:br>
              <a:rPr lang="pl-PL" sz="3200" b="1" smtClean="0">
                <a:latin typeface="Tahoma" pitchFamily="34" charset="0"/>
                <a:cs typeface="Tahoma" pitchFamily="34" charset="0"/>
              </a:rPr>
            </a:br>
            <a:r>
              <a:rPr lang="pl-PL" sz="2000" smtClean="0">
                <a:latin typeface="Tahoma" pitchFamily="34" charset="0"/>
                <a:cs typeface="Tahoma" pitchFamily="34" charset="0"/>
              </a:rPr>
              <a:t/>
            </a:r>
            <a:br>
              <a:rPr lang="pl-PL" sz="2000" smtClean="0">
                <a:latin typeface="Tahoma" pitchFamily="34" charset="0"/>
                <a:cs typeface="Tahoma" pitchFamily="34" charset="0"/>
              </a:rPr>
            </a:br>
            <a:r>
              <a:rPr lang="pl-PL" sz="3200" b="1" smtClean="0">
                <a:latin typeface="Tahoma" pitchFamily="34" charset="0"/>
                <a:cs typeface="Tahoma" pitchFamily="34" charset="0"/>
              </a:rPr>
              <a:t>czyli</a:t>
            </a:r>
            <a:br>
              <a:rPr lang="pl-PL" sz="3200" b="1" smtClean="0">
                <a:latin typeface="Tahoma" pitchFamily="34" charset="0"/>
                <a:cs typeface="Tahoma" pitchFamily="34" charset="0"/>
              </a:rPr>
            </a:br>
            <a:r>
              <a:rPr lang="pl-PL" sz="2000" b="1" smtClean="0">
                <a:latin typeface="Tahoma" pitchFamily="34" charset="0"/>
                <a:cs typeface="Tahoma" pitchFamily="34" charset="0"/>
              </a:rPr>
              <a:t/>
            </a:r>
            <a:br>
              <a:rPr lang="pl-PL" sz="2000" b="1" smtClean="0">
                <a:latin typeface="Tahoma" pitchFamily="34" charset="0"/>
                <a:cs typeface="Tahoma" pitchFamily="34" charset="0"/>
              </a:rPr>
            </a:br>
            <a:r>
              <a:rPr lang="pl-PL" sz="3200" b="1" smtClean="0">
                <a:latin typeface="Tahoma" pitchFamily="34" charset="0"/>
                <a:cs typeface="Tahoma" pitchFamily="34" charset="0"/>
              </a:rPr>
              <a:t>PODRÓŻ DOOKOŁA ŚWIATA w 80h samolotem </a:t>
            </a:r>
            <a:br>
              <a:rPr lang="pl-PL" sz="3200" b="1" smtClean="0">
                <a:latin typeface="Tahoma" pitchFamily="34" charset="0"/>
                <a:cs typeface="Tahoma" pitchFamily="34" charset="0"/>
              </a:rPr>
            </a:br>
            <a:r>
              <a:rPr lang="pl-PL" sz="3200" b="1" smtClean="0">
                <a:latin typeface="Tahoma" pitchFamily="34" charset="0"/>
                <a:cs typeface="Tahoma" pitchFamily="34" charset="0"/>
              </a:rPr>
              <a:t>lub </a:t>
            </a:r>
            <a:br>
              <a:rPr lang="pl-PL" sz="3200" b="1" smtClean="0">
                <a:latin typeface="Tahoma" pitchFamily="34" charset="0"/>
                <a:cs typeface="Tahoma" pitchFamily="34" charset="0"/>
              </a:rPr>
            </a:br>
            <a:r>
              <a:rPr lang="pl-PL" sz="3200" b="1" smtClean="0">
                <a:latin typeface="Tahoma" pitchFamily="34" charset="0"/>
                <a:cs typeface="Tahoma" pitchFamily="34" charset="0"/>
              </a:rPr>
              <a:t>w 80 dni bez samolotu ale                     z przygodami i ze zwiedzaniem </a:t>
            </a:r>
            <a:br>
              <a:rPr lang="pl-PL" sz="3200" b="1" smtClean="0">
                <a:latin typeface="Tahoma" pitchFamily="34" charset="0"/>
                <a:cs typeface="Tahoma" pitchFamily="34" charset="0"/>
              </a:rPr>
            </a:br>
            <a:r>
              <a:rPr lang="pl-PL" sz="2000" b="1" smtClean="0">
                <a:latin typeface="Tahoma" pitchFamily="34" charset="0"/>
                <a:cs typeface="Tahoma" pitchFamily="34" charset="0"/>
              </a:rPr>
              <a:t/>
            </a:r>
            <a:br>
              <a:rPr lang="pl-PL" sz="2000" b="1" smtClean="0">
                <a:latin typeface="Tahoma" pitchFamily="34" charset="0"/>
                <a:cs typeface="Tahoma" pitchFamily="34" charset="0"/>
              </a:rPr>
            </a:br>
            <a:r>
              <a:rPr lang="pl-PL" sz="3200" b="1" smtClean="0">
                <a:latin typeface="Tahoma" pitchFamily="34" charset="0"/>
                <a:cs typeface="Tahoma" pitchFamily="34" charset="0"/>
              </a:rPr>
              <a:t>Mateusz Wójcik 4b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ytuł 1"/>
          <p:cNvSpPr>
            <a:spLocks noGrp="1"/>
          </p:cNvSpPr>
          <p:nvPr>
            <p:ph type="title"/>
          </p:nvPr>
        </p:nvSpPr>
        <p:spPr>
          <a:xfrm>
            <a:off x="755650" y="188913"/>
            <a:ext cx="7056438" cy="1143000"/>
          </a:xfrm>
        </p:spPr>
        <p:txBody>
          <a:bodyPr/>
          <a:lstStyle/>
          <a:p>
            <a:r>
              <a:rPr lang="pl-PL" sz="4000" b="1" smtClean="0">
                <a:solidFill>
                  <a:srgbClr val="C00000"/>
                </a:solidFill>
              </a:rPr>
              <a:t>TOWER BRIDGE i HMS BELFAST</a:t>
            </a:r>
          </a:p>
        </p:txBody>
      </p:sp>
      <p:sp>
        <p:nvSpPr>
          <p:cNvPr id="17410" name="Prostokąt 2"/>
          <p:cNvSpPr>
            <a:spLocks noChangeArrowheads="1"/>
          </p:cNvSpPr>
          <p:nvPr/>
        </p:nvSpPr>
        <p:spPr bwMode="auto">
          <a:xfrm>
            <a:off x="395288" y="1268413"/>
            <a:ext cx="4302125" cy="1739900"/>
          </a:xfrm>
          <a:prstGeom prst="rect">
            <a:avLst/>
          </a:prstGeom>
          <a:noFill/>
          <a:ln w="9525">
            <a:noFill/>
            <a:miter lim="800000"/>
            <a:headEnd/>
            <a:tailEnd/>
          </a:ln>
        </p:spPr>
        <p:txBody>
          <a:bodyPr>
            <a:spAutoFit/>
          </a:bodyPr>
          <a:lstStyle/>
          <a:p>
            <a:pPr algn="ctr"/>
            <a:r>
              <a:rPr lang="pl-PL">
                <a:latin typeface="Calibri" pitchFamily="34" charset="0"/>
              </a:rPr>
              <a:t>Tower Bridge ("Most Wieżowy") – most zwodzony prowadzony przez Tamizę,          w pobliżu Tower of London, od której bierze swą nazwę. Jeden z najbardziej znanych obiektów w Londynie, zbudowany w stylu wiktoriańskim. </a:t>
            </a:r>
          </a:p>
        </p:txBody>
      </p:sp>
      <p:sp>
        <p:nvSpPr>
          <p:cNvPr id="17411" name="pole tekstowe 4"/>
          <p:cNvSpPr txBox="1">
            <a:spLocks noChangeArrowheads="1"/>
          </p:cNvSpPr>
          <p:nvPr/>
        </p:nvSpPr>
        <p:spPr bwMode="auto">
          <a:xfrm>
            <a:off x="4033838" y="3573463"/>
            <a:ext cx="4786312" cy="3113087"/>
          </a:xfrm>
          <a:prstGeom prst="rect">
            <a:avLst/>
          </a:prstGeom>
          <a:noFill/>
          <a:ln w="9525">
            <a:noFill/>
            <a:miter lim="800000"/>
            <a:headEnd/>
            <a:tailEnd/>
          </a:ln>
        </p:spPr>
        <p:txBody>
          <a:bodyPr>
            <a:spAutoFit/>
          </a:bodyPr>
          <a:lstStyle/>
          <a:p>
            <a:pPr algn="ctr"/>
            <a:r>
              <a:rPr lang="pl-PL">
                <a:latin typeface="Calibri" pitchFamily="34" charset="0"/>
              </a:rPr>
              <a:t>HMS "Belfast" wcielony do służby w Royal Navy w sierpniu 1939. 26 grudnia 1943 roku doszło do starcia bliskiej osłony konwoju JW-55B                  z niemieckim pancernikiem "Scharnhorst". Zespół brytyjskich krążowników HMS "Belfast", "Norfolk" i "Sheffield" przez kilka godzin bronił niemieckiemu rajderowi dostępu do statków konwoju pozwalając jednocześnie na osaczenie napastnika przez okręt liniowy HMS "Duke of York". W efekcie bitwy koło Przylądka Północnego "Scharnhorst" został zatopiony.</a:t>
            </a:r>
          </a:p>
        </p:txBody>
      </p:sp>
      <p:sp>
        <p:nvSpPr>
          <p:cNvPr id="17412" name="AutoShape 2" descr="data:image/jpeg;base64,/9j/4AAQSkZJRgABAQAAAQABAAD/2wCEAAkGBhQSEBQUExMVFBUWFRUVFRUWFhQXFBQUFxYWFBQWFBQXGyYeGBokGhUUHy8gIycpLiwsFh4xNTAqNSYrLCkBCQoKDgwOGg8PGi0kHCQsLCwsLCwsKSkpKSwpLCwpKSksKSwpLCwsLCkpLCwsKSwpLCksLCwsKSwsLCkpLCwsLP/AABEIAMIBAwMBIgACEQEDEQH/xAAcAAABBQEBAQAAAAAAAAAAAAAFAAIDBAYBBwj/xABDEAACAQIEAwUFBAcHAwUAAAABAhEAAwQSITEFQVEGEyJhcTJCgZGhByOxwRRDUmLR4fAkM3KCkqKyFlPxFTRzwtL/xAAaAQACAwEBAAAAAAAAAAAAAAABAgADBAUG/8QAKxEAAgIBAwMDAwQDAAAAAAAAAAECEQMSITEEE0EiUXFhgfAFMpGhscHh/9oADAMBAAIRAxEAPwDyWylWjAqtZeKka5Na1KkUtWxGlnpgNdpbDR1n8653h61wiuUNQaRILxqQYnSq9dAoqbQHBEve05cRUMVzLU1smhE5v13vjUGWkBRWRk0In72u97UFOWmU2K4IsZhUZamA06ZpnKwKNDC1ORqUUw0idDNJlim5qappRT6mJpQ0mkKeFp4t0KbI2kRUqmKVyKfSxbRERXCKlppoaQ6iMCkVp5rlDSTUMilTiK4RUoljTUNxKmiuEUtBTKJSlVk26VV9sfUiSK6BXSp51wCoMcK0oqRUp4SpRLIYpZanCVItqjpJqK626kWxVu1hjVq3Y608cdlcsiRQGFnlXTgjFEhbp9tVMrMvBbKNwFA1I+dDLpxq2CM3J7Ac4WuHD0TZKjuJTvGiLJYLNqmFavvYpgw3Wq9JYpIpZactWjhxXBZ8qmlk1IipBJqQ2KQtmmr3BfsRFa5UrWjUbJSsKOo9TqKgt2z0qyoq6DKZoZFcIqTLTSKexBhFNipctNy0AkcVyKkIrkVCEcVw1JlpuWgQZFNipCKaRQoI2lXYpUKDZzOYrgFERg5pHhxmqtLLNaK1pKsLgyeVX8FYjerot1dGFoplkoE28FFWreFFW+6pwSrFCit5GyAJXe60nlMfnU2Sk9whQvJmn4gafnSzlpr5oiVlfLJ0p/FcItqxdZQA5RgWG58JnX4UUscGP6O16fZ1A3kBSfhrH1oTwTCtisKzM8C41xT4SxUBQsAAifaJ+NcjrM6m6XCe/wAmzDBxVvyD+FYrvLYnceFvUaTV1csHNuRA9f6FUsBwBrd+5bzZh4CzQUAmTBBkg03jLMl3LqO7h2G+sjSR5T9K1LqoyWn4/wAivC07Rc7sVzuhU4XpSy1uoy2yo1iuLZq2VppWppQdbKrWqXd1Zy0xhUpB1MrulMFsVMRTGFLsNbG5K5lrual3gog3I2WuZac10cqQNQm42KaRTy1MZxR2JucIrkV3NSqAGRXCKkimkVCEZFNipYpsUAjIpU+KVAJpVw1SC1U+WuZTViM9kWSkFqXLSogIwlLLUhNICaJCLLUnGcA1u3beRAytzJIykkbaaU/JWuPDbd1ES4GgBZG0kJBEztXJ/U8vbUH9TX00bsq8LYHCWlywzosiZIzyY9eXxoFwDgd3DYPuyua5NxoAmMwASemw+dbBlVAAsCIHh1MAEqMx0Gg5ULxRzMp6kTrOmnOuF3XK37uzdVGFx2Pe1dulla2zd2T3odPcC+FwDIkE9NauYPFK1y4WMA20JIYe1GU8v2QnKr/aPil6257vMwUIMrWy1sifFEghgIWek1Jw+3hr9vP3dssVyubZyawG9lCIEEbitEpem6/Ng1vQOvAZjG06f0KjKVdxNpQ7BdgYiZI5a86i7o9K9Jja0J/RHKknbKpWmlKsm3TSlOArsKhdqtm1Te5obhVFLKaa1o1eKVy5agwdNvrqKFDail3FQth6mx2GLwAxA5wYn41PglHcMCDmS6FDHmuUtv8A1tWXvR7jgX6WoaiitnypXLM1f7oZSZ1B261Cy1p5KtVAy5Z1riWdavtZphw9JoH7iIVt06Kk7qKZ3VWFb3GxTSKlK03LRARlabFSkUwioQZFKlSqWGjX3MOeRqo2IdetFGw07GonsEfzqFKfuDGxn7Q+VJVRtAfnU+JQTHhquOEE7aUtjqiQ8OPL8adbBSdKamFvLsx9DqKt2rr7Mo+FSyMhGIPT+or0bCW/DaP7oP8AtWsWlocxWw4fiB3SFmgZenWI+kVxf1aVqK+TV03LKOKYkqR7rKTtqBmGw02P0odex33pGgVAGk+yNT01jSiOMEzClRE/vEdT08hTeHIFcaFfEOZ10MfgPnXKbUVvybKt7FjBcKS8czKcjLq9i65kkAysOCu0zANRYvh1q1cOV7hAUT3iMW11/vCuYxPMmjD4Sy1yTZWSAM+XK5KiGhxEwdKmTgSuPBcvJGwF5jBOumef4Urltzt+fJYVbNm6ApfC96saFSGGUwQYdYGgBgdT1qhiLWB1D2ruHzbwrwNZ2TMvltyq9hbuLw15iLl27aDEZHyOInkVhgaq8U7bYjvDNiy6H3XDqy+YYgg69a1Qlt6f6ZU7vcj4Z2YwFxzOKlSIADpmzaRyHnuOlC8f2HvKxyZXWTlOaGKyANGAB3XY86sXeO4W5/eYFh1ayUeN9gCD9KVvF4b9Vjb+GM6K5YAD/C4A3+FaY9Xli/P33KnjgwBi+C3rft2nX/KSI9RIq6/YrFC0LvdkqYK5dSVIJmOUR9a0uGTGZc1nFWb6zuyjc8iyR+PyozgePYtAou2JAmcniGsmN5HQTNWS/UJ1tX59CQwRs8axGJyyCCCNPOfSpePWbiYlUMlmVAB/lAPyrWPwzBX8U1zEd9h2Lh5aQjMCCQwhhB8iKP3OzOHxOKtX1v2CEkShDNmYACZYxAzfOnydbK1KK8P/AIRYYq0eb8c4A9u13ocysZ1AHs5lB328JJ+FGsJ2dZuFm4hWcxck5ifCE0gA8gR8a2HaDs5cutdQowtXFdSVGbcAIwAHrvQ1LIt4O/hVcgqszcVl9sQdANpArmvJJU3zdmjSmebX+H3QbLwzAo7MFExJUAGBoIM+gppvDqPnRfh63g5ELehbi5bb23CSqxmBysNp2O9YtkI0O40Przrs9Nnk7UtzJkxJ8bBn9KXrTs4NBUWp1vEDStiyFLxewSIrhWhf6Y/WpFxjEb0e4gPGy8RXCKpfprdK4cY52H0o60DtsuEUw1At1/KpQxoqVg00LLSrs+VKjYAzhu0FomCGt/vA6fSr1rH2idL4Pk3P5isKoq3YsZua/OqlMd4om7EH2crR0qdB5RWXwFm4i5kK9DDSDRXCcWxDGO6VvSZp9SXJS4BYEU4YeeUxJ+QmokvNlH92XlPAGIAViQGZ+Q0bXnBiiF/GW1QTAUhoCKXYkKXPhBk6KfmIBrLl6l8RHjifkorZLGFG0ma03CLWdrYkO0AKNlXlJ60Gt462AwRp0YMSMoYhTmgk+IKOnOnYDGEPsOXPU6x/DauZ1j9KNeCO5ruP9m1soHLySYy82Y8/h0rMYVihEt7+hhnMSYlQZjfnS4hjrlyGOkXIXXXcgzPSmcJvffICNRcUdQRvuK5kndtI10Gbdq8Xc22s3AbgMLcZWVQAGUqRqTB0JjWiXD795Zz2LgPijxWX8IY5Yyt0I5aUQOH7wnNbV9T7S7gGCZApj8DsH9SogH2QV+UflSNprdfn8jM85u32DsQzAliTDEbnyro4vdHvk+sEfWs9e4u6u8gnxsAAugAYgRUicVzDRWJ9I+tet0Y5r1RT+xyfVF7MPHiZPtW7bf5YP0qW3xKz71t165Wkf6WrOLxUzqjD6/hU9vEz7pqmXSYXwq+LD3JryabD28E58Vw2wSCZtlT65kjX1ohhMDB/s+MYidJvAnyOW6D+NYh72vskiu3bebl896ol0UfEn99yxZn5R6Zat4waObd0dHtCf9SMZ+VUL2Jsd4FxGDVP37T6if3SFI+tecMMRaP3V24v+F2A+IFem4SwPeDvmQaypIIIaddetc3qMT6evN/Y042pl9eBqmtjE37fQZs6/wChpH0oZx4Yju2V7qXFBgnustzTcaEeWkUfsMikKAM0cyTyqrxm8HtOGAIzagbct48qx99tU2XKO55hguDZJuKwl5zS4zTqNUKgjw855ViO4zMR5n8a9YtcBzGJdQJI1zLEGPbDAelYninZs2LxKnMjag/iNAOddfopqU2vgpzelANeE8yYplzBqPeozdsselV3w7HktdWkZFNgV7VRlaNPgJ3rn/pooUN3EBcprqXGHKaNfoa9KbctAcqlA1oG28TG61YW4G5EU6T+xTwD0p0xXRAbXmaVTwelKjYtgTNTkBJgSSdgNz6CtLwXsQbgzXHVQJ8IOZ2PQZZ+cGJo5huENg+7ZbJOdggW2veOsnL3l24ZgdBA56HSMTyrxyabM9wrh122yd4WQv7Noa3GB2LT4UHmTWzw1nw7KtpfFda54gQGgszHZdD5wKtcYU4e3czsQ+cXAyBXcl7sBLdpyVGYHViI8YjagHaPEi/YS1C2rXie7ctuq2luAlYKZQLomTplkyelUvJKfwTSi/j+MYWcUhV1yNaDXbeUNdLAxasJyBVIGsgSZG9DlY2bNy9cOc5rjIsBI+5C5MknLCBhvoD1qhx7jHdG8lrRxeth30Mu6XSSum4CBZ9aDYe4ThrhJklr0k7mbdhfzpow2GH2OIPde4znazdhRoqjLso6VsODXibFhQASLdp2kEkECRHyP0rC8MX+9/8AgvH/AG1uuzwVbdolQZS3rO/h5/Oaz9Y6ii7EtyW+lxrztlYAF4Oy5jJEc9yav8KTI9kQJzicxgE+R11qHFYuXOqiGM841PXTWrHCnDYiyCA03BMx+EVy29uC5o2uIwmIDsbdtjN220q6iUjx+8OfLnR3COx0dHBm5yJ0zHJ13EUxcFazsMoUiCSAVBmdmBE7GrlrhyToX0ke3d+OhamxxTXH5/JXJnzNjbj9/dAOou3RG36xgBRDDOVgXlKSNCCdfgN6BcaBOJvhV17+8AqydrjDaqNtWUn7sqOcAgDlrp1gfGvRLJwjJKFmxcqT4brEdAdh8at2EIkyzdNQZrFKxq9gTc9wn5gU+orcDQHiboYa2APMwalbjNsKSSJAmAQTQXv7h0Zx81pY2wiW5IDkmCpbQ6HmuooOVAUEP4Z2oa4WDKskynKF6HzFes8FxWaxbMgMUTxSANCC3OdRIrxBMUqlD3dtMhILDOSQdySzEHQnlXtXA7g/RrB0INvTSJif6+Fcn9QlcIv6mvFFRbov4+7lud6CsgKMu8+6SI8pPwpuKt94CiEyzE6ggFjG5BmNOVB3vsboyp4HhicpMTMyxHpRDhmOJe2WENm8QGpGp6eUVyWmaC6OAOjTLnQ6BrTjb94K3161hMIguJdsMfEjMUJ3XUyPgdfRmr18Ype8ghhtqVYDcjcivAOL8Vu2sZi8jQUuErI6Xl0j0J+ddTo71SXwZ8u6Jb9soSpGoJBqvcugb6UY7Q4A4uyl2zOcW82UaSgCzbPVlzrB3IE86wrI408X1rrwyWjL2w+uIB2Bppeglu646092Y65fkD/XOm1A7YWdqge4OtQYbAuwko5+DR866+DEbEfGhrQNA9+upqN74HIzUDoq+8fmahNxP2j9aOoKiTHEeRpVAMUnU0qNjUbPgtq0z3FuYhrttivflJzd2CT3S250tnQEiZ8UcqKcW43Zs4pXwqjvXuAXMRiHBY2s0Czh0BhBoI301OutYSziyAMrIJe2IRY3YyCTuNqq4q6WxTMd++JEbaXNI+AFYlB3uXWzR4vtGh/S7qjNdzLJZVCvmulQCAdcgkTzrOcfxjXEsltT3RMACJzuBAG2kCnWQMmI0Pia1/zdqgvLITyUD/e38asjFRIixxZvHiepxZ/2/pA/+wrlggYU/wCO7/xwv8TTsamZ72qmb9xt9d309dRTGCrYAYgy93TMB7uGHXyqXsEv8AwiGy91hp95ZYZiCR3YdoHIEHeiNjiKqLSKeVsKOYURE/Ch2DxyjDXLUAHu7tzSNQbYUNPOetUsLjka7a1EhkA1E7gVjnGU+fceMtIRu8dZrzoIHjcDTUkMZzGdoVtunnRvsxxibtgjlcAI85j6Vkr2UXJAIcXbpYkypUlssDqJM+tWuDY8gg6yLgYQDJG5NJlxpxpIkZOz6IvYtHzg3CsZG1AIXUz84o+mIH7QOpH4aeteMWu3VxCSS0TpnDgQdQdBTsf9q7MEAYCCJJB55Z5+ZrFj1x4RdJJ+Tzbi6k4nEZd+/v8AOI+9ckzI5VouynZu6+Dx19WVkW3kMwZ8aliJ2MA67yKCYzi5BuZGj7y8y7frC2aCRMGdqu8P7WX0wt6z3ga04AuKwB+7AGluRCkaa9B8a6+u0ZwTFoJu2bpAy/Og5vN+0R8aMXDbJ0k68mH8KuWcFbXCB3jP3bQyLLBQoMZWgHRwJmQaulKhUUOFYkQc4LGdDmj4UTv3Q6plAUgkmTuOgnc60EwmKyaFAZ6lpFaHg6Jfu211GskeW5jczpSTnUSVuWsJ2dddWUFcwZWzJOsrqC2mmnrW74Pd/s9okpIXYzMyAQIYa/DrRXgX2d4e7aY6BgxK6ho0iT8wY61neKcOW0O6DjKpKgqTuPOBrXOztyirLYIIYviqAkMVHoBExHMnWrHDb4e9bGYOrCSNlzBgOWh0P0rxXjmIfvnDMWymAd9Bt+dbn7OeJZswiO7CN6S9wH/gKpn02jHrCpWz27E4VARuNeTMPIaAxXhHbHgJTHYhs6BbpdgCxLAZx7QAkCUJnzr1C99o+HJIGZmVWJUKJnbckUA7QYjA3sKLguEXmkRoWGcttJAjNJiaswycZNoD9jNcKurh3Ks+e33dti6Sy5lKoLqEHUQTtuPQU/tLwcgG5Ztyyx3iyIbQTctxuNVJH72k0C4jYuWSZkr+hvl/YJUlh8YQ6dPo/AdqWVe6vMQFs2HVuYGW1adH8sxYzyM10U73K5QSKFi9cJ1QKPSfxrbcS4XY7i0+G7xrhQB10gMQNfIUBx/Z43nZrRyNm1SDBHUAHQwJjbWpn4q2Fe2km5a/u/EoVsy+8Nt5OnpVeeVrYWKLmLwd63Y7gOBdLeOSGUJsSrR9RvEVVvdjvuSrklplWtgspgkAgAZjIgxFEb3Z67dNrEqwa1cOVlmGRUkFTEzLGR6VLiuOBsSq2AYtSrwQSzlQQFJ09kj4msfqS1L5LElZ5xxPhosuVZogmMwykjrB1oe72x7xPoK0PaSzdvYi5cX2gVDq4VmC6hW2PhkEHpQK/gWkAqJgiTmHx8I3roQzXFXyBx32KxxFvz+Vcpy4+4oy5jppvpp0pVdqFoJrxf8AdXpsv8akHGI5L0mE+dAUGm1WbOAZiPAdTp4D8OWu4+dUaYoNBi3xv/DtAHh1+lWk41y8O0e7/wDmsu+HYMwymQxXRTvrptvpU1rh1wsRkaQuduRCjdiDrQcESjYWOOSTBU6a6rMb/wDb3o9geNNEiDO402HQd3WS4T2fuA+NYgoDPLP7PrNe78H7K4e3gZdVzZSSxiVkRAPKsuRexao0rZ5/a7eohljsZ0U7xEwLW1Wm+0WwVIbMZB91+Zk/qqxfaG0q3XIJ0+A+FYe/eLHUkz1Jj5VMWNZBXsaPH4ovincCFYnKDvEnyFWsFh89xRpuOuvyoLgTIU84o9wi5luqejA0cuwIo9O4h9m6DBG6jQQgYhu8EDnEufrXmPBezpxOMSyNmcAny5mvcb/aywMDldwWa2VAOsmI1rzfsfbtJiu9dyADoFj6msndqNx9v7LlG3uZn7Quxv6BiTbBlDBQncjz861PZ3sVbt4XD37gz3L7kW7ZWUy5SfGNddJ2radvOK4VsJmyoz6QxALD0O9edcM7a973eFxDlER5tXRpkkFYfygnXcVb3HNbbpfn9E00HsVw2zaDZsNh1gbG2gkhdpnrp8uWwx+0GDtMBkwoJHu2wxknRYUEz9KPXux+EdSGxANxdYa8ksuhJHXSqnA+xmBtycRfsDM33StdQEZSd/OY+VVrqItbpg7P1Kw4vhnY5cPaOk6WI5a7gHeaI8OwlotmS0mczK9yMoEEctQCPxNVn4xhsFdMmzeLErKXVYaaqY5edaLslxbD4i6xuFUHuCYM+8cwOuv40qlOT2VILxpHMPj2UAKiBvZygsNgQq6H00qLiHCvaL21lfFu6k7AkZmB0knYbaVS7WXB37lWJAbQgyNDprv9ayn/AFNfzlO8POJZogcjJ/CmQjVDO0PBLIZpsqWLqki7cAJcEq2+2hFXOEcNS3ZBtfdm5bQt4idd4JJ8zUGKum6r5wIzKNPCQQQARGnMb+dFuHYJBZQEsSBBJJ1I02o5clxqwKLsDWuHlnYIDJ3jc86C8QwlwPkIIJYCD9PTet3wbF2sPiQ7RlB5z+HOmduu1WGv3EZLYlG8Rj242kDWpjm2wNAb/pW9b4mmGa61yz3JdyVkPayFmtgaj3o+dQX+DYfNm7m4oyd3BuoRlzZwCSBzG/pWhxf2u2Xw7WnQqcvgZFOjAaaz8K88xPaM3gVZtJG5MHWdfF68q0xnkfgjSNUMVBGUMsFG0NnZZBU6zrIn0FX+GcQQMgfKVXMvjCxGuXSeWg86yd7iFtLdt7V+33hP3iMhAX0cMZMeVVm4tb0goN5yhRuQTOg3JNBqQlHrt17WIsBTjrVoxlIhAcuRliSwO5zSOkVmLmDtpfDJftXGY21YW0Cqcqi3mADED2dvOvPrfGgHaZggAHQRI5RVjBdpFtLlLljqZn8daaSk00Gza48YVL7G4r94rFc6k6q8lRk9nQyT1ms7x3iWGuI0lla2q27QIJ8KftEt7RnXpl03qm3bgNbNq6guozm4xEZmJKkEknkFj0qnxbtLhb75xhrdrbwrbQJ0MAMaWGGSqyyU14KS4LCsATjQhIBKdxeOUkarmGhg86VRjiWG/wC2P9A/jSrb/JXY3E9obrqQbpEtmYhFBdojM0bmIHLQfGosTxW7cZS+IuEqAqnUQBsBB5aVD3PpUqWfT5Gm2BYrebNmLkmZk7z1Ou/nV8cSun9axG+5nSOczVIWv6iprYj/AMVHp9hUtwphsa6rAbUMCOmc+957UZtdrLqDK1xssGfNpnWs7YYknzIjyA3FezYf7M8K/CmcqGvMhuLeYeJDvlWDtyrPkUWqou1M8dxvFldmzHcb1mXNaVuzjMTA61mG0JHQn6U2HT4EYX4ffUIJ8/xNXreMA2ahuB4azWw2UxJ115GKu4Tg4ZgDI9AapyaLdsKsnxHGWaJcmNtTpVVseR7zj4mvScH9iti5gmvi/fDBS2XKmXTXbLNZHgXZOzfud211geR7tt/81Ip40r/0NTbM5ex7NvcuHyLsR8iaiRpOlbDtB2DTC65iw6lR+ANGeyvZPClbVwsl3M4BDWiCobSdWHzp1mg4+kmh+TLW+z9k281xbmcgayQCefKn4Dg2Fg94t0mDGVo15Tp617/24xCYbAeG1bYCEVXWVAjp5AV4i03GJhV30UQPkaafp2bf8kT+gLt8Msq2zkchP8q0/ZHsy2LvG3Zfuzlks0kBVIMADf6UC7jxRW/+ye3/AGs6wcjQYB6SKW02kBNmc7T8NxWHvta7xWg+0Bv8JNZ5uGYoNm0Hnp+FeocY7Nd7jb4LXNCSIQmW3gkLWbxWGZDDEyNCCIj6VmdxGuzKm7iFUg3BuCdOfWr+GxV8rPejr7P86WNQazP0rvD7e0EgdNP4UrpoFnRgsRcYKXGpiYiiHaX7KMXYtpcF9LqsNYVlKTrzJkfKjGBw5ga/AgfQxXpN7AXThIN4j7vUFUPLaaOGV3SJLY+fr/2c3QVDX08QkeFufxoaOzQtsy3GDQdCPLfetnxPh93MhFwxy0Bgesa1n+IYFw5lydeij8q2Rk3s2IyJsNZZUQqFgtrABOYg6kdKPYbsVZKZz4h0Aj86zDYRoHiP+3+Femdi+G/2J+8YMSPD4Vb68jQyJJWmImBcN2fwotM36OjRzOv0P9aUI4phrCgfcoummVVH5VYvYVxmy3AupmEBqDi3CmFhCLoPUd0AfnzpFXuOgBjHtEiEjbktWOMi1lUixl8I1B3PU6VQxOBb9qf8sVPxLhxFtGncD9WB9YrRFR23JbKlniKqoHdqY5wP4UqHG35/SlV3bj7C6gtYVYpzgeVVrbGps3nS6SWMK11ErhpyvTUgFzAWZcDTcV9D8Luxw4LAnu4idDp1r574S03FgSZ5AmvccAGGDkk6j9kLHloKx9Q3HgsjwYfCcPQFsyydTo0ba143ifbaJHibfca8/OvYrWIPfEF+e2raT9Nq827dJHEL3nkjSPcXl8KnTP1NBktrNz2G4Ql3haMVls9wf7udOThYR9jv/XKp/slxIPDnUkDLfcAeRRG35amieOTxT+EEVizNrLJFseEa7gePjD5M522GvL1rNMMtwkQDNXOGYqLfL5/lQvE3Rm1P4VlhyOU+Ot3m/i9daJcG4gURQDtrEUIxl0cjTrFw5dD/AF8a3xXpopk9w12w7UtesZCQa82F8g6GKNcUcwdNqzztrWmC2Eky0Lh6mvQPsyxBS6SANREwJg15xbuVuOxOJyn2Z9J/I0uTZbER7Dh8TBYwBJkkCJ5CetYft1BMwvyj/wA1ocLxQRGRvpH1NZrtXiEb3Y/r0rO5OSpgPP8AEWhPI0/BwDUeKuamKgt3fSkaLDVcPvksPFz5616Lc4iTYjvROXXw/wAq8kwV8yIrVW+Jju4Kzpv/AOKkU1wLMzfHsU6sYYAA6RAH4VkMfjnJ1YH40b7Q4iSY/Ospfat+KJWy9grxkTr8q2XD+KOqQpKjoNK8+sXDO9HsJfIG4p8kbFRf4hjCTuZoTjMcxEFm+Jp2Kuz/ACNDb940sYjWRNfJ5mm4rFErGYmNtTAqvcumajdtKvSJZCW86VRmlVtkL6rTgKcs04A1XYBkU5BXGFJTRIE+CH75ZMajXSPjJ1r6F4dw9ThwCwaRvlAnTpXzvwhJuqIknYEKV/zAkCPjXt/D7T4bDZjcXbVLVvcnaInX6VkzxtjxMbxK5bt4hlyIGk+9r5TFeU9rMeL2LuuNpyj0Xwz9K1nafHS7SmQkyQWkjoNNjzIrB4ky5NNgx6XZG/B6Z9mdh0wLuPZa60akbKq/iKJ4niClspLKfOCB8Ki7EWmHDUA1nOQCB7zEzNQYrCfeagL0865+V3kk/qXrg1nBMB3iaXHJ6BNPqIFDcXwxg8M3/GjXAMUVtRIWRrrHl0mqOPMsf41ki3Y5nOJYcpzPzp2DwNx1kNA8z/KpuKbcyaZgsVbCwTJ8pro4/wBpRPkC8Xtldz9fyoGz0a4xcBnl0negTJWyHBWya21bLsRdJuRPnrtWKtqK3nYOxkuBxroDBI+oqrNwRHouCQEbg+hgfzNAO1KQDDRpMA6/KtdhGIkgDXpWT7bAMCQigxBOUT8zWTYHk83xRk9arzHKpb6CdRUYTpULC1hXBI1rQ2byi3y+POs7YtH+prR8Pw5KGW+En6zFRAkZjjt8n3fjFZa89aTtFdysRmB9Dt61mb3r9a6OLgQ5aua0Uw7H+WlBVYTRrACRp+P4U8hSS/c8hVG9c8hV3EpG/wDGh15h1oRCV2byqJ3rrvUbNViIRmlXCa7TECq05q7SqshVumnW6VKmRAz2Z/8AdJ617K7EWRruFnz1MzSpVk6nwWRPIe03tt/iNYrE70qVX4+BT23stpwu3GnhH4VmsVebvT4jsOZrlKuQ/wBz+5oNHwjENl9pvZ6mhnF7zA6MR8TXKVVQ/cFgl9SJ1151VxiCDoN6VKuhApkRXEEbDb8qDXjrSpVpiIOtHUfGtz2SHjHr+QpUqTKFG+sH7sf1yobxTUNPlSpViAef4w+I+tRWzSpUWOizaP40SssYpUqCBIA9oBv61lru9KlXRw8FZFRThp1pUqtnwQs3mJ3M0Mu12lSxIVGqOlSqxEGGlSpUSH//2Q=="/>
          <p:cNvSpPr>
            <a:spLocks noChangeAspect="1" noChangeArrowheads="1"/>
          </p:cNvSpPr>
          <p:nvPr/>
        </p:nvSpPr>
        <p:spPr bwMode="auto">
          <a:xfrm>
            <a:off x="246063" y="-884238"/>
            <a:ext cx="2376487" cy="1847851"/>
          </a:xfrm>
          <a:prstGeom prst="rect">
            <a:avLst/>
          </a:prstGeom>
          <a:noFill/>
          <a:ln w="9525">
            <a:noFill/>
            <a:miter lim="800000"/>
            <a:headEnd/>
            <a:tailEnd/>
          </a:ln>
        </p:spPr>
        <p:txBody>
          <a:bodyPr/>
          <a:lstStyle/>
          <a:p>
            <a:endParaRPr lang="en-US">
              <a:latin typeface="Calibri" pitchFamily="34" charset="0"/>
            </a:endParaRPr>
          </a:p>
        </p:txBody>
      </p:sp>
      <p:sp>
        <p:nvSpPr>
          <p:cNvPr id="17413" name="AutoShape 4" descr="data:image/jpeg;base64,/9j/4AAQSkZJRgABAQAAAQABAAD/2wCEAAkGBhQSEBQUExMVFBUWFRUVFRUWFhQXFBQUFxYWFBQWFBQXGyYeGBokGhUUHy8gIycpLiwsFh4xNTAqNSYrLCkBCQoKDgwOGg8PGi0kHCQsLCwsLCwsKSkpKSwpLCwpKSksKSwpLCwsLCkpLCwsKSwpLCksLCwsKSwsLCkpLCwsLP/AABEIAMIBAwMBIgACEQEDEQH/xAAcAAABBQEBAQAAAAAAAAAAAAAFAAIDBAYBBwj/xABDEAACAQIEAwUFBAcHAwUAAAABAhEAAwQSITEFQVEGEyJhcTJCgZGhByOxwRRDUmLR4fAkM3KCkqKyFlPxFTRzwtL/xAAaAQACAwEBAAAAAAAAAAAAAAABAgADBAUG/8QAKxEAAgIBAwMDAwQDAAAAAAAAAAECEQMSITEEE0EiUXFhgfAFMpGhscHh/9oADAMBAAIRAxEAPwDyWylWjAqtZeKka5Na1KkUtWxGlnpgNdpbDR1n8653h61wiuUNQaRILxqQYnSq9dAoqbQHBEve05cRUMVzLU1smhE5v13vjUGWkBRWRk0In72u97UFOWmU2K4IsZhUZamA06ZpnKwKNDC1ORqUUw0idDNJlim5qappRT6mJpQ0mkKeFp4t0KbI2kRUqmKVyKfSxbRERXCKlppoaQ6iMCkVp5rlDSTUMilTiK4RUoljTUNxKmiuEUtBTKJSlVk26VV9sfUiSK6BXSp51wCoMcK0oqRUp4SpRLIYpZanCVItqjpJqK626kWxVu1hjVq3Y608cdlcsiRQGFnlXTgjFEhbp9tVMrMvBbKNwFA1I+dDLpxq2CM3J7Ac4WuHD0TZKjuJTvGiLJYLNqmFavvYpgw3Wq9JYpIpZactWjhxXBZ8qmlk1IipBJqQ2KQtmmr3BfsRFa5UrWjUbJSsKOo9TqKgt2z0qyoq6DKZoZFcIqTLTSKexBhFNipctNy0AkcVyKkIrkVCEcVw1JlpuWgQZFNipCKaRQoI2lXYpUKDZzOYrgFERg5pHhxmqtLLNaK1pKsLgyeVX8FYjerot1dGFoplkoE28FFWreFFW+6pwSrFCit5GyAJXe60nlMfnU2Sk9whQvJmn4gafnSzlpr5oiVlfLJ0p/FcItqxdZQA5RgWG58JnX4UUscGP6O16fZ1A3kBSfhrH1oTwTCtisKzM8C41xT4SxUBQsAAifaJ+NcjrM6m6XCe/wAmzDBxVvyD+FYrvLYnceFvUaTV1csHNuRA9f6FUsBwBrd+5bzZh4CzQUAmTBBkg03jLMl3LqO7h2G+sjSR5T9K1LqoyWn4/wAivC07Rc7sVzuhU4XpSy1uoy2yo1iuLZq2VppWppQdbKrWqXd1Zy0xhUpB1MrulMFsVMRTGFLsNbG5K5lrual3gog3I2WuZac10cqQNQm42KaRTy1MZxR2JucIrkV3NSqAGRXCKkimkVCEZFNipYpsUAjIpU+KVAJpVw1SC1U+WuZTViM9kWSkFqXLSogIwlLLUhNICaJCLLUnGcA1u3beRAytzJIykkbaaU/JWuPDbd1ES4GgBZG0kJBEztXJ/U8vbUH9TX00bsq8LYHCWlywzosiZIzyY9eXxoFwDgd3DYPuyua5NxoAmMwASemw+dbBlVAAsCIHh1MAEqMx0Gg5ULxRzMp6kTrOmnOuF3XK37uzdVGFx2Pe1dulla2zd2T3odPcC+FwDIkE9NauYPFK1y4WMA20JIYe1GU8v2QnKr/aPil6257vMwUIMrWy1sifFEghgIWek1Jw+3hr9vP3dssVyubZyawG9lCIEEbitEpem6/Ng1vQOvAZjG06f0KjKVdxNpQ7BdgYiZI5a86i7o9K9Jja0J/RHKknbKpWmlKsm3TSlOArsKhdqtm1Te5obhVFLKaa1o1eKVy5agwdNvrqKFDail3FQth6mx2GLwAxA5wYn41PglHcMCDmS6FDHmuUtv8A1tWXvR7jgX6WoaiitnypXLM1f7oZSZ1B261Cy1p5KtVAy5Z1riWdavtZphw9JoH7iIVt06Kk7qKZ3VWFb3GxTSKlK03LRARlabFSkUwioQZFKlSqWGjX3MOeRqo2IdetFGw07GonsEfzqFKfuDGxn7Q+VJVRtAfnU+JQTHhquOEE7aUtjqiQ8OPL8adbBSdKamFvLsx9DqKt2rr7Mo+FSyMhGIPT+or0bCW/DaP7oP8AtWsWlocxWw4fiB3SFmgZenWI+kVxf1aVqK+TV03LKOKYkqR7rKTtqBmGw02P0odex33pGgVAGk+yNT01jSiOMEzClRE/vEdT08hTeHIFcaFfEOZ10MfgPnXKbUVvybKt7FjBcKS8czKcjLq9i65kkAysOCu0zANRYvh1q1cOV7hAUT3iMW11/vCuYxPMmjD4Sy1yTZWSAM+XK5KiGhxEwdKmTgSuPBcvJGwF5jBOumef4Urltzt+fJYVbNm6ApfC96saFSGGUwQYdYGgBgdT1qhiLWB1D2ruHzbwrwNZ2TMvltyq9hbuLw15iLl27aDEZHyOInkVhgaq8U7bYjvDNiy6H3XDqy+YYgg69a1Qlt6f6ZU7vcj4Z2YwFxzOKlSIADpmzaRyHnuOlC8f2HvKxyZXWTlOaGKyANGAB3XY86sXeO4W5/eYFh1ayUeN9gCD9KVvF4b9Vjb+GM6K5YAD/C4A3+FaY9Xli/P33KnjgwBi+C3rft2nX/KSI9RIq6/YrFC0LvdkqYK5dSVIJmOUR9a0uGTGZc1nFWb6zuyjc8iyR+PyozgePYtAou2JAmcniGsmN5HQTNWS/UJ1tX59CQwRs8axGJyyCCCNPOfSpePWbiYlUMlmVAB/lAPyrWPwzBX8U1zEd9h2Lh5aQjMCCQwhhB8iKP3OzOHxOKtX1v2CEkShDNmYACZYxAzfOnydbK1KK8P/AIRYYq0eb8c4A9u13ocysZ1AHs5lB328JJ+FGsJ2dZuFm4hWcxck5ifCE0gA8gR8a2HaDs5cutdQowtXFdSVGbcAIwAHrvQ1LIt4O/hVcgqszcVl9sQdANpArmvJJU3zdmjSmebX+H3QbLwzAo7MFExJUAGBoIM+gppvDqPnRfh63g5ELehbi5bb23CSqxmBysNp2O9YtkI0O40Przrs9Nnk7UtzJkxJ8bBn9KXrTs4NBUWp1vEDStiyFLxewSIrhWhf6Y/WpFxjEb0e4gPGy8RXCKpfprdK4cY52H0o60DtsuEUw1At1/KpQxoqVg00LLSrs+VKjYAzhu0FomCGt/vA6fSr1rH2idL4Pk3P5isKoq3YsZua/OqlMd4om7EH2crR0qdB5RWXwFm4i5kK9DDSDRXCcWxDGO6VvSZp9SXJS4BYEU4YeeUxJ+QmokvNlH92XlPAGIAViQGZ+Q0bXnBiiF/GW1QTAUhoCKXYkKXPhBk6KfmIBrLl6l8RHjifkorZLGFG0ma03CLWdrYkO0AKNlXlJ60Gt462AwRp0YMSMoYhTmgk+IKOnOnYDGEPsOXPU6x/DauZ1j9KNeCO5ruP9m1soHLySYy82Y8/h0rMYVihEt7+hhnMSYlQZjfnS4hjrlyGOkXIXXXcgzPSmcJvffICNRcUdQRvuK5kndtI10Gbdq8Xc22s3AbgMLcZWVQAGUqRqTB0JjWiXD795Zz2LgPijxWX8IY5Yyt0I5aUQOH7wnNbV9T7S7gGCZApj8DsH9SogH2QV+UflSNprdfn8jM85u32DsQzAliTDEbnyro4vdHvk+sEfWs9e4u6u8gnxsAAugAYgRUicVzDRWJ9I+tet0Y5r1RT+xyfVF7MPHiZPtW7bf5YP0qW3xKz71t165Wkf6WrOLxUzqjD6/hU9vEz7pqmXSYXwq+LD3JryabD28E58Vw2wSCZtlT65kjX1ohhMDB/s+MYidJvAnyOW6D+NYh72vskiu3bebl896ol0UfEn99yxZn5R6Zat4waObd0dHtCf9SMZ+VUL2Jsd4FxGDVP37T6if3SFI+tecMMRaP3V24v+F2A+IFem4SwPeDvmQaypIIIaddetc3qMT6evN/Y042pl9eBqmtjE37fQZs6/wChpH0oZx4Yju2V7qXFBgnustzTcaEeWkUfsMikKAM0cyTyqrxm8HtOGAIzagbct48qx99tU2XKO55hguDZJuKwl5zS4zTqNUKgjw855ViO4zMR5n8a9YtcBzGJdQJI1zLEGPbDAelYninZs2LxKnMjag/iNAOddfopqU2vgpzelANeE8yYplzBqPeozdsselV3w7HktdWkZFNgV7VRlaNPgJ3rn/pooUN3EBcprqXGHKaNfoa9KbctAcqlA1oG28TG61YW4G5EU6T+xTwD0p0xXRAbXmaVTwelKjYtgTNTkBJgSSdgNz6CtLwXsQbgzXHVQJ8IOZ2PQZZ+cGJo5huENg+7ZbJOdggW2veOsnL3l24ZgdBA56HSMTyrxyabM9wrh122yd4WQv7Noa3GB2LT4UHmTWzw1nw7KtpfFda54gQGgszHZdD5wKtcYU4e3czsQ+cXAyBXcl7sBLdpyVGYHViI8YjagHaPEi/YS1C2rXie7ctuq2luAlYKZQLomTplkyelUvJKfwTSi/j+MYWcUhV1yNaDXbeUNdLAxasJyBVIGsgSZG9DlY2bNy9cOc5rjIsBI+5C5MknLCBhvoD1qhx7jHdG8lrRxeth30Mu6XSSum4CBZ9aDYe4ThrhJklr0k7mbdhfzpow2GH2OIPde4znazdhRoqjLso6VsODXibFhQASLdp2kEkECRHyP0rC8MX+9/8AgvH/AG1uuzwVbdolQZS3rO/h5/Oaz9Y6ii7EtyW+lxrztlYAF4Oy5jJEc9yav8KTI9kQJzicxgE+R11qHFYuXOqiGM841PXTWrHCnDYiyCA03BMx+EVy29uC5o2uIwmIDsbdtjN220q6iUjx+8OfLnR3COx0dHBm5yJ0zHJ13EUxcFazsMoUiCSAVBmdmBE7GrlrhyToX0ke3d+OhamxxTXH5/JXJnzNjbj9/dAOou3RG36xgBRDDOVgXlKSNCCdfgN6BcaBOJvhV17+8AqydrjDaqNtWUn7sqOcAgDlrp1gfGvRLJwjJKFmxcqT4brEdAdh8at2EIkyzdNQZrFKxq9gTc9wn5gU+orcDQHiboYa2APMwalbjNsKSSJAmAQTQXv7h0Zx81pY2wiW5IDkmCpbQ6HmuooOVAUEP4Z2oa4WDKskynKF6HzFes8FxWaxbMgMUTxSANCC3OdRIrxBMUqlD3dtMhILDOSQdySzEHQnlXtXA7g/RrB0INvTSJif6+Fcn9QlcIv6mvFFRbov4+7lud6CsgKMu8+6SI8pPwpuKt94CiEyzE6ggFjG5BmNOVB3vsboyp4HhicpMTMyxHpRDhmOJe2WENm8QGpGp6eUVyWmaC6OAOjTLnQ6BrTjb94K3161hMIguJdsMfEjMUJ3XUyPgdfRmr18Ype8ghhtqVYDcjcivAOL8Vu2sZi8jQUuErI6Xl0j0J+ddTo71SXwZ8u6Jb9soSpGoJBqvcugb6UY7Q4A4uyl2zOcW82UaSgCzbPVlzrB3IE86wrI408X1rrwyWjL2w+uIB2Bppeglu646092Y65fkD/XOm1A7YWdqge4OtQYbAuwko5+DR866+DEbEfGhrQNA9+upqN74HIzUDoq+8fmahNxP2j9aOoKiTHEeRpVAMUnU0qNjUbPgtq0z3FuYhrttivflJzd2CT3S250tnQEiZ8UcqKcW43Zs4pXwqjvXuAXMRiHBY2s0Czh0BhBoI301OutYSziyAMrIJe2IRY3YyCTuNqq4q6WxTMd++JEbaXNI+AFYlB3uXWzR4vtGh/S7qjNdzLJZVCvmulQCAdcgkTzrOcfxjXEsltT3RMACJzuBAG2kCnWQMmI0Pia1/zdqgvLITyUD/e38asjFRIixxZvHiepxZ/2/pA/+wrlggYU/wCO7/xwv8TTsamZ72qmb9xt9d309dRTGCrYAYgy93TMB7uGHXyqXsEv8AwiGy91hp95ZYZiCR3YdoHIEHeiNjiKqLSKeVsKOYURE/Ch2DxyjDXLUAHu7tzSNQbYUNPOetUsLjka7a1EhkA1E7gVjnGU+fceMtIRu8dZrzoIHjcDTUkMZzGdoVtunnRvsxxibtgjlcAI85j6Vkr2UXJAIcXbpYkypUlssDqJM+tWuDY8gg6yLgYQDJG5NJlxpxpIkZOz6IvYtHzg3CsZG1AIXUz84o+mIH7QOpH4aeteMWu3VxCSS0TpnDgQdQdBTsf9q7MEAYCCJJB55Z5+ZrFj1x4RdJJ+Tzbi6k4nEZd+/v8AOI+9ckzI5VouynZu6+Dx19WVkW3kMwZ8aliJ2MA67yKCYzi5BuZGj7y8y7frC2aCRMGdqu8P7WX0wt6z3ga04AuKwB+7AGluRCkaa9B8a6+u0ZwTFoJu2bpAy/Og5vN+0R8aMXDbJ0k68mH8KuWcFbXCB3jP3bQyLLBQoMZWgHRwJmQaulKhUUOFYkQc4LGdDmj4UTv3Q6plAUgkmTuOgnc60EwmKyaFAZ6lpFaHg6Jfu211GskeW5jczpSTnUSVuWsJ2dddWUFcwZWzJOsrqC2mmnrW74Pd/s9okpIXYzMyAQIYa/DrRXgX2d4e7aY6BgxK6ho0iT8wY61neKcOW0O6DjKpKgqTuPOBrXOztyirLYIIYviqAkMVHoBExHMnWrHDb4e9bGYOrCSNlzBgOWh0P0rxXjmIfvnDMWymAd9Bt+dbn7OeJZswiO7CN6S9wH/gKpn02jHrCpWz27E4VARuNeTMPIaAxXhHbHgJTHYhs6BbpdgCxLAZx7QAkCUJnzr1C99o+HJIGZmVWJUKJnbckUA7QYjA3sKLguEXmkRoWGcttJAjNJiaswycZNoD9jNcKurh3Ks+e33dti6Sy5lKoLqEHUQTtuPQU/tLwcgG5Ztyyx3iyIbQTctxuNVJH72k0C4jYuWSZkr+hvl/YJUlh8YQ6dPo/AdqWVe6vMQFs2HVuYGW1adH8sxYzyM10U73K5QSKFi9cJ1QKPSfxrbcS4XY7i0+G7xrhQB10gMQNfIUBx/Z43nZrRyNm1SDBHUAHQwJjbWpn4q2Fe2km5a/u/EoVsy+8Nt5OnpVeeVrYWKLmLwd63Y7gOBdLeOSGUJsSrR9RvEVVvdjvuSrklplWtgspgkAgAZjIgxFEb3Z67dNrEqwa1cOVlmGRUkFTEzLGR6VLiuOBsSq2AYtSrwQSzlQQFJ09kj4msfqS1L5LElZ5xxPhosuVZogmMwykjrB1oe72x7xPoK0PaSzdvYi5cX2gVDq4VmC6hW2PhkEHpQK/gWkAqJgiTmHx8I3roQzXFXyBx32KxxFvz+Vcpy4+4oy5jppvpp0pVdqFoJrxf8AdXpsv8akHGI5L0mE+dAUGm1WbOAZiPAdTp4D8OWu4+dUaYoNBi3xv/DtAHh1+lWk41y8O0e7/wDmsu+HYMwymQxXRTvrptvpU1rh1wsRkaQuduRCjdiDrQcESjYWOOSTBU6a6rMb/wDb3o9geNNEiDO402HQd3WS4T2fuA+NYgoDPLP7PrNe78H7K4e3gZdVzZSSxiVkRAPKsuRexao0rZ5/a7eohljsZ0U7xEwLW1Wm+0WwVIbMZB91+Zk/qqxfaG0q3XIJ0+A+FYe/eLHUkz1Jj5VMWNZBXsaPH4ovincCFYnKDvEnyFWsFh89xRpuOuvyoLgTIU84o9wi5luqejA0cuwIo9O4h9m6DBG6jQQgYhu8EDnEufrXmPBezpxOMSyNmcAny5mvcb/aywMDldwWa2VAOsmI1rzfsfbtJiu9dyADoFj6msndqNx9v7LlG3uZn7Quxv6BiTbBlDBQncjz861PZ3sVbt4XD37gz3L7kW7ZWUy5SfGNddJ2radvOK4VsJmyoz6QxALD0O9edcM7a973eFxDlER5tXRpkkFYfygnXcVb3HNbbpfn9E00HsVw2zaDZsNh1gbG2gkhdpnrp8uWwx+0GDtMBkwoJHu2wxknRYUEz9KPXux+EdSGxANxdYa8ksuhJHXSqnA+xmBtycRfsDM33StdQEZSd/OY+VVrqItbpg7P1Kw4vhnY5cPaOk6WI5a7gHeaI8OwlotmS0mczK9yMoEEctQCPxNVn4xhsFdMmzeLErKXVYaaqY5edaLslxbD4i6xuFUHuCYM+8cwOuv40qlOT2VILxpHMPj2UAKiBvZygsNgQq6H00qLiHCvaL21lfFu6k7AkZmB0knYbaVS7WXB37lWJAbQgyNDprv9ayn/AFNfzlO8POJZogcjJ/CmQjVDO0PBLIZpsqWLqki7cAJcEq2+2hFXOEcNS3ZBtfdm5bQt4idd4JJ8zUGKum6r5wIzKNPCQQQARGnMb+dFuHYJBZQEsSBBJJ1I02o5clxqwKLsDWuHlnYIDJ3jc86C8QwlwPkIIJYCD9PTet3wbF2sPiQ7RlB5z+HOmduu1WGv3EZLYlG8Rj242kDWpjm2wNAb/pW9b4mmGa61yz3JdyVkPayFmtgaj3o+dQX+DYfNm7m4oyd3BuoRlzZwCSBzG/pWhxf2u2Xw7WnQqcvgZFOjAaaz8K88xPaM3gVZtJG5MHWdfF68q0xnkfgjSNUMVBGUMsFG0NnZZBU6zrIn0FX+GcQQMgfKVXMvjCxGuXSeWg86yd7iFtLdt7V+33hP3iMhAX0cMZMeVVm4tb0goN5yhRuQTOg3JNBqQlHrt17WIsBTjrVoxlIhAcuRliSwO5zSOkVmLmDtpfDJftXGY21YW0Cqcqi3mADED2dvOvPrfGgHaZggAHQRI5RVjBdpFtLlLljqZn8daaSk00Gza48YVL7G4r94rFc6k6q8lRk9nQyT1ms7x3iWGuI0lla2q27QIJ8KftEt7RnXpl03qm3bgNbNq6guozm4xEZmJKkEknkFj0qnxbtLhb75xhrdrbwrbQJ0MAMaWGGSqyyU14KS4LCsATjQhIBKdxeOUkarmGhg86VRjiWG/wC2P9A/jSrb/JXY3E9obrqQbpEtmYhFBdojM0bmIHLQfGosTxW7cZS+IuEqAqnUQBsBB5aVD3PpUqWfT5Gm2BYrebNmLkmZk7z1Ou/nV8cSun9axG+5nSOczVIWv6iprYj/AMVHp9hUtwphsa6rAbUMCOmc+957UZtdrLqDK1xssGfNpnWs7YYknzIjyA3FezYf7M8K/CmcqGvMhuLeYeJDvlWDtyrPkUWqou1M8dxvFldmzHcb1mXNaVuzjMTA61mG0JHQn6U2HT4EYX4ffUIJ8/xNXreMA2ahuB4azWw2UxJ115GKu4Tg4ZgDI9AapyaLdsKsnxHGWaJcmNtTpVVseR7zj4mvScH9iti5gmvi/fDBS2XKmXTXbLNZHgXZOzfud211geR7tt/81Ip40r/0NTbM5ex7NvcuHyLsR8iaiRpOlbDtB2DTC65iw6lR+ANGeyvZPClbVwsl3M4BDWiCobSdWHzp1mg4+kmh+TLW+z9k281xbmcgayQCefKn4Dg2Fg94t0mDGVo15Tp617/24xCYbAeG1bYCEVXWVAjp5AV4i03GJhV30UQPkaafp2bf8kT+gLt8Msq2zkchP8q0/ZHsy2LvG3Zfuzlks0kBVIMADf6UC7jxRW/+ye3/AGs6wcjQYB6SKW02kBNmc7T8NxWHvta7xWg+0Bv8JNZ5uGYoNm0Hnp+FeocY7Nd7jb4LXNCSIQmW3gkLWbxWGZDDEyNCCIj6VmdxGuzKm7iFUg3BuCdOfWr+GxV8rPejr7P86WNQazP0rvD7e0EgdNP4UrpoFnRgsRcYKXGpiYiiHaX7KMXYtpcF9LqsNYVlKTrzJkfKjGBw5ga/AgfQxXpN7AXThIN4j7vUFUPLaaOGV3SJLY+fr/2c3QVDX08QkeFufxoaOzQtsy3GDQdCPLfetnxPh93MhFwxy0Bgesa1n+IYFw5lydeij8q2Rk3s2IyJsNZZUQqFgtrABOYg6kdKPYbsVZKZz4h0Aj86zDYRoHiP+3+Femdi+G/2J+8YMSPD4Vb68jQyJJWmImBcN2fwotM36OjRzOv0P9aUI4phrCgfcoummVVH5VYvYVxmy3AupmEBqDi3CmFhCLoPUd0AfnzpFXuOgBjHtEiEjbktWOMi1lUixl8I1B3PU6VQxOBb9qf8sVPxLhxFtGncD9WB9YrRFR23JbKlniKqoHdqY5wP4UqHG35/SlV3bj7C6gtYVYpzgeVVrbGps3nS6SWMK11ErhpyvTUgFzAWZcDTcV9D8Luxw4LAnu4idDp1r574S03FgSZ5AmvccAGGDkk6j9kLHloKx9Q3HgsjwYfCcPQFsyydTo0ba143ifbaJHibfca8/OvYrWIPfEF+e2raT9Nq827dJHEL3nkjSPcXl8KnTP1NBktrNz2G4Ql3haMVls9wf7udOThYR9jv/XKp/slxIPDnUkDLfcAeRRG35amieOTxT+EEVizNrLJFseEa7gePjD5M522GvL1rNMMtwkQDNXOGYqLfL5/lQvE3Rm1P4VlhyOU+Ot3m/i9daJcG4gURQDtrEUIxl0cjTrFw5dD/AF8a3xXpopk9w12w7UtesZCQa82F8g6GKNcUcwdNqzztrWmC2Eky0Lh6mvQPsyxBS6SANREwJg15xbuVuOxOJyn2Z9J/I0uTZbER7Dh8TBYwBJkkCJ5CetYft1BMwvyj/wA1ocLxQRGRvpH1NZrtXiEb3Y/r0rO5OSpgPP8AEWhPI0/BwDUeKuamKgt3fSkaLDVcPvksPFz5616Lc4iTYjvROXXw/wAq8kwV8yIrVW+Jju4Kzpv/AOKkU1wLMzfHsU6sYYAA6RAH4VkMfjnJ1YH40b7Q4iSY/Ospfat+KJWy9grxkTr8q2XD+KOqQpKjoNK8+sXDO9HsJfIG4p8kbFRf4hjCTuZoTjMcxEFm+Jp2Kuz/ACNDb940sYjWRNfJ5mm4rFErGYmNtTAqvcumajdtKvSJZCW86VRmlVtkL6rTgKcs04A1XYBkU5BXGFJTRIE+CH75ZMajXSPjJ1r6F4dw9ThwCwaRvlAnTpXzvwhJuqIknYEKV/zAkCPjXt/D7T4bDZjcXbVLVvcnaInX6VkzxtjxMbxK5bt4hlyIGk+9r5TFeU9rMeL2LuuNpyj0Xwz9K1nafHS7SmQkyQWkjoNNjzIrB4ky5NNgx6XZG/B6Z9mdh0wLuPZa60akbKq/iKJ4niClspLKfOCB8Ki7EWmHDUA1nOQCB7zEzNQYrCfeagL0865+V3kk/qXrg1nBMB3iaXHJ6BNPqIFDcXwxg8M3/GjXAMUVtRIWRrrHl0mqOPMsf41ki3Y5nOJYcpzPzp2DwNx1kNA8z/KpuKbcyaZgsVbCwTJ8pro4/wBpRPkC8Xtldz9fyoGz0a4xcBnl0negTJWyHBWya21bLsRdJuRPnrtWKtqK3nYOxkuBxroDBI+oqrNwRHouCQEbg+hgfzNAO1KQDDRpMA6/KtdhGIkgDXpWT7bAMCQigxBOUT8zWTYHk83xRk9arzHKpb6CdRUYTpULC1hXBI1rQ2byi3y+POs7YtH+prR8Pw5KGW+En6zFRAkZjjt8n3fjFZa89aTtFdysRmB9Dt61mb3r9a6OLgQ5aua0Uw7H+WlBVYTRrACRp+P4U8hSS/c8hVG9c8hV3EpG/wDGh15h1oRCV2byqJ3rrvUbNViIRmlXCa7TECq05q7SqshVumnW6VKmRAz2Z/8AdJ617K7EWRruFnz1MzSpVk6nwWRPIe03tt/iNYrE70qVX4+BT23stpwu3GnhH4VmsVebvT4jsOZrlKuQ/wBz+5oNHwjENl9pvZ6mhnF7zA6MR8TXKVVQ/cFgl9SJ1151VxiCDoN6VKuhApkRXEEbDb8qDXjrSpVpiIOtHUfGtz2SHjHr+QpUqTKFG+sH7sf1yobxTUNPlSpViAef4w+I+tRWzSpUWOizaP40SssYpUqCBIA9oBv61lru9KlXRw8FZFRThp1pUqtnwQs3mJ3M0Mu12lSxIVGqOlSqxEGGlSpUSH//2Q=="/>
          <p:cNvSpPr>
            <a:spLocks noChangeAspect="1" noChangeArrowheads="1"/>
          </p:cNvSpPr>
          <p:nvPr/>
        </p:nvSpPr>
        <p:spPr bwMode="auto">
          <a:xfrm>
            <a:off x="246063" y="-884238"/>
            <a:ext cx="2376487" cy="1847851"/>
          </a:xfrm>
          <a:prstGeom prst="rect">
            <a:avLst/>
          </a:prstGeom>
          <a:noFill/>
          <a:ln w="9525">
            <a:noFill/>
            <a:miter lim="800000"/>
            <a:headEnd/>
            <a:tailEnd/>
          </a:ln>
        </p:spPr>
        <p:txBody>
          <a:bodyPr/>
          <a:lstStyle/>
          <a:p>
            <a:endParaRPr lang="en-US">
              <a:latin typeface="Calibri" pitchFamily="34" charset="0"/>
            </a:endParaRPr>
          </a:p>
        </p:txBody>
      </p:sp>
      <p:sp>
        <p:nvSpPr>
          <p:cNvPr id="17414" name="AutoShape 6" descr="data:image/jpeg;base64,/9j/4AAQSkZJRgABAQAAAQABAAD/2wCEAAkGBhQSEBQUExMVFBUWFRUVFRUWFhQXFBQUFxYWFBQWFBQXGyYeGBokGhUUHy8gIycpLiwsFh4xNTAqNSYrLCkBCQoKDgwOGg8PGi0kHCQsLCwsLCwsKSkpKSwpLCwpKSksKSwpLCwsLCkpLCwsKSwpLCksLCwsKSwsLCkpLCwsLP/AABEIAMIBAwMBIgACEQEDEQH/xAAcAAABBQEBAQAAAAAAAAAAAAAFAAIDBAYBBwj/xABDEAACAQIEAwUFBAcHAwUAAAABAhEAAwQSITEFQVEGEyJhcTJCgZGhByOxwRRDUmLR4fAkM3KCkqKyFlPxFTRzwtL/xAAaAQACAwEBAAAAAAAAAAAAAAABAgADBAUG/8QAKxEAAgIBAwMDAwQDAAAAAAAAAAECEQMSITEEE0EiUXFhgfAFMpGhscHh/9oADAMBAAIRAxEAPwDyWylWjAqtZeKka5Na1KkUtWxGlnpgNdpbDR1n8653h61wiuUNQaRILxqQYnSq9dAoqbQHBEve05cRUMVzLU1smhE5v13vjUGWkBRWRk0In72u97UFOWmU2K4IsZhUZamA06ZpnKwKNDC1ORqUUw0idDNJlim5qappRT6mJpQ0mkKeFp4t0KbI2kRUqmKVyKfSxbRERXCKlppoaQ6iMCkVp5rlDSTUMilTiK4RUoljTUNxKmiuEUtBTKJSlVk26VV9sfUiSK6BXSp51wCoMcK0oqRUp4SpRLIYpZanCVItqjpJqK626kWxVu1hjVq3Y608cdlcsiRQGFnlXTgjFEhbp9tVMrMvBbKNwFA1I+dDLpxq2CM3J7Ac4WuHD0TZKjuJTvGiLJYLNqmFavvYpgw3Wq9JYpIpZactWjhxXBZ8qmlk1IipBJqQ2KQtmmr3BfsRFa5UrWjUbJSsKOo9TqKgt2z0qyoq6DKZoZFcIqTLTSKexBhFNipctNy0AkcVyKkIrkVCEcVw1JlpuWgQZFNipCKaRQoI2lXYpUKDZzOYrgFERg5pHhxmqtLLNaK1pKsLgyeVX8FYjerot1dGFoplkoE28FFWreFFW+6pwSrFCit5GyAJXe60nlMfnU2Sk9whQvJmn4gafnSzlpr5oiVlfLJ0p/FcItqxdZQA5RgWG58JnX4UUscGP6O16fZ1A3kBSfhrH1oTwTCtisKzM8C41xT4SxUBQsAAifaJ+NcjrM6m6XCe/wAmzDBxVvyD+FYrvLYnceFvUaTV1csHNuRA9f6FUsBwBrd+5bzZh4CzQUAmTBBkg03jLMl3LqO7h2G+sjSR5T9K1LqoyWn4/wAivC07Rc7sVzuhU4XpSy1uoy2yo1iuLZq2VppWppQdbKrWqXd1Zy0xhUpB1MrulMFsVMRTGFLsNbG5K5lrual3gog3I2WuZac10cqQNQm42KaRTy1MZxR2JucIrkV3NSqAGRXCKkimkVCEZFNipYpsUAjIpU+KVAJpVw1SC1U+WuZTViM9kWSkFqXLSogIwlLLUhNICaJCLLUnGcA1u3beRAytzJIykkbaaU/JWuPDbd1ES4GgBZG0kJBEztXJ/U8vbUH9TX00bsq8LYHCWlywzosiZIzyY9eXxoFwDgd3DYPuyua5NxoAmMwASemw+dbBlVAAsCIHh1MAEqMx0Gg5ULxRzMp6kTrOmnOuF3XK37uzdVGFx2Pe1dulla2zd2T3odPcC+FwDIkE9NauYPFK1y4WMA20JIYe1GU8v2QnKr/aPil6257vMwUIMrWy1sifFEghgIWek1Jw+3hr9vP3dssVyubZyawG9lCIEEbitEpem6/Ng1vQOvAZjG06f0KjKVdxNpQ7BdgYiZI5a86i7o9K9Jja0J/RHKknbKpWmlKsm3TSlOArsKhdqtm1Te5obhVFLKaa1o1eKVy5agwdNvrqKFDail3FQth6mx2GLwAxA5wYn41PglHcMCDmS6FDHmuUtv8A1tWXvR7jgX6WoaiitnypXLM1f7oZSZ1B261Cy1p5KtVAy5Z1riWdavtZphw9JoH7iIVt06Kk7qKZ3VWFb3GxTSKlK03LRARlabFSkUwioQZFKlSqWGjX3MOeRqo2IdetFGw07GonsEfzqFKfuDGxn7Q+VJVRtAfnU+JQTHhquOEE7aUtjqiQ8OPL8adbBSdKamFvLsx9DqKt2rr7Mo+FSyMhGIPT+or0bCW/DaP7oP8AtWsWlocxWw4fiB3SFmgZenWI+kVxf1aVqK+TV03LKOKYkqR7rKTtqBmGw02P0odex33pGgVAGk+yNT01jSiOMEzClRE/vEdT08hTeHIFcaFfEOZ10MfgPnXKbUVvybKt7FjBcKS8czKcjLq9i65kkAysOCu0zANRYvh1q1cOV7hAUT3iMW11/vCuYxPMmjD4Sy1yTZWSAM+XK5KiGhxEwdKmTgSuPBcvJGwF5jBOumef4Urltzt+fJYVbNm6ApfC96saFSGGUwQYdYGgBgdT1qhiLWB1D2ruHzbwrwNZ2TMvltyq9hbuLw15iLl27aDEZHyOInkVhgaq8U7bYjvDNiy6H3XDqy+YYgg69a1Qlt6f6ZU7vcj4Z2YwFxzOKlSIADpmzaRyHnuOlC8f2HvKxyZXWTlOaGKyANGAB3XY86sXeO4W5/eYFh1ayUeN9gCD9KVvF4b9Vjb+GM6K5YAD/C4A3+FaY9Xli/P33KnjgwBi+C3rft2nX/KSI9RIq6/YrFC0LvdkqYK5dSVIJmOUR9a0uGTGZc1nFWb6zuyjc8iyR+PyozgePYtAou2JAmcniGsmN5HQTNWS/UJ1tX59CQwRs8axGJyyCCCNPOfSpePWbiYlUMlmVAB/lAPyrWPwzBX8U1zEd9h2Lh5aQjMCCQwhhB8iKP3OzOHxOKtX1v2CEkShDNmYACZYxAzfOnydbK1KK8P/AIRYYq0eb8c4A9u13ocysZ1AHs5lB328JJ+FGsJ2dZuFm4hWcxck5ifCE0gA8gR8a2HaDs5cutdQowtXFdSVGbcAIwAHrvQ1LIt4O/hVcgqszcVl9sQdANpArmvJJU3zdmjSmebX+H3QbLwzAo7MFExJUAGBoIM+gppvDqPnRfh63g5ELehbi5bb23CSqxmBysNp2O9YtkI0O40Przrs9Nnk7UtzJkxJ8bBn9KXrTs4NBUWp1vEDStiyFLxewSIrhWhf6Y/WpFxjEb0e4gPGy8RXCKpfprdK4cY52H0o60DtsuEUw1At1/KpQxoqVg00LLSrs+VKjYAzhu0FomCGt/vA6fSr1rH2idL4Pk3P5isKoq3YsZua/OqlMd4om7EH2crR0qdB5RWXwFm4i5kK9DDSDRXCcWxDGO6VvSZp9SXJS4BYEU4YeeUxJ+QmokvNlH92XlPAGIAViQGZ+Q0bXnBiiF/GW1QTAUhoCKXYkKXPhBk6KfmIBrLl6l8RHjifkorZLGFG0ma03CLWdrYkO0AKNlXlJ60Gt462AwRp0YMSMoYhTmgk+IKOnOnYDGEPsOXPU6x/DauZ1j9KNeCO5ruP9m1soHLySYy82Y8/h0rMYVihEt7+hhnMSYlQZjfnS4hjrlyGOkXIXXXcgzPSmcJvffICNRcUdQRvuK5kndtI10Gbdq8Xc22s3AbgMLcZWVQAGUqRqTB0JjWiXD795Zz2LgPijxWX8IY5Yyt0I5aUQOH7wnNbV9T7S7gGCZApj8DsH9SogH2QV+UflSNprdfn8jM85u32DsQzAliTDEbnyro4vdHvk+sEfWs9e4u6u8gnxsAAugAYgRUicVzDRWJ9I+tet0Y5r1RT+xyfVF7MPHiZPtW7bf5YP0qW3xKz71t165Wkf6WrOLxUzqjD6/hU9vEz7pqmXSYXwq+LD3JryabD28E58Vw2wSCZtlT65kjX1ohhMDB/s+MYidJvAnyOW6D+NYh72vskiu3bebl896ol0UfEn99yxZn5R6Zat4waObd0dHtCf9SMZ+VUL2Jsd4FxGDVP37T6if3SFI+tecMMRaP3V24v+F2A+IFem4SwPeDvmQaypIIIaddetc3qMT6evN/Y042pl9eBqmtjE37fQZs6/wChpH0oZx4Yju2V7qXFBgnustzTcaEeWkUfsMikKAM0cyTyqrxm8HtOGAIzagbct48qx99tU2XKO55hguDZJuKwl5zS4zTqNUKgjw855ViO4zMR5n8a9YtcBzGJdQJI1zLEGPbDAelYninZs2LxKnMjag/iNAOddfopqU2vgpzelANeE8yYplzBqPeozdsselV3w7HktdWkZFNgV7VRlaNPgJ3rn/pooUN3EBcprqXGHKaNfoa9KbctAcqlA1oG28TG61YW4G5EU6T+xTwD0p0xXRAbXmaVTwelKjYtgTNTkBJgSSdgNz6CtLwXsQbgzXHVQJ8IOZ2PQZZ+cGJo5huENg+7ZbJOdggW2veOsnL3l24ZgdBA56HSMTyrxyabM9wrh122yd4WQv7Noa3GB2LT4UHmTWzw1nw7KtpfFda54gQGgszHZdD5wKtcYU4e3czsQ+cXAyBXcl7sBLdpyVGYHViI8YjagHaPEi/YS1C2rXie7ctuq2luAlYKZQLomTplkyelUvJKfwTSi/j+MYWcUhV1yNaDXbeUNdLAxasJyBVIGsgSZG9DlY2bNy9cOc5rjIsBI+5C5MknLCBhvoD1qhx7jHdG8lrRxeth30Mu6XSSum4CBZ9aDYe4ThrhJklr0k7mbdhfzpow2GH2OIPde4znazdhRoqjLso6VsODXibFhQASLdp2kEkECRHyP0rC8MX+9/8AgvH/AG1uuzwVbdolQZS3rO/h5/Oaz9Y6ii7EtyW+lxrztlYAF4Oy5jJEc9yav8KTI9kQJzicxgE+R11qHFYuXOqiGM841PXTWrHCnDYiyCA03BMx+EVy29uC5o2uIwmIDsbdtjN220q6iUjx+8OfLnR3COx0dHBm5yJ0zHJ13EUxcFazsMoUiCSAVBmdmBE7GrlrhyToX0ke3d+OhamxxTXH5/JXJnzNjbj9/dAOou3RG36xgBRDDOVgXlKSNCCdfgN6BcaBOJvhV17+8AqydrjDaqNtWUn7sqOcAgDlrp1gfGvRLJwjJKFmxcqT4brEdAdh8at2EIkyzdNQZrFKxq9gTc9wn5gU+orcDQHiboYa2APMwalbjNsKSSJAmAQTQXv7h0Zx81pY2wiW5IDkmCpbQ6HmuooOVAUEP4Z2oa4WDKskynKF6HzFes8FxWaxbMgMUTxSANCC3OdRIrxBMUqlD3dtMhILDOSQdySzEHQnlXtXA7g/RrB0INvTSJif6+Fcn9QlcIv6mvFFRbov4+7lud6CsgKMu8+6SI8pPwpuKt94CiEyzE6ggFjG5BmNOVB3vsboyp4HhicpMTMyxHpRDhmOJe2WENm8QGpGp6eUVyWmaC6OAOjTLnQ6BrTjb94K3161hMIguJdsMfEjMUJ3XUyPgdfRmr18Ype8ghhtqVYDcjcivAOL8Vu2sZi8jQUuErI6Xl0j0J+ddTo71SXwZ8u6Jb9soSpGoJBqvcugb6UY7Q4A4uyl2zOcW82UaSgCzbPVlzrB3IE86wrI408X1rrwyWjL2w+uIB2Bppeglu646092Y65fkD/XOm1A7YWdqge4OtQYbAuwko5+DR866+DEbEfGhrQNA9+upqN74HIzUDoq+8fmahNxP2j9aOoKiTHEeRpVAMUnU0qNjUbPgtq0z3FuYhrttivflJzd2CT3S250tnQEiZ8UcqKcW43Zs4pXwqjvXuAXMRiHBY2s0Czh0BhBoI301OutYSziyAMrIJe2IRY3YyCTuNqq4q6WxTMd++JEbaXNI+AFYlB3uXWzR4vtGh/S7qjNdzLJZVCvmulQCAdcgkTzrOcfxjXEsltT3RMACJzuBAG2kCnWQMmI0Pia1/zdqgvLITyUD/e38asjFRIixxZvHiepxZ/2/pA/+wrlggYU/wCO7/xwv8TTsamZ72qmb9xt9d309dRTGCrYAYgy93TMB7uGHXyqXsEv8AwiGy91hp95ZYZiCR3YdoHIEHeiNjiKqLSKeVsKOYURE/Ch2DxyjDXLUAHu7tzSNQbYUNPOetUsLjka7a1EhkA1E7gVjnGU+fceMtIRu8dZrzoIHjcDTUkMZzGdoVtunnRvsxxibtgjlcAI85j6Vkr2UXJAIcXbpYkypUlssDqJM+tWuDY8gg6yLgYQDJG5NJlxpxpIkZOz6IvYtHzg3CsZG1AIXUz84o+mIH7QOpH4aeteMWu3VxCSS0TpnDgQdQdBTsf9q7MEAYCCJJB55Z5+ZrFj1x4RdJJ+Tzbi6k4nEZd+/v8AOI+9ckzI5VouynZu6+Dx19WVkW3kMwZ8aliJ2MA67yKCYzi5BuZGj7y8y7frC2aCRMGdqu8P7WX0wt6z3ga04AuKwB+7AGluRCkaa9B8a6+u0ZwTFoJu2bpAy/Og5vN+0R8aMXDbJ0k68mH8KuWcFbXCB3jP3bQyLLBQoMZWgHRwJmQaulKhUUOFYkQc4LGdDmj4UTv3Q6plAUgkmTuOgnc60EwmKyaFAZ6lpFaHg6Jfu211GskeW5jczpSTnUSVuWsJ2dddWUFcwZWzJOsrqC2mmnrW74Pd/s9okpIXYzMyAQIYa/DrRXgX2d4e7aY6BgxK6ho0iT8wY61neKcOW0O6DjKpKgqTuPOBrXOztyirLYIIYviqAkMVHoBExHMnWrHDb4e9bGYOrCSNlzBgOWh0P0rxXjmIfvnDMWymAd9Bt+dbn7OeJZswiO7CN6S9wH/gKpn02jHrCpWz27E4VARuNeTMPIaAxXhHbHgJTHYhs6BbpdgCxLAZx7QAkCUJnzr1C99o+HJIGZmVWJUKJnbckUA7QYjA3sKLguEXmkRoWGcttJAjNJiaswycZNoD9jNcKurh3Ks+e33dti6Sy5lKoLqEHUQTtuPQU/tLwcgG5Ztyyx3iyIbQTctxuNVJH72k0C4jYuWSZkr+hvl/YJUlh8YQ6dPo/AdqWVe6vMQFs2HVuYGW1adH8sxYzyM10U73K5QSKFi9cJ1QKPSfxrbcS4XY7i0+G7xrhQB10gMQNfIUBx/Z43nZrRyNm1SDBHUAHQwJjbWpn4q2Fe2km5a/u/EoVsy+8Nt5OnpVeeVrYWKLmLwd63Y7gOBdLeOSGUJsSrR9RvEVVvdjvuSrklplWtgspgkAgAZjIgxFEb3Z67dNrEqwa1cOVlmGRUkFTEzLGR6VLiuOBsSq2AYtSrwQSzlQQFJ09kj4msfqS1L5LElZ5xxPhosuVZogmMwykjrB1oe72x7xPoK0PaSzdvYi5cX2gVDq4VmC6hW2PhkEHpQK/gWkAqJgiTmHx8I3roQzXFXyBx32KxxFvz+Vcpy4+4oy5jppvpp0pVdqFoJrxf8AdXpsv8akHGI5L0mE+dAUGm1WbOAZiPAdTp4D8OWu4+dUaYoNBi3xv/DtAHh1+lWk41y8O0e7/wDmsu+HYMwymQxXRTvrptvpU1rh1wsRkaQuduRCjdiDrQcESjYWOOSTBU6a6rMb/wDb3o9geNNEiDO402HQd3WS4T2fuA+NYgoDPLP7PrNe78H7K4e3gZdVzZSSxiVkRAPKsuRexao0rZ5/a7eohljsZ0U7xEwLW1Wm+0WwVIbMZB91+Zk/qqxfaG0q3XIJ0+A+FYe/eLHUkz1Jj5VMWNZBXsaPH4ovincCFYnKDvEnyFWsFh89xRpuOuvyoLgTIU84o9wi5luqejA0cuwIo9O4h9m6DBG6jQQgYhu8EDnEufrXmPBezpxOMSyNmcAny5mvcb/aywMDldwWa2VAOsmI1rzfsfbtJiu9dyADoFj6msndqNx9v7LlG3uZn7Quxv6BiTbBlDBQncjz861PZ3sVbt4XD37gz3L7kW7ZWUy5SfGNddJ2radvOK4VsJmyoz6QxALD0O9edcM7a973eFxDlER5tXRpkkFYfygnXcVb3HNbbpfn9E00HsVw2zaDZsNh1gbG2gkhdpnrp8uWwx+0GDtMBkwoJHu2wxknRYUEz9KPXux+EdSGxANxdYa8ksuhJHXSqnA+xmBtycRfsDM33StdQEZSd/OY+VVrqItbpg7P1Kw4vhnY5cPaOk6WI5a7gHeaI8OwlotmS0mczK9yMoEEctQCPxNVn4xhsFdMmzeLErKXVYaaqY5edaLslxbD4i6xuFUHuCYM+8cwOuv40qlOT2VILxpHMPj2UAKiBvZygsNgQq6H00qLiHCvaL21lfFu6k7AkZmB0knYbaVS7WXB37lWJAbQgyNDprv9ayn/AFNfzlO8POJZogcjJ/CmQjVDO0PBLIZpsqWLqki7cAJcEq2+2hFXOEcNS3ZBtfdm5bQt4idd4JJ8zUGKum6r5wIzKNPCQQQARGnMb+dFuHYJBZQEsSBBJJ1I02o5clxqwKLsDWuHlnYIDJ3jc86C8QwlwPkIIJYCD9PTet3wbF2sPiQ7RlB5z+HOmduu1WGv3EZLYlG8Rj242kDWpjm2wNAb/pW9b4mmGa61yz3JdyVkPayFmtgaj3o+dQX+DYfNm7m4oyd3BuoRlzZwCSBzG/pWhxf2u2Xw7WnQqcvgZFOjAaaz8K88xPaM3gVZtJG5MHWdfF68q0xnkfgjSNUMVBGUMsFG0NnZZBU6zrIn0FX+GcQQMgfKVXMvjCxGuXSeWg86yd7iFtLdt7V+33hP3iMhAX0cMZMeVVm4tb0goN5yhRuQTOg3JNBqQlHrt17WIsBTjrVoxlIhAcuRliSwO5zSOkVmLmDtpfDJftXGY21YW0Cqcqi3mADED2dvOvPrfGgHaZggAHQRI5RVjBdpFtLlLljqZn8daaSk00Gza48YVL7G4r94rFc6k6q8lRk9nQyT1ms7x3iWGuI0lla2q27QIJ8KftEt7RnXpl03qm3bgNbNq6guozm4xEZmJKkEknkFj0qnxbtLhb75xhrdrbwrbQJ0MAMaWGGSqyyU14KS4LCsATjQhIBKdxeOUkarmGhg86VRjiWG/wC2P9A/jSrb/JXY3E9obrqQbpEtmYhFBdojM0bmIHLQfGosTxW7cZS+IuEqAqnUQBsBB5aVD3PpUqWfT5Gm2BYrebNmLkmZk7z1Ou/nV8cSun9axG+5nSOczVIWv6iprYj/AMVHp9hUtwphsa6rAbUMCOmc+957UZtdrLqDK1xssGfNpnWs7YYknzIjyA3FezYf7M8K/CmcqGvMhuLeYeJDvlWDtyrPkUWqou1M8dxvFldmzHcb1mXNaVuzjMTA61mG0JHQn6U2HT4EYX4ffUIJ8/xNXreMA2ahuB4azWw2UxJ115GKu4Tg4ZgDI9AapyaLdsKsnxHGWaJcmNtTpVVseR7zj4mvScH9iti5gmvi/fDBS2XKmXTXbLNZHgXZOzfud211geR7tt/81Ip40r/0NTbM5ex7NvcuHyLsR8iaiRpOlbDtB2DTC65iw6lR+ANGeyvZPClbVwsl3M4BDWiCobSdWHzp1mg4+kmh+TLW+z9k281xbmcgayQCefKn4Dg2Fg94t0mDGVo15Tp617/24xCYbAeG1bYCEVXWVAjp5AV4i03GJhV30UQPkaafp2bf8kT+gLt8Msq2zkchP8q0/ZHsy2LvG3Zfuzlks0kBVIMADf6UC7jxRW/+ye3/AGs6wcjQYB6SKW02kBNmc7T8NxWHvta7xWg+0Bv8JNZ5uGYoNm0Hnp+FeocY7Nd7jb4LXNCSIQmW3gkLWbxWGZDDEyNCCIj6VmdxGuzKm7iFUg3BuCdOfWr+GxV8rPejr7P86WNQazP0rvD7e0EgdNP4UrpoFnRgsRcYKXGpiYiiHaX7KMXYtpcF9LqsNYVlKTrzJkfKjGBw5ga/AgfQxXpN7AXThIN4j7vUFUPLaaOGV3SJLY+fr/2c3QVDX08QkeFufxoaOzQtsy3GDQdCPLfetnxPh93MhFwxy0Bgesa1n+IYFw5lydeij8q2Rk3s2IyJsNZZUQqFgtrABOYg6kdKPYbsVZKZz4h0Aj86zDYRoHiP+3+Femdi+G/2J+8YMSPD4Vb68jQyJJWmImBcN2fwotM36OjRzOv0P9aUI4phrCgfcoummVVH5VYvYVxmy3AupmEBqDi3CmFhCLoPUd0AfnzpFXuOgBjHtEiEjbktWOMi1lUixl8I1B3PU6VQxOBb9qf8sVPxLhxFtGncD9WB9YrRFR23JbKlniKqoHdqY5wP4UqHG35/SlV3bj7C6gtYVYpzgeVVrbGps3nS6SWMK11ErhpyvTUgFzAWZcDTcV9D8Luxw4LAnu4idDp1r574S03FgSZ5AmvccAGGDkk6j9kLHloKx9Q3HgsjwYfCcPQFsyydTo0ba143ifbaJHibfca8/OvYrWIPfEF+e2raT9Nq827dJHEL3nkjSPcXl8KnTP1NBktrNz2G4Ql3haMVls9wf7udOThYR9jv/XKp/slxIPDnUkDLfcAeRRG35amieOTxT+EEVizNrLJFseEa7gePjD5M522GvL1rNMMtwkQDNXOGYqLfL5/lQvE3Rm1P4VlhyOU+Ot3m/i9daJcG4gURQDtrEUIxl0cjTrFw5dD/AF8a3xXpopk9w12w7UtesZCQa82F8g6GKNcUcwdNqzztrWmC2Eky0Lh6mvQPsyxBS6SANREwJg15xbuVuOxOJyn2Z9J/I0uTZbER7Dh8TBYwBJkkCJ5CetYft1BMwvyj/wA1ocLxQRGRvpH1NZrtXiEb3Y/r0rO5OSpgPP8AEWhPI0/BwDUeKuamKgt3fSkaLDVcPvksPFz5616Lc4iTYjvROXXw/wAq8kwV8yIrVW+Jju4Kzpv/AOKkU1wLMzfHsU6sYYAA6RAH4VkMfjnJ1YH40b7Q4iSY/Ospfat+KJWy9grxkTr8q2XD+KOqQpKjoNK8+sXDO9HsJfIG4p8kbFRf4hjCTuZoTjMcxEFm+Jp2Kuz/ACNDb940sYjWRNfJ5mm4rFErGYmNtTAqvcumajdtKvSJZCW86VRmlVtkL6rTgKcs04A1XYBkU5BXGFJTRIE+CH75ZMajXSPjJ1r6F4dw9ThwCwaRvlAnTpXzvwhJuqIknYEKV/zAkCPjXt/D7T4bDZjcXbVLVvcnaInX6VkzxtjxMbxK5bt4hlyIGk+9r5TFeU9rMeL2LuuNpyj0Xwz9K1nafHS7SmQkyQWkjoNNjzIrB4ky5NNgx6XZG/B6Z9mdh0wLuPZa60akbKq/iKJ4niClspLKfOCB8Ki7EWmHDUA1nOQCB7zEzNQYrCfeagL0865+V3kk/qXrg1nBMB3iaXHJ6BNPqIFDcXwxg8M3/GjXAMUVtRIWRrrHl0mqOPMsf41ki3Y5nOJYcpzPzp2DwNx1kNA8z/KpuKbcyaZgsVbCwTJ8pro4/wBpRPkC8Xtldz9fyoGz0a4xcBnl0negTJWyHBWya21bLsRdJuRPnrtWKtqK3nYOxkuBxroDBI+oqrNwRHouCQEbg+hgfzNAO1KQDDRpMA6/KtdhGIkgDXpWT7bAMCQigxBOUT8zWTYHk83xRk9arzHKpb6CdRUYTpULC1hXBI1rQ2byi3y+POs7YtH+prR8Pw5KGW+En6zFRAkZjjt8n3fjFZa89aTtFdysRmB9Dt61mb3r9a6OLgQ5aua0Uw7H+WlBVYTRrACRp+P4U8hSS/c8hVG9c8hV3EpG/wDGh15h1oRCV2byqJ3rrvUbNViIRmlXCa7TECq05q7SqshVumnW6VKmRAz2Z/8AdJ617K7EWRruFnz1MzSpVk6nwWRPIe03tt/iNYrE70qVX4+BT23stpwu3GnhH4VmsVebvT4jsOZrlKuQ/wBz+5oNHwjENl9pvZ6mhnF7zA6MR8TXKVVQ/cFgl9SJ1151VxiCDoN6VKuhApkRXEEbDb8qDXjrSpVpiIOtHUfGtz2SHjHr+QpUqTKFG+sH7sf1yobxTUNPlSpViAef4w+I+tRWzSpUWOizaP40SssYpUqCBIA9oBv61lru9KlXRw8FZFRThp1pUqtnwQs3mJ3M0Mu12lSxIVGqOlSqxEGGlSpUSH//2Q=="/>
          <p:cNvSpPr>
            <a:spLocks noChangeAspect="1" noChangeArrowheads="1"/>
          </p:cNvSpPr>
          <p:nvPr/>
        </p:nvSpPr>
        <p:spPr bwMode="auto">
          <a:xfrm>
            <a:off x="246063" y="-884238"/>
            <a:ext cx="2376487" cy="1847851"/>
          </a:xfrm>
          <a:prstGeom prst="rect">
            <a:avLst/>
          </a:prstGeom>
          <a:noFill/>
          <a:ln w="9525">
            <a:noFill/>
            <a:miter lim="800000"/>
            <a:headEnd/>
            <a:tailEnd/>
          </a:ln>
        </p:spPr>
        <p:txBody>
          <a:bodyPr/>
          <a:lstStyle/>
          <a:p>
            <a:endParaRPr lang="en-US">
              <a:latin typeface="Calibri" pitchFamily="34" charset="0"/>
            </a:endParaRPr>
          </a:p>
        </p:txBody>
      </p:sp>
      <p:sp>
        <p:nvSpPr>
          <p:cNvPr id="17415" name="AutoShape 8" descr="data:image/jpeg;base64,/9j/4AAQSkZJRgABAQAAAQABAAD/2wCEAAkGBhQSEBQUExQVFRUWFBcWFRYUFxQVFRQYFBQVFBUUFRcXGyYeGBkjGhcUHy8gIycpLCwsFx4xNTAqNSYrLCkBCQoKDgwOGg8PGiwkHCQpKSwsKSwsLCksLCwsLCwsLCwpKSkpLCkpKSwsLCwsLCkpLSwsKSkpKSwsLCwpKSksLP/AABEIALcBEwMBIgACEQEDEQH/xAAbAAABBQEBAAAAAAAAAAAAAAADAAECBAUGB//EAD8QAAIBAwMCAwYDBgQGAgMAAAECEQADIQQSMQVBIlFhBhMycYGRobHwFCNCwdHhUmJyggckM0Oy8RZzFaKz/8QAGgEAAgMBAQAAAAAAAAAAAAAAAAECAwQFBv/EACoRAAICAgICAQMDBQEAAAAAAAABAhEDIRIxBEFREyJhMjOxcZGh0fAF/9oADAMBAAIRAxEAPwDzlKOpoCmjKa6NmagyvRFuUACprTAsrcoitVdTRFNSTItBqgSaIgpytTZWtAd1EQUwSpI+aiT7F7yKc5qTkGoLStDpkStQKUdTUiadiK4NPuoptA03uqAI7qRapbKkLVKh2iAWkBU9tM4qREiWpLSCVIJQA1OqUQQyKVII8WQQcg5FTVajCSkrHOLToARFLbRbgFQBqTYkhe6FDKUWaQNLkPiC2UiKI1QNWJlTQNqG1EZ6DceouRJRItQWFTNQao8ifEgRSpGlRYUV/dGpgVYUDzoi2JqvsmVwakGozaeKj7unQDK1GU0NbdTKeVIAytRVuVVBo9sU7FQYjFDcYpGmLUMEMoNS2U6g04aq2yxRBwQaJNMWqPNSTsi9Et1MLxFLZUDUkRCC9UxdqsaUmgZaLTTbqq76W+kCLgYR6z+FB1urFtC3kMfM8VQGo/ec9wv4f1p/aTp7hEkxLDBIiWwPl9fOssvIUdX2XrC3uix0pw9m2cjYrLAwG3EMSR3MzVvNVf2R7GnLnbCGW2k8YEZGeRx51dv2WREZiIYSImAPr6ZqnxfIjuL+dFmfE9NAypqBFSOrL+LzA4+VRJrpQlyVmOSp0IGpA0Om3UCD0JrlQL0NqLYUhmNDY1I1GgdEDTGpE0xNAA4p6W6notCorLcoqXzVcNUwarLC0L01MVTDURXosRaFT3UBbtTDigZYVqI17ECqwephqWw0EDUi0VArQm1AjcTjifyFQlOntk4xvoPf1JtlfAX3LuhSJALbRgnPemS5IkAgHIBEGO0jtRHtbURz/EufSPFH/wC34UxQ4MEAzEiOInB+YrHhyqWQvyQaiNuqSmibBtHnJn5QI/nS210otGN2MLZNJrHlRBNIvUrojQA2TUTZqw9zOPOm3UWh0ysbBpv2c1aZwOcfOBQ7urVeT9gTSbiuxLkNrrYIQAH40LZgASC3p24oWua5e3qxxvUqMkrtckQIA4gVoh0C7toyN2d0mVkLH9u1Ati8LjSW2h5UKqqdq754icbTNed590drjot9UVr2luIFO5vhBBz+8QgScTAOKJ7VEfsy7R4gwTy+LcMj/aaPpmO8gzxPJBGRkEZFWddoQ6FXBdRnycEbiCGGGiGwfPms0cri0/gtcLTRz/7MURJjIxE9gOZGOagwrQ6gxKJCkQWGY4hQOCfKqAeDkV6Lw5OWJNnG8lVkdArlyhF6O+ah7itVWUpgw9RLUQ2aiVilQ7QM1FhRCagVoAGTTE05FRegCNPQiaVIdAcVIGhBqkDVdkwoNEBFBU0RQKYggqa0IVIGgAwNOGoQepbqVjLemhmCtwcH7UQWP3JRVibm7cRxtaBmeCATVfRL4x9f/E1oreIYQABA8uSR5yYg1zPLf3Ujd46XE0fafT+801tLSySSDtE87QJI+v2NWPaEj9lJt8oJWciAxU575Aqhpxddw63GURACnJg/2q+NC5MlWfA+In5+gIn0rnr7K31s0SadmJpLk2PePChiDBYTkRx9KLbvq0bQWMkeEFvI9hV+/pDultgMQCds9+CZPftSKMTG84k/xGOeO3mIrZHzOKpGZ4k+zpun+xNn3CXb10gXE3EQFZYyVzOa4+zo9xk3LaLJjJdoBMSBGcevNWmuXYCb32zjKgDmSe+c1WPTjxgnHJYxx6fP7VTDyMycm5Pf+BvFDSLGq0Fhf++zGZO0IoAzwTitm91i0dPZs2rO5lXxuoEsdoHiKjxZmsuz0wgFsCDxCqeMc5x+omkqECDdWe83Bn6Diq5ZcktW3/34JcIIu6fStuldOierATzyS2Z/rRep6Ax+/ezbAjDHbHzE/LtnFZX7KkyboOOwduPKTA7ds0x1OnDS3vX8/gSc8EwTVf08rd0/7f7HzitANIvjKwCqmJF1VBUNEzM7SP5VfuWrAgW106QcqD70nEcIuSPP51rWNDZKB0RJfxKCqECcmWbyE5PlUb1xlIJIxB28dxAwO8gD59qwvNylSNyjo5fWa17dxWKsV3ANKFDtAJwpnGJzVnpuqB3bTM7iYkAzJjMg8nyOKta5Z1PAHhyR55gfiKoHSNYeVAKExDYWSJFsnsT/AAt9DOK1wkpxrplErhK/Q3VThPl5/Ks0tUuqak7wwEAKFZGncsEmc9oI9KglyRXoPD1iSOVnlymxVIzUDcFQN2tdlNDsTQyTTteqBu0WA5mhsTUhdpXLwPaiwBEVA05ahlqVjEQKVNuFKnY6KgqQqAqdVDJhqkDQ6cUWAYGp76AKlNMYYNT0EGj6PTNccIvJMeg8yfSh6At9NsMzysmJ4jvjvjvW69pioQntgFu8eSqPzqvplFvV27C8Kx3kwsnYYB3ERAznuT5CuyNgQYW3xzvDE8Ti2rGcH71wP/QyNZEvwdDxNwbfyeeWelqbjfECUIBXgNIie/FWb/R722BexIHxlYg/5u39Ku6J4YlhxMxE/EP4T4uJo/T737tw0Fyy+F/LIJPpmqHkl2Wyijn9LZNlyWXeNx2tujdDHJjz5rRf2hc/CiDtwT/OPwofWnUKqrEAniO3HHzrO07wGNdXx8ccsOU1sxZJOMqRqt1e4FOQD/lVR9OKpP1K4eXb7x+VU2uk8mi6YTk9q2LFjj0ilzk/ZPex8z+vWo7iOcVZmouoIj7VNUvQiOn1MHmpXgZJ7c1SJqxpbxmKYHYdIZ/dWhF6Np+FLZEEHgsc881LWWSZ3LdPE7rtlPhIIxb4iB27VZ6ZnT2RwAjZ543HiRQtSqSRLYKgnwQTcjbiSRyPvXjZSf1JUvbO7FLijKRI1LkgDjhmfviZyfpW3oNTavadkuIdxYgssFWCkqAwORg9qxr9ki8x8UAqSAYJH9OKNthiAGBt4icNMGBP+4/7anyemRkk9GH1VIYI8kgH3b5DxJGxpw3GMZ+Zqnb0kNDGJA2sPhk7cNPw4Pf0gmrvtKsXIwcNOSR8bedCt6oL7xWXcpRZLSSphSGMESBMfLmvR+PJ/SicfNFKbKuosOjQ6kH14PqDwR6ihF61NNpC4xBbYxFlifdkKY8Dz4SBBEmI7gCqA0u9iE5BgKWQM3oomWP+mRWqOT5KXaKxNRLU7ggwRB9aHuqyxEpqJNMXqJegdCIqNMWqBNFjJzSoU09FgBU0Qgjmn6P017gV2ddm4bgI3xvCkZESZrrur3Alwe5tlrWQo2rcC7ABtYhfpisGTylF0jQsMmrOR3U4etz2i0otGyzBJZZZFUeAsfCCe9YHV9FctqGjwFoDA4JIkR9AftU8fkRmrIPG06CB6f3lYouMTlj96JbsM7qo3MxIAETPpVn1A4G1aUsQFBJJgAcknAAroGuLo9Puke8do3BgQSVMJA7LG71JUdqB0bpa2Ar7zvaAzj/tklYRAfiOwkyIyw7Amue12uN0bjH/AFAFHZVVcKM+oquWWxKHI632A1Au9ZRSCc3SSe+22w/Ova2TbjIx5QImPOvH/wDhN0Z36o90gBFF8AnuS0YAIJGeQa9nPT0Pe3JESLa7v4uS5Y9mri+bBZMlt+jVCXFUjxy7pQ73Bg+LHGNzmKp9Nuuxy7hSdoGQJgHwxwAO1X3AS5dP+FudxTJLR8Mg8HIXEigpe5ifpsPbaMbRmDArPFuqN7SMrrowmSctzz2rOtHwt8q0evArsBkTugHbOCB2rMW5g16Dw/2kcrN+tkBR9M8TVffU0QnIrWUl0PT+8qt4vIUzKx/91EZAmiaY5+lDtr41DcFgD8pFSsHJ+tOwo9G6RoGNiyQjGUbi6VBmRIA45ot3pcyfdrOJJu3SfB8J+ATFWuh6y2NHZBbPumkBgG7yBkEGm1GuG5pIIDJtkgAYYkiDkTHPnXickp85V8s70K4r+hhPpiNRcmMgTEnBjz+L71as7QxOJYyd0qTAKjBEDBPzxWR1Dqqhr10HCrzOMEeXaqnTPakXGCk5mChiR5t+Y+YP1uWLI42iDlG6KntP/wBUegYYM/xtVS4cv/8AUv5W6v8Atdcm6v8Apb/+j1m3n8Tf/Sv/AI269J4v7UTlZv1sLpbzW1VkInZcMmDtg8pIxjtwfStXp+rXUSLoncywcBkcnPcQDJ8QI9Zisa1/019Uvj8BS6WRJPB3WwGGGXc0NBHmMVe4plFGhq+ksuXf3pmWUgKWUwq3LbkyTuIB3AD15rI1WmCsVUmR2dSjecZwT8jR+l9VNshYLAngDcZPhaB6jGPtXQ2fcahrqW9jMSTsuyHmSS1pXgGJML8XIzIpKUo9i4p9aONaoE1pavpDK5tmVuCcTuSQxEScgERBny4rPu6W4vKExztzHPbnseKuU0FP2DJqBNLf9/I4P2qJp2A80qjNKlY6Ok6UV0+nRbiWi5gwQGIljj55APlFWOl9fcM8yWBO1Vwdsnbt/wAUREc8c0expv8AkLLCCV08nxLzAI7+hrjzp3e4GUrOxlEXEBku23G6YyDXEwqOVyv5OnnuEY0aK9fBvFr5KgtuZOWeD4UHkoAHPrVbrXWTqgVChQGDDJ3MQrL8sCYA4E1pam06j/mbdpl3CJO07NsMSYEkYIAI79qo6M6ZTaJFtvEWcb3aArEAEADMZweDWuOOCfIxynJqjN6X0a5eJAAETLNCqu3Jk+nl611ej6db0oUk7WhluM5UyACbiKBn4fCCCZlpxBqzp+u7goAQABjtAusFaX2FIThQ3Jye8xNU73s694qS7Hbaa2o9zeIG4XASAEAA8Qx6VJyXtiqTMq/1b31yyWEL7wsB3gsFlm7kbftgVVs2osq9ydq3GJEGSItDzwO3zNdInswEVYW+zKpAb3F0jPvCWAgEEF8Cf4RXN3tPdu6j9mXc596QoKlG3HasFSTtGOPnSTj8k6dUd37Ke3Gjt3nu7b4uC2wKLbtBfE4mIeTHgH+2uttf8UtGHBb3qlyFG5T2DEAj/dA/tXkN3pL2LrJcUpcWVYYnHP5VdbStcCgloDBhEcqDH86w5sOOT5Mvgm0V/brqTC7CMyz4jGJknk/rmsvoPVrxJXfAjk8/Ka2+tdG94GuXGPgSMACQu49zzzWXoNLbRsJeJLe7g+7HixIg/MfercPB4uK9Bk5Kd+g/UtSzG33wZJknJWrlvQsLXvCjBS0BjgTmR+FR0QtsVPu72QwB95bAgKd3bgggesxXRWepk6cW2S4bartVLly3gEtgeHHMz6irFmeNJEHjUtnKlVH/ALFSN71rU1Wmskx7sWxIM+9JMT/lUYg0O/qdCFE24Ppeudh6Cr15UX0VfRaM733rT+/9a07aaJnXYgYEkD/mWUiOCQSMHGfWrtjotpoPuGALhADdu5JIA/hmM8+QmnLyUttMFibOeOq255iSMxmKAvVAzAbFUnBILEklidxBP5eVdD7QdGtW9PciztZSni967fE4Hw95E/Suf9ofZW5o3QPkXEW5bZd2VbiRyD6UlnjPoTg49hrPX3QyAPCxKgziSeP70r/tJdBYso7cnAiQODjmrH/wy5+wtq4ld4UCTJmfFntwK3f+HPsv+2FlBEjLE7eOJMqT5Vmm8a+6rNEZS+aOTt65f2ZpnxMogH1B+1QCsusLIR4zIIBO0NGDiN0Ge4zXae1HsT7vUe7DK0RIIEZ7+FRGfSuW1nRbqai2m2R8R2MSYDAEj5QOR5VHHlxybSfyE4Sqw3VtSGKiSSN4M8/9Vz9aHqLsMZ72kUfMoh/ka09dq7MgixbPw5dghMMWYkSuWnP8qzyzMrOtq0ygNLC8BAMAAzcGFkAfSZrXjmoxSM84tsSGFQHEreInEgqsEenrUOn3IP8Aut/g4p2u6i+RCI5gKqjUJK8Ax+9nxRny7RVJEvyNtn+KYFydw5VQd548xmrlPRDiEst4x/qH50/UYN1z/mP5mqd61qEMNYdWjuWkHkPE9vLihXLl4yTaeTGZY5ByeO/lT5qw46NG9qHCpDHIJ8UGCGYYPyjPPrU9PqSyvuUsYEspBMANEg5wO/pWQ926f+0/oPF4RORxmc/eo/tdwSAjiTn5cbcrzk5o5KiPE2m11lvjXOPG3fPLeZ+oqstq0f41HhzDiJkzAM+mPxrNGouAg+7uDxSPkO3w/jUH1DsBKXGiAvfaoJO34fU5pWvQ+LNMaJTxqLX1FwH64pViu1ycC4B5Hdj8BSqXN/P8C4/j+TrOh9fAsXrTt/2SqjcDnIHHkDXPtrCqgqYPkpYdpnBqVvoaleTMYyP6VWfpcHJNY4QipNr2apyk0rJHr9/tcef9byPxq6faa+FX99cBIPDH6cnzis09OH+L8qkvTFP8f5Va4xfoqUmi9c9pNQRjVX5/1uMnthuB54oFvrGocgNqLwGNzG7cO0EgbonMTxmpL7Pg8XV/P8qn/wDF54upUbih7YO1rSQ033baylcvucSQQDnbjOa9C9h/abQWXN2/bQ3mctvPxKSZkGYXJ7V53e6A6CVYOfJefnUdD0nUXW221JbOJA455qvLjjkj3RKMmn0dx7TdWtX9U1y0Z3nMwfsalpSP18q4m5otTbbaQ0jyIP4g1as3tYOA32FZngSiopmiOXe0dT7QP+6uAd1PfzrndDq2YSEkhycn+JyAT6Tiqmu1upIhyY7jw1U02suLheJntOM+VTxYnGFWhTmnK2dr0PT73ZHXaACD5EwMQIMQR3rpVFu3YeX2EFfd+7trJY8CSC3IHBrzvSdYuhiwPiIzO0dgDwPQV0fTug63WWWuq1nbbMkG4obEZAKx+NZXgyPIneiz6keJyvVL5Z394z75kG4Wlp7ktnz+1ZrEkn4eD/T+ta/UmJulmaXnxFgpkjyIUelU70sSTtJPJK55mfnXWitGOTdgrVtQoJaWJIhQTAgZM47n7Vds6prZGy4RIBlGK8gcx3qpc0wKD4g0mYwu3G0ARz8Ume9QTphbu5+Wf5U3Gw516Ol0nWDctvavXWCtl3ba3hRkcc5JlTGczW7p/ajT6rUILqKbaAKgcgmAIlv6DFeba/Ttbid+f8Uj8xQDf9Kon4yl06Gsh7v7XdU0h0otWv3YZZAQ+EH5EkRNcj7B+0o0Oo3sgaZU8KYPefPivO01hHMkfM/1rS0fWVX+E/j/AFqheM4RauyxTi+z1jqnVxqtQbgBXIwc455H6zWR1/T/ALxGEg7H4nvFc70/20ROUP4zxRep+3IeCLTQJGW5Bj0rmvx8qnpGyOSCXZWvau4iyruIxhm+XY1Egfst33m/eXJ3CTkt4i/mNv4xVQe0lortNpvuKbqXWEu2vdqpUk7iZkGSSQfw+1dDHCdpNezNklF2zCfJ+EwcDiJ+celAKiYj7iKsNofX8KY6P1/CunxMfIloy+QPJmg8YXJ+1aFrp91rT3fCVQ5OPLdgHms5dJH8TfSjIkCNznJPxenlFJxfoakifuw+RzHaB6SZNEvdNKqrNETgC5bIImTEMYyTVT3Z7MfwpxuHDEfQfyp8GR5Ie4xRiB2EkA7h9wagNYf1NK5JMkn5dqGbfqafFhaLQ1nqfv8A3pUH3jf4m+5pU+LHyRv9JKsO4Pn2jvggiqmv3BiGPB4xHpwAKJoLe5SdxUDkxAE8iRjy/GqGrYFsFiPUz9qzxX3MnJ6BsaQInv8AhQ4FNGf71eVl1bgnAMfjRg4PE/zqmqev50Qr+s/zFRpAWFeDwfuKvdG1JS5uHb/NH0rLERwf5fiK0OmuncT6eEfMyeDVU1osi9nW6FlYyY3sc8EyRPIomuZFBmRgZEiIHGODxzFVuk6qRwCOwZ1BWO4JJntTdZ1wCfCW/wBLTHkDBE4+dcacX9SjdF6OV6ggkkE5/wAQ5/tVJEqxrtQWM7Qvyk/Ukk5oA+ddOGkUS7C22ANdx7MaxU0t6VEkZ8bAkcjbjOfWuHRfwrf6ZrIsvtslmAMtN0KqwRO1ARMk5PnU3G0Vp0zG1VwFiY70ILPb8KZ5/QoYuGcGrooi2WCseXPlXqH/AAp6idlxFFsMADO0hyDJ5VTiJ9cV5UzYHaa2/ZfqS23YXFVl2tgqd0wY2soJ5xnAmhoRo9au29VrGDC2VLmCZVTOJmA3aBiqHtL7N6e1eFu0sk7SVAckSAQSxaIIz2Oah07Xf8yLgTwlspuaCrdsRuHBj0qv1Xdc1Jl1xA3T2PGAeOMCqJJ+iRvXfZTSppGuGzDBTDPvK4mcBiO3niR9a3sB7HWdW770DBVkKCy8nj4v1IrR1EW9OyXX34kIsbgT35k4/Oh/8PupC3de20IHXbLR4d3ofDzEziPKs85ScGk9lkY7Mjrvs/ZtXmVEIAYwGjEHPBnFY+q0ySAAK2+tx787XDiY3AjaflmBVTXWhIJVlODJBgg/Pmq4SlSsuaRj/sg8h9hWz0XSKLd1ioJCGDCmPWI4/rWffYT+hVvQasrbubRkwJ7iQZAx6T9K0uLaKLSZpdB6DbvH945E/wCEwee+IH1rH1Og23WSWgH+ICfrH8q3OhajarbQQ20mG+D1wD38qwLuHz9wQefIVZFyt7IyqihqsMQDIoEmrOpaW4/Pt86SZMD/ANffmtCbKaKZJpi9G1KQe3bg0A1OxUItTbqjTUWInupVCaVFhRu6HUXGXbCKJJzuBJ9IEE5HPpVDW3mJ8cTnGJGZjH6zRbGktOpBJRhwWKkHmAfCIzAk/wBqpPaURnPfAgZ9KqilZNkC3qKcP61AgUlI8/zqwiWRdBPJ+1GW5GPFH25+tBR4ypH0MH86luPl9jURlldR84/XerWgYc7wCIIDFoOeMoQazQT5N9xWr0cn/C8jiGHftEg5quekSj2dZ0fUsyHxM09t0BZ80KwMdoijdezbhsFQO6mD/iIKjA4qnpFJXEiBIWQTjsQbcx5ncah1B2a34XAI5HvAAo4jaqkxwMnuK5M199m2H6TktZJODu84wJ+ooIb0ijao+eAD8MyAY/OqqKD2iuhHookXNOCZ7DHijiZmcfqK6Hot9fcupcq5kBgtuNsAElmWfoDxnFc1plIMzGOSY9Pr8h51cFpXRjPiUjBmI7k5MZx9atorK+sgEgNuEnIAg/Kqk1K6R38+35VGyxB/HOR5iR3FWR6Ew26ByZ5xkZnvP8qL08qXBeYByAASfTJFUy2Y5jjOPOBFG0t7kYz3KhvoMd6GtEbNCyIvAAHksANu4AZjnbOPPirGq1G69uUzIH/QbjaIiF7xExIrNkhlJDKRGSIiOCAM/aKs9RsNCsoGDGVC3ByQdpYtBBmRj7VBolZ0Oqsk6b95cGQCFCuHbaPCCSvlP41D2aQLmbcgGBeKESQRwxGM8Z+lA09pr9ra+0FZ2kMBiO6sxH2ihdD0UXw0qQhDeIDZgjDTgGufJUqNURdYW571Fcye8BYiZkAnA+cULW69SFkAxJ53NOflC5xzV7qurXUXx7tmaDIaN0ScIFCgnNZPVboUABpjBXkr3zGAeMcianji2kEmkZ+pWGwZETwTE9if6Va6fcB3AiZBjaAWxmBPy8jWWbs9yfvVrT6pVDfGCeOI47g5rbxdGXkrNLpl91kqGjkkCYjzyO01QuOC7GQc+gk/IcVLSX0E4keeAfqe/wAsUI3JJY8H1J+SjtxQlTBsFqiNwwB8pM1Hf2HpUbqRBkZOI5+1QdfU/WpoiwV26Tie/wCs0OPWpMagfnUyIxqNI000wHpU1KgC46kKWQXPd5G4znjDH4cYwPOqZHkMfrvWguoQ2gpIB3MwJt+SwFkCTJj0ECqLXJ8/wj8BUUxsgBT00/qaW70FSsQUWT+iKmLZ9PutD9+MQoH86lb1pHED71F2AUb+35g81K3afJEYx8QBzjEkfhQRqjEY/HHyzWl0zqewRsLGQZBaBtzO0DPfvUZNpdElTLHTdHqGBCQYM5ZACRyZPPHbyrR6oL7KN4ZTtztIKsJ73GuRGJgCrFvrZkLDrIkhPfAmZJI32oA70LqF+0xC+J2M4BvEsZ4JZgAPlisMpPltGmMUlpnMs8nAP1g0t1E1OmK8iPIH/wB0FQQPIfT8K0rfRWyzautuAHh3RkTj8fzrQFsXANzkBRjwhmY9vCDjmcmeao6RIO5i6iDkKDiIIyR5ifQ1rf8A5QbW2F1BX4NzgtBIO0ISAM9z58zUmyKMLUWypgjPecGkjEiD9IIA5GT6UtVbIOUKeU7s+Z8RoYEQR9ZwPuPP8KsXRFhDbAySJ5Az/TNPZQscZOIGfvAFQut/l79hPOYn+VQtXYI/Hz+9Ai17vMb1znzA8uJ8+Pzq4jo1sDcWbChEVROCATwTHr6VRQjkiBzmOJ7Dk1a1d0eEEeBe6gKSGz4fPk1GxlrpW0BjdEsOIJBPizO2ZETx96t9O0nvLwCojfEQkspPlLQzAj9EVn6BbZeVJUBZgjLZiRM0fd4xLbOTuJbjiGKAn0rHPuzTHqi8hRWZCDtnx7iDEZAUboMHM8njFVeo3wzbWZmQZCyxhjMkbjj7Hyp3thmdhtAC7gAVMTCw8we0/bzrN1t2XPBgRKhoLeu4SO+KnFMi6A6soFG2Q08HaRBnMiM8Y+dQtORBO3/cAfrGaFcvDgCPnH8vWaZVMTgjvkT9jn7VpSdFDezQs6jbJLW2BImfCYOZABH2qOq1W/8AikcADbxiM9z34qrZeG4/8fnzBpr94sZjjyMx28/1NFbC9CZxHJj9en50FnxzSIMSePnQsR2qZAZhUTUpH9qG1SAVNNImok0CHmlUaVAy02q2lQGDBSpDAElYMwofjJJiIM1WuNnEx68/hilSpIBqQpUqkImrU+6lSqIyQ+VEJI5keUH8KVKgEjS6eWT97sDoDB3M22TAIIDBu/YeVaVzrl97TFLQVSsBlZVgDBIAM0qVZZpN7RfFtdHOm4zZP3mox8/vSpVau6IMKNaZloPzz/b71bbUl15GPMNPHHPoPSlSqTSIpsrMxY5aZx/FiO2aA7bSRkR+EUqVCBlpr4K7mJPYxjgYjHbPagae4M4PlM8fSc09Kn6AJd1fJLSTjuYAgAGR5eXpRV1UKwRhDgyGUziGmJgZ4+VKlSYIbTasqYW7B77QRP1ifLyqz+zvyAB6ySfnz50qVZsjpmmC0WtO2o2kK5eyD4x4SuP8rQTzVfqerf3SqIFuIhYG7xEjdAHkZ9fOmpVbBWkyqXsysetMRSpVeUji8REM33xUXuz/AFzNKlQuxDO8j+0VAmlSpgS2jzj+tCNKlQA1MaVKgBqVKlQM/9k="/>
          <p:cNvSpPr>
            <a:spLocks noChangeAspect="1" noChangeArrowheads="1"/>
          </p:cNvSpPr>
          <p:nvPr/>
        </p:nvSpPr>
        <p:spPr bwMode="auto">
          <a:xfrm>
            <a:off x="250825" y="-830263"/>
            <a:ext cx="2524125" cy="1743076"/>
          </a:xfrm>
          <a:prstGeom prst="rect">
            <a:avLst/>
          </a:prstGeom>
          <a:noFill/>
          <a:ln w="9525">
            <a:noFill/>
            <a:miter lim="800000"/>
            <a:headEnd/>
            <a:tailEnd/>
          </a:ln>
        </p:spPr>
        <p:txBody>
          <a:bodyPr/>
          <a:lstStyle/>
          <a:p>
            <a:endParaRPr lang="en-US">
              <a:latin typeface="Calibri" pitchFamily="34" charset="0"/>
            </a:endParaRPr>
          </a:p>
        </p:txBody>
      </p:sp>
      <p:pic>
        <p:nvPicPr>
          <p:cNvPr id="17416" name="Picture 10" descr="http://us.123rf.com/400wm/400/400/godrick/godrick1002/godrick100200011/6503920-tower-bridge-londyn-uk-europa-oswietlona-na-zmierzchu.jpg"/>
          <p:cNvPicPr>
            <a:picLocks noChangeAspect="1" noChangeArrowheads="1"/>
          </p:cNvPicPr>
          <p:nvPr/>
        </p:nvPicPr>
        <p:blipFill>
          <a:blip r:embed="rId2"/>
          <a:srcRect/>
          <a:stretch>
            <a:fillRect/>
          </a:stretch>
        </p:blipFill>
        <p:spPr bwMode="auto">
          <a:xfrm>
            <a:off x="5148263" y="1196975"/>
            <a:ext cx="3384550" cy="2343150"/>
          </a:xfrm>
          <a:prstGeom prst="rect">
            <a:avLst/>
          </a:prstGeom>
          <a:noFill/>
          <a:ln w="9525">
            <a:noFill/>
            <a:miter lim="800000"/>
            <a:headEnd/>
            <a:tailEnd/>
          </a:ln>
        </p:spPr>
      </p:pic>
      <p:pic>
        <p:nvPicPr>
          <p:cNvPr id="17417" name="Picture 12" descr="HMS Belfast"/>
          <p:cNvPicPr>
            <a:picLocks noChangeAspect="1" noChangeArrowheads="1"/>
          </p:cNvPicPr>
          <p:nvPr/>
        </p:nvPicPr>
        <p:blipFill>
          <a:blip r:embed="rId3"/>
          <a:srcRect/>
          <a:stretch>
            <a:fillRect/>
          </a:stretch>
        </p:blipFill>
        <p:spPr bwMode="auto">
          <a:xfrm>
            <a:off x="539750" y="3716338"/>
            <a:ext cx="3135313" cy="2446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716463" y="333375"/>
            <a:ext cx="4259262" cy="1081088"/>
          </a:xfrm>
        </p:spPr>
        <p:txBody>
          <a:bodyPr>
            <a:normAutofit/>
          </a:bodyPr>
          <a:lstStyle/>
          <a:p>
            <a:r>
              <a:rPr lang="pl-PL" sz="4000" b="1" smtClean="0">
                <a:solidFill>
                  <a:srgbClr val="C00000"/>
                </a:solidFill>
              </a:rPr>
              <a:t>IMPERIAL WAR MUSEUM</a:t>
            </a:r>
          </a:p>
        </p:txBody>
      </p:sp>
      <p:sp>
        <p:nvSpPr>
          <p:cNvPr id="18434" name="Prostokąt 2"/>
          <p:cNvSpPr>
            <a:spLocks noChangeArrowheads="1"/>
          </p:cNvSpPr>
          <p:nvPr/>
        </p:nvSpPr>
        <p:spPr bwMode="auto">
          <a:xfrm>
            <a:off x="0" y="2708275"/>
            <a:ext cx="5256213" cy="3844925"/>
          </a:xfrm>
          <a:prstGeom prst="rect">
            <a:avLst/>
          </a:prstGeom>
          <a:noFill/>
          <a:ln w="9525">
            <a:noFill/>
            <a:miter lim="800000"/>
            <a:headEnd/>
            <a:tailEnd/>
          </a:ln>
        </p:spPr>
        <p:txBody>
          <a:bodyPr>
            <a:spAutoFit/>
          </a:bodyPr>
          <a:lstStyle/>
          <a:p>
            <a:pPr algn="ctr"/>
            <a:r>
              <a:rPr lang="pl-PL">
                <a:latin typeface="Calibri" pitchFamily="34" charset="0"/>
              </a:rPr>
              <a:t>Imperial War Museum (pol. muzeum wojny imperialnej) – muzeum w Wielkiej Brytanii                   w Londynie, poświęcone historii wojskowości.</a:t>
            </a:r>
          </a:p>
          <a:p>
            <a:pPr algn="ctr"/>
            <a:endParaRPr lang="pl-PL" sz="1200">
              <a:latin typeface="Calibri" pitchFamily="34" charset="0"/>
            </a:endParaRPr>
          </a:p>
          <a:p>
            <a:pPr algn="ctr"/>
            <a:r>
              <a:rPr lang="pl-PL">
                <a:latin typeface="Calibri" pitchFamily="34" charset="0"/>
              </a:rPr>
              <a:t>Muzeum zostało założone w roku 1917 dla upamiętnienia poległych w czasie I wojny światowej. Otwarcia w 1920 dokonał król Jerzy V. Początkowo mieściło się w budynku Kryształowego Pałacu, który spłonął w 1936 roku. Siedzibę przeniesiono na Lambeth Road w Southwark do budynku pierwotnie pełniącego funkcję szpitala psychiatrycznego. Kolekcja muzeum była uzupełniana w czasie II wojny światowej i w 1953 wystawiane były eksponaty ze wszystkich zbrojnych konfliktów brytyjskich. </a:t>
            </a:r>
          </a:p>
        </p:txBody>
      </p:sp>
      <p:sp>
        <p:nvSpPr>
          <p:cNvPr id="18435" name="AutoShape 2" descr="data:image/jpeg;base64,/9j/4AAQSkZJRgABAQAAAQABAAD/2wCEAAkGBhMSEBUUExQVFRUWGBgaGBUVGBobGhwaGBcYGBcXHxgYHSYfGBkjHxwYITAlJicpLCwsGx4xNTAqNSYrLCkBCQoKDgwOGg8PGikkHyQpLC0qKSwpLCkpKSkpKiwpKSkpKSwpKSkpKSkpLCwsKSwsKSwpLCksLCwsLCksKSw1LP/AABEIALEAnAMBIgACEQEDEQH/xAAcAAABBQEBAQAAAAAAAAAAAAAFAAMEBgcBAgj/xAA/EAACAQIEAwYDBQcCBgMAAAABAhEDIQAEEjEFQVEGEyJhcYEykaEHFEKxwSMzYnKy0fBScxY0Q8LD8YLS4f/EABkBAAMBAQEAAAAAAAAAAAAAAAECAwAEBf/EACMRAAICAgMAAgIDAAAAAAAAAAABAhEDIRIxQRMiMlFCYXH/2gAMAwEAAhEDEQA/ANnGFGEuPWNZFHAMescx3ACdx3HMdwAix3CGFgBFgNxvj1OhUpqzKuoz4mC2usX33n2GDBOMt7e8FNbOd5SXvBpUNMeEpqlRPKCD/wC8PBWxZukakjSJ63+ePWBvAWUZemiz4EVSDuCqgYJYmx1sWFjmOjAGFhYWFgGOYWFhYxjhx4OPZx4OCY4uPUYaqVQqkmwH+RHXFL479pFKhUNPUdQ3VACR6sxAn02xVKyS/ovOOxincB7ajMToYkrBZHABjqCLEe5xbcvXDqGGx/wj1xnGtm6dPsdwhhDHcINQscJx3A3j+Z0UT/EQvz39rR74y2zN0gTxTjhMwYUTEc7G5P6YrhzQk3Xf9F8/IYj57iMg9fFAFxAbSdvcGbiYOBWezgpU6dRkd+9qMoCbgLA1ec3taY3HPsSjBWcDUsjovHZzPy5Wd1m1rgr5+ZxZsnmtUqd1i/UHYxy6HzxnWUr9xmSDfTINiLFCRb0I9xiyZDis1kYEX0yJBIFRQw1DkYKmDe43xz5I/bRfFJpUy2RhYWFiJ1iwsLCxjHCYxEbitIGNXyBI+cYHcdzZ+HkN45npjKKvGmrVWao9S6nQtNgoBjw/F+H0gnFVjTVsnz3Rt1LMK4lSD6Y62Mp7G8fqiqKbMSD8J3IIvvzBHLGo0K2tFbaRt588JKHEKlbIHGX+H3Pyj+5xgfEcrUSq4cnUGIPwzMmTJ5Hf3x9D8QyhqJ4SAwus7T0Mcj/bfbGX8a43kRVKZqnUpVksy6Z+TLZl6Hnviq+0aBCXBu1aYM7AZRu/DRACkE8jJE+sfmY322LhNMin6knGa8E7UZeo4pZdTTS2qo1mIHJR15SdpMDGoUXGgaLC0foMSnlinwHbeSXNkjCxxWnHcAAsAO1lYKKUmF13NugI3/TFgxm32lZd3zVJWqN3bIAtFd2bWQ56BYKSTgoElordXiFGmRTytM1woYlnggs9Q1HPL00+lpnE3Idos1Tp6Uy4tJOxMAAkwHsNP1xN4L2Y7yVWoyKgE06J0k6jsasaiANRi0mLAA4NZ7I0splXB1KH71SzO7sVWjVqEyT4SQJtHTCyyeCrGuyoV+J12dmOXDAg6hN7AhisNIMNNjcht8WDhOby9bXUoyldzS7ymSAQ1IKlhA0yAAR5dZw3wvs9r8SVa9PxKBocxe2rSTfkI6YY4lwympZ3DMVIBq0VAqruCSiAB1vNgDEWMagrk9BUUanOFiFwWiVy9JSxchFljubC588TcGyoseXcAEnHrAntHxEUqLMeQJPtsPcwPnhkrYrdIr/EONIKxRyF1bE7Sd1J+UeYxUeK9kKocmkAyEzpMWn1tGA3GOKd6+rruP0x74TxLMAhadRwNomfYTh3kSWySg+0Wzsv2dem2up8WyqOWrf3jGh5WgURV5gX9TfEDgHBTSpqapL1SLsxmJ3CjYe2C2Ec+S0Oo1tijFI+0/sV97oGtSWa9IbDd0Fyvmw3Hy54vC46Rgp7BVnyplOJGi8ibHGo9kO11So6am8K7Lyg7+pOAX2udjPu1f7xTEUqxMgbLU3Yeh+IejDFa7KcV7uoFPt/bC54KS5IMHWj6YoMDcbG/wDn+dcPRisdmuNK9MLquIj+2LMpxPHLlEo0dwB7W0gaDGLxvzjUv0tg6cZzx7tPQfMVR3qgFe6BYwoKvJbfmQV+XQ4qlZObpHewcrRJYklikk7+IyfYFjbDXGKGqtWPRK9uR1UKg2nHnK9pctQ/61NpFMeEzBRVBPzHr5Y5R45latWoe8jWlUwB+EUXLb+Wo+2BIEWg32PMUFF51U/rpxBy9Nl4mYJIIkiZFnA25fEJxE4b2tyuXTSKmoAqbKfw+18eP+JKH3gZkOpADeCTPiZWHI2AWPfAps3I02mwIkY94rPYjjKVaZpqSTT5wdmJIuRvva/LFmxuh4u1Zw4y77TOPS3dKdoZv+wfm3yxoXHOIrQovUbZVJP9vU2HqRj5/wCNcSarUZm+JiWPqeXtYe2KQ1sWe9EXXJxof2Y8AL1O+b4Ke3mx2+Qv7jFE4LkGrVVRRJLAAeZ29sfQPAuErlqC0l5C56k3J+eJTdukNFE7HknHo48nGYT0Mdw3WrBEZjsoJMdAJOAuT7Y0qs6KdUwVBkU1u86B4qgkmOWHoUncf4Imby9ShU+FxE8wRdWHmDBx8x8c4RUymZelUEOjEW2PMMPIiD74+lqvaRUZUalVDNZR+zveDtUtEjfFD+17s/8AeaP3hKbLVojxyU8VOf4WJJUkkeRbDRdaYGU/sn2lKwJxs1HtIiZQV31ECAdIkybbWnr88fNnC6mlxfc743fsxSWrk2pFiNakahuDFiPMGDzxzTksciitoP5ntAjBe6IbVuTIAHO1jPlaPbGd5iqpdg4GrWYtLRJvAEx54F5zNOlSolasilGhlep3hBHLQroOm87bQcco5nLT469Q8vDpVY6RT0jF214S2+yVm6VNWBKohi3e6UmY2UnW23IYhZbNUqRhGqkxUBCqY8a6TaoVaRJ5Wn0w5xGtlzSK0CF1ESdECJmTpU6tjY4HURaxpAQRYPJiwJhDefyHnjUn2EnZY0g2qbkCRUmIjky6l5m5N53wXytWmV0hZPVIcbCPEhOASsNQbVTsZnTU2J2J7u87e3ysD57KMRqFzeTTcHaLEICTY4H+A7DPZ7iJSqxUqLDwn8o3GLTmO09NFXwuzFlUqBtO7SeQxmtetQPwVakcwVqOL+VSkY64ZfOgAxUBAE+Hv6ZtefEpU/NRjBVoL/aV2mDkUaZlVgsRsSPhHpMn2HQYzFjJxP4pmSTB3JlvU7D2GHuzXBjma60xYGSzclUXZvYfWMNN8UZKy/8A2UdnYBzDjySev4m/Qe+NKJxXF41Ty9GKfclKa+FQ5DECALabtj1ku1HeIGPcpI+F6sNztdYnEE6KB0v/AJ8/7Y8s+AuU7QmtU7vQgvEh5gwSIgX2wSGYY9ARa5I/IY1mA/aftVQGTrmlXoFxTfSNWoE6Tbwmb8sYqO1dYSFRATaV1z9GvzwIzXeIyh3Y6hMamIiSNj6HBHhefSnr1qxDFIK6baGJI8XIgxjq/F0Re9jv/FuZFxonz1n0/Hbl8hhxe12atPd+6tsP/n0/M4gDNhayvBKq1Mw0BiFIJBiwJg25TiTxHidN6elFdfECSzAiBrsABbf0sMblo1FfzlIhtURqJIAsAb2Ezb3O/ljSfs17VjToY+IW9fPFVNem2W7p0JYzpcMBpOospggmJPXrgPQrVMlmyHBDI5Vx5g/lsfPfniGbGskSkXTo2vthkKVswwbS8LUK6YlR4WJYWtImeQxUs5xXJUSNZqQZiykGLHa1gROCfD+11POmjlo1KzKWJHS49wYPtih/aLkXTPuhP4UJgACTMmPYfTC4X9akaa3ot3DOPZKqGNM1NKwCYQCSDaS3Sces92oyVFir97qIF4Ugi5EENtc9N8VH7P6JTPC9tLHbn4QDfy1fM4GcdyxObrgsYFRwIHKWA9BfFml2JWzR8nxfKVkLAPomBqG5EMbA8pHzwxnO0WQSoUdKhdY2g7jUIIbmDgN9mJIqV5uBTETbmQfnbFZ7u7Elpkx8z/8AnywtIOzT8lm8vUVWCuA3wgmDc6R+L13wG41xSk6g00KgSW1bkhoAmTYt088c7K0ieGZoRMkrr6eFQPlOK/xKqBCDYAW8gIUfK/uMMlWwekMsWa/O5/M4t1N2yeWRUOmtmAHZoutEToT1Y3PQAdcCezXDlYtWq2pUhrfzuAqDzdoHzxJzvFWzFXW+mTvpmPkSbCw6QMQm7ZRLRITO17FnY7G/t1Hph9MxUbckncm2G14iCunTTBK6SwLTbTO5gbDlh3L1VFjBn/USPlBHlhJSHSCnCeIslZCWYAMJiNrT87c+WLdW7SZZzLd6Dt4WgHzs/wDkYpasGYm17228sTKNAET/AGxHmwtGPV6lRiDULE8tUzG/Plc4KcIyiVNZImNP+o722BtgfxGn+2Cyq+BfiMCYnc9fTBThIVKbo1WmpZkMyWssztHXHp1s5vCL3Q74KNiy25XC++JGfVIGhQpDEeEEbT1N9scy1ALVRjVpEAqbFpIXSDaLTHXD1egkADMU28RMkVFA38mnflgUEmcGySOiyAbncSYDHny54J/aRwYPNdbsB497qD4Wv0kj09BiFwbNUU8LVAzXVQoeNTEwQYFrjcYtHbCp4KoMfu2uB5eWHS0I3spXYLjNKhV/aIzN+HTc+kcsXHtPwX7z3ecXcMiV1FwA7tpMjmupVPqPPGXVz3dTUtxNo+oxsv2d8TWvRjSAhBXRyg2diebHbyHmccGR8J8mdC+yoEdl8ilPPJAt3VU3veUH98CDkVfO5rWJhydyOZ6YPJ+z4k1GCGpU3En8QYoVcEcisYD98KOczJZS4drBTpI58wZx2tp78Ib6CPYmitPO5nkoAG0/itM4E08ghou3P9qRduTPFvYYP9hQHzGZcizhDp52Y7nbAOrxNENSjBnXVAIiLs3Le04Co27GuF5orlDSAsz628woAUTyBP1jAg5J2aTcseXmb74I1swNCouw3+kfIfnif2fpAvLfCCB7k2HkcTyS1ReMfSzcM4etLh5pEQ7eJjvJkRvaB0xWc7k7pO95sOojb1OL7mkVcu7HkpNvLpOKhmsylRpDEADYgTc9A1tvywlJKhI22OUKKnw2gJPKfhJ9cNKmjYgbCTHU9fXEjLlACZbVpI2WLiJ3nbDTMogMTBiCAJsZG59sTmkX8JjgKT7fVRhtcqXuADy5YaqVlJ3MAKLgT4VC9fLEnI5oKpEE38ug88c1OwNmP5ytVUlKjsTaRqJ8xud8SqFJe5aoQTDhY1AfEJBkgzzwHq5zW2prtabDoOm2HUzzaSimBIY+wIx6t2cwXy2WVswtPUYLgTb84688ea0aVIBFzMtP4QRyF7jA3hOdK1kYk2eT6CMEcvrrlKaKWY6iAoJMBR89sCjWGODcJ1d1Ug7gk6gLhjYAxMQNhzxb+1lTVSqGf+mfkQPPzOK92crL3C6otYAg2LODN9jAX64IdqeIDuyBB1U22ve0WwYXTsEqb0CM/wBm6JyYfvQtRkDKGZRLbkAEzHnzPpgf2G7ajI1GSqX7s8kuQ20QSN8DON8QNSqki1OlTpr6KNRPuzE+46YFVFBqAgYm8PONSKKVPRu65/K5zMitSq0mdF7sIHUs6kqdRWZCq5CgxHina+Ktx5qa5msTJOqwCz85+Hlb1xnWXzDI4ZCVZTqDLYz1EYInitViajVarVDMuXaTO95w8cVRoDe7NM7GOq1qug20pc+Gee3rOKnxvMJSqOxMVGqVTBP4e8MHAJOK1BJWpUBO5DsJ9YN8RarajJJJ6kz+eKqNLYlEzJ8Yl9LczAO2/Um0YvTcSy6LSpUqq1NLrJX8TlvG0dLACeQnnjNhR8QPTBLKOVqIx2DKSfffEJ472yinSo2bMVgaNRb3VtukTii5wBQhAIJJG/Q254s2T4lTqUHmZ8Q25ECOfnip8VApBVAeJJkgeXTCTiCHYRylQtA/hJnzvHP05YjCsTJN7c/UYd4KUYqL94TpVQFvq2iRP15YZzOX7us1KpClCyk8pGx9Db54hJeFVIeriCIG6z788N08xbn8hhupmtTSo8KiN5xGaQfXEmhkzN+HpUB1LSLj0Mb9RhZmjVXxtTKhpAkRv09MWevTZDpKOs306fODztsMeaeTJGo6QPFJZtEwLjl0+mOv5yaUWrRX8n3pRtIEAAGSFNzNgYmSOWNJ+xjhumpVzFR6Q0KaQGqHlgjaiDYrpkAzuCNr4plCGka2shM23WmjEeslsWjs1RBLpTq10hqaMyVNAcn70JgCwkUoEndr+Kwlkb0N8aog0cwaObzAYju0qVF0BRcavA4aJIjpa2POe4yHedJ9L2A25dfzxBzlB3qFtbEMVaWMklu6JJY7k94DfzxK4Zkx4tbOFZCpMyZLU2UATbxJE8gSb7FubW2L8afQb4twnKrw7KV2ozUqlwzq7KT8TCwBFojbFQr5VN0JF9mIPKDcRPuMWvN0C+Vo0HM06RJVZAgwQbqgbnzY4CZrh9NT8P8AfrJJG2GhkaW2K4gdqLE7E+hw3lcwmtRU16NQ1FFlgsiYBgFo2m0xixU81TXdiLc8VgVbn1/XFuaYtBHNVqDVdOVFdkMae9UBtR3HhkRtF8Sc/wAKrUKjUqtPQ6RqUkGJUMLqTyYYhcHDCpTIRrMpnSYsQemNU7Y8MarnazrSFQMUuDTM/sU2BBbcEe2IZM/B02NGFmcZfLAneeZC9NtzOLhwLhtE5HNVO5Q1F0lGYFyI0tbVIgneBscRkyADaWo6CLjVqB3nfSMGeEFAtVDqCsjDQLqzaSEt5cjbEpZXJaH4KwPkuMOlitoHI7cvf9DgdxHOVmZwGIRmJ0sbR0vtvEfLFjo8MU7UUv1k/nidT4YomAElSp0tFjEm8ibbxgTnKtGUUCOyNZmztE1HJVA2mQLWOm4Em5GHftDy9T74XpglKiI0jbUJRhJ5+EYP8Go06dRAjpIQIQqKC0aTqLIBJ8POdz1wO+0Pj2YpVKdKmQaT05YFA1xVbmQSDYexOIc5t9GpFMoJVnY2v1/v5Yf+71v9J+R/+uC1fjNfMgmqKClaTW7oiQXW40AgPYXMeUYl1ayg2bI+4A+hMjE5ZWu0NxRQWpvMmdogAjnP6Y90sqzMqliSQCYIuDBIJJM/inDFTg+grcMOZBYR4ov0nkDtNwJwzUy4bUAWOg3FrC0bmwBJ+mO5Tj/FE1GiRR4aoDEkmPDY89mNxsVb2574ep8PUz8c7iGFpJ+t5Ec7Y9cPyuoAkyusSCNyUqhjsQT4jflHXDCMirTUlirMshWuVLlahBbmRIE7EeuE5+D16T14MplugsC/OFA28wB7DywS4dlqNIkaiNSktYEgQwgajZiTHlMiSMQslQppXqFSQi+JFaC+hysDUBDWIPIEz0MQHrHRTKrLOXPzVtYuYvIgHz9MJJueh+tlk+5U6g8bVfMW/IOAPnyGIdThlAC4F+rMbrJ/1byI8iV5GcD8vQmoSRMMGjYRIG3na3LlHJ/NZdaCgLfcAbgNr07m5MSBNhE8pAbrQF+yQmRyixCAmQNpEQ17k8wAPfpidTzNFB4ZHpAwK4ZlKTaSwUlZ1XNyNfISLExbcBfKS4zCAQFX2xZRUv2LbHhxO8qGHX9pA+WGeKcQ1ElDpBERrY7eSmPrjv30mwWfnyI/9e+GnVnMEATyJJ+gn8sD4Y3s3NnnKuQJNX0DuPyJjBZcxRRKgFYEupBEgkSCDp0yQdoxWM1ke73URuLxtY/DthU1kgIGRvMneQZEC8254zgbkWWhWUMUDFmJ21XPMxfoZjHK+eQD4l5H8LRfaZm1uvLrgX3LIrTImLAgGxkeGJPl/kxswhPiWmW3nUJH8U6fMExynbC8mjUiwvnVLAd6qiCwYuF5/wAJkHbYnnj1lOIrqC/eFqMTA1HvLm1jUkxMD1OKrmcgsAmRIPhBuOWxNj8NzHLyx3JZJNQOptSloiIEg6YhyL3MWsfTC17YS7ffqbd33lRTqIgbC8RKwBzHkDGCdHtFQIlaikdZJ2sdz7++KD3Jc6alUlLP4RrMszX8GrSTJsdryIvjjZtBdadSpNyxXc7H4ZHLHM8bfoyZWPvRC6XLCynfbWjGIjfb5+eI+VTTUJqJp6qNzYMoiOkex548vVqO2olrGQPFCztE2EbDpGOU+HyB4wpPwzeY32nYCb7Y9FRSWyfLeg5knWmtUgytOowsIgFWI5kAE6YNwIJxyhRBoioFIFLSDzPhqOQdIIBY95TPIXNxF2qGVimSLOWUAzYlAJtJiCsHebESAYIJRA1KIgorC8AFw0KLRpI/qnljklXhVEetn0KsqakYaSgCjST8SrbYQB0gTO5xBzfF3GpFSQIAMMSInodMSemJXEKa1W8PeQRIgD4rAm4k+EAAxy8zhzIcMCvq7suo+LvHhzEkiwmYN/UnDJxirJydsg8NWu5IKmmu95MQZkL/AKbQbWnrYmszljU0QBJghGJGgpTiZvb5fCIHQnTlqciQpCkmJX4wNIPxCFkGNoU+kXKcM8WpalyTJOppgqNonSLdCL/wxL5OTsdKiHlOF6WKlpMAnlzt9dU+nlgtQy4Gyz52/XDVDLsjvtuiybbUwdtvxcp298STXFrzjqTYlJDq1GB5C9tpi1on1x7aiTvPpt9AMNDO9BBvyAt6zJxxDUaT5Xi3+f8AvBpgJX3Om1NlIixuNIPsW54q9OtUgrTmATyUCEAEywExPPqcHkoTEr9AT9TiFxvhagBklDHImTtvFheIjn0xo/oLIuUyhf4tSgA/jUarbAkgEwRsbgjmcSslSZNS0qqroMlQ2xJEXNh6fwnA08TCgTqmPFJUBiCSsCPDACgi06fTDuWzlUKRSBCm4AAmG0lhJXxx4bzgcWa0Ts3SMSab/Fbu97ACxUEFIAAvN5nbEeu+sA6bqYK1Z16JOmJgCJIIvAI6mHMgK1UxK3uBWNioAAFrnn1w9nFd23QlASQsGSBOkiNKyJtsLTGF4msitxIU5CUaaXO5DkSYuJIg+e9h0w3U4zVMQtOAI8IEbkxY+eOZhgEIIIuRpKxzKkSTvBnbYxNsQKlEzZxHLTYfUDBUE1sFsGZP4Pdf68Guy/8Ay9b/AHP/ABthYWGyfiLHsmZD93U/mp/1phjiv7pf9v8A8eFhY5V2XI9H/ubBClvl/wCUfmcLCwkifoxV+E/7g/rx44R+9y/phYWFj0ygXzn7x/5v/HQwyuFhY78XROXY7l/7/lgnkPib0/XCwsGfQEeqv70+o/LEvhf7w+v64WFiUBpdFJz/AO+X+cf1JiY//MVf9k/phYWL5RIEl/3afy/9xw5xPel/KP6VwsLEUOip5r94P52/PBPK/D7t/UcLCwz6Auz/2Q=="/>
          <p:cNvSpPr>
            <a:spLocks noChangeAspect="1" noChangeArrowheads="1"/>
          </p:cNvSpPr>
          <p:nvPr/>
        </p:nvSpPr>
        <p:spPr bwMode="auto">
          <a:xfrm>
            <a:off x="155575" y="-808038"/>
            <a:ext cx="1485900" cy="1685926"/>
          </a:xfrm>
          <a:prstGeom prst="rect">
            <a:avLst/>
          </a:prstGeom>
          <a:noFill/>
          <a:ln w="9525">
            <a:noFill/>
            <a:miter lim="800000"/>
            <a:headEnd/>
            <a:tailEnd/>
          </a:ln>
        </p:spPr>
        <p:txBody>
          <a:bodyPr/>
          <a:lstStyle/>
          <a:p>
            <a:endParaRPr lang="en-US">
              <a:latin typeface="Calibri" pitchFamily="34" charset="0"/>
            </a:endParaRPr>
          </a:p>
        </p:txBody>
      </p:sp>
      <p:sp>
        <p:nvSpPr>
          <p:cNvPr id="18436" name="AutoShape 4" descr="data:image/jpeg;base64,/9j/4AAQSkZJRgABAQAAAQABAAD/2wCEAAkGBhMSEBUUExQVFRUWGBgaGBUVGBobGhwaGBcYGBcXHxgYHSYfGBkjHxwYITAlJicpLCwsGx4xNTAqNSYrLCkBCQoKDgwOGg8PGikkHyQpLC0qKSwpLCkpKSkpKiwpKSkpKSwpKSkpKSkpLCwsKSwsKSwpLCksLCwsLCksKSw1LP/AABEIALEAnAMBIgACEQEDEQH/xAAcAAABBQEBAQAAAAAAAAAAAAAFAAMEBgcBAgj/xAA/EAACAQIEAwYDBQcCBgMAAAABAhEDIQAEEjEFQVEGEyJhcYEykaEHFEKxwSMzYnKy0fBScxY0Q8LD8YLS4f/EABkBAAMBAQEAAAAAAAAAAAAAAAECAwAEBf/EACMRAAICAgMAAgIDAAAAAAAAAAABAhEDIRIxQRMiMlFCYXH/2gAMAwEAAhEDEQA/ANnGFGEuPWNZFHAMescx3ACdx3HMdwAix3CGFgBFgNxvj1OhUpqzKuoz4mC2usX33n2GDBOMt7e8FNbOd5SXvBpUNMeEpqlRPKCD/wC8PBWxZukakjSJ63+ePWBvAWUZemiz4EVSDuCqgYJYmx1sWFjmOjAGFhYWFgGOYWFhYxjhx4OPZx4OCY4uPUYaqVQqkmwH+RHXFL479pFKhUNPUdQ3VACR6sxAn02xVKyS/ovOOxincB7ajMToYkrBZHABjqCLEe5xbcvXDqGGx/wj1xnGtm6dPsdwhhDHcINQscJx3A3j+Z0UT/EQvz39rR74y2zN0gTxTjhMwYUTEc7G5P6YrhzQk3Xf9F8/IYj57iMg9fFAFxAbSdvcGbiYOBWezgpU6dRkd+9qMoCbgLA1ec3taY3HPsSjBWcDUsjovHZzPy5Wd1m1rgr5+ZxZsnmtUqd1i/UHYxy6HzxnWUr9xmSDfTINiLFCRb0I9xiyZDis1kYEX0yJBIFRQw1DkYKmDe43xz5I/bRfFJpUy2RhYWFiJ1iwsLCxjHCYxEbitIGNXyBI+cYHcdzZ+HkN45npjKKvGmrVWao9S6nQtNgoBjw/F+H0gnFVjTVsnz3Rt1LMK4lSD6Y62Mp7G8fqiqKbMSD8J3IIvvzBHLGo0K2tFbaRt588JKHEKlbIHGX+H3Pyj+5xgfEcrUSq4cnUGIPwzMmTJ5Hf3x9D8QyhqJ4SAwus7T0Mcj/bfbGX8a43kRVKZqnUpVksy6Z+TLZl6Hnviq+0aBCXBu1aYM7AZRu/DRACkE8jJE+sfmY322LhNMin6knGa8E7UZeo4pZdTTS2qo1mIHJR15SdpMDGoUXGgaLC0foMSnlinwHbeSXNkjCxxWnHcAAsAO1lYKKUmF13NugI3/TFgxm32lZd3zVJWqN3bIAtFd2bWQ56BYKSTgoElordXiFGmRTytM1woYlnggs9Q1HPL00+lpnE3Idos1Tp6Uy4tJOxMAAkwHsNP1xN4L2Y7yVWoyKgE06J0k6jsasaiANRi0mLAA4NZ7I0splXB1KH71SzO7sVWjVqEyT4SQJtHTCyyeCrGuyoV+J12dmOXDAg6hN7AhisNIMNNjcht8WDhOby9bXUoyldzS7ymSAQ1IKlhA0yAAR5dZw3wvs9r8SVa9PxKBocxe2rSTfkI6YY4lwympZ3DMVIBq0VAqruCSiAB1vNgDEWMagrk9BUUanOFiFwWiVy9JSxchFljubC588TcGyoseXcAEnHrAntHxEUqLMeQJPtsPcwPnhkrYrdIr/EONIKxRyF1bE7Sd1J+UeYxUeK9kKocmkAyEzpMWn1tGA3GOKd6+rruP0x74TxLMAhadRwNomfYTh3kSWySg+0Wzsv2dem2up8WyqOWrf3jGh5WgURV5gX9TfEDgHBTSpqapL1SLsxmJ3CjYe2C2Ec+S0Oo1tijFI+0/sV97oGtSWa9IbDd0Fyvmw3Hy54vC46Rgp7BVnyplOJGi8ibHGo9kO11So6am8K7Lyg7+pOAX2udjPu1f7xTEUqxMgbLU3Yeh+IejDFa7KcV7uoFPt/bC54KS5IMHWj6YoMDcbG/wDn+dcPRisdmuNK9MLquIj+2LMpxPHLlEo0dwB7W0gaDGLxvzjUv0tg6cZzx7tPQfMVR3qgFe6BYwoKvJbfmQV+XQ4qlZObpHewcrRJYklikk7+IyfYFjbDXGKGqtWPRK9uR1UKg2nHnK9pctQ/61NpFMeEzBRVBPzHr5Y5R45latWoe8jWlUwB+EUXLb+Wo+2BIEWg32PMUFF51U/rpxBy9Nl4mYJIIkiZFnA25fEJxE4b2tyuXTSKmoAqbKfw+18eP+JKH3gZkOpADeCTPiZWHI2AWPfAps3I02mwIkY94rPYjjKVaZpqSTT5wdmJIuRvva/LFmxuh4u1Zw4y77TOPS3dKdoZv+wfm3yxoXHOIrQovUbZVJP9vU2HqRj5/wCNcSarUZm+JiWPqeXtYe2KQ1sWe9EXXJxof2Y8AL1O+b4Ke3mx2+Qv7jFE4LkGrVVRRJLAAeZ29sfQPAuErlqC0l5C56k3J+eJTdukNFE7HknHo48nGYT0Mdw3WrBEZjsoJMdAJOAuT7Y0qs6KdUwVBkU1u86B4qgkmOWHoUncf4Imby9ShU+FxE8wRdWHmDBx8x8c4RUymZelUEOjEW2PMMPIiD74+lqvaRUZUalVDNZR+zveDtUtEjfFD+17s/8AeaP3hKbLVojxyU8VOf4WJJUkkeRbDRdaYGU/sn2lKwJxs1HtIiZQV31ECAdIkybbWnr88fNnC6mlxfc743fsxSWrk2pFiNakahuDFiPMGDzxzTksciitoP5ntAjBe6IbVuTIAHO1jPlaPbGd5iqpdg4GrWYtLRJvAEx54F5zNOlSolasilGhlep3hBHLQroOm87bQcco5nLT469Q8vDpVY6RT0jF214S2+yVm6VNWBKohi3e6UmY2UnW23IYhZbNUqRhGqkxUBCqY8a6TaoVaRJ5Wn0w5xGtlzSK0CF1ESdECJmTpU6tjY4HURaxpAQRYPJiwJhDefyHnjUn2EnZY0g2qbkCRUmIjky6l5m5N53wXytWmV0hZPVIcbCPEhOASsNQbVTsZnTU2J2J7u87e3ysD57KMRqFzeTTcHaLEICTY4H+A7DPZ7iJSqxUqLDwn8o3GLTmO09NFXwuzFlUqBtO7SeQxmtetQPwVakcwVqOL+VSkY64ZfOgAxUBAE+Hv6ZtefEpU/NRjBVoL/aV2mDkUaZlVgsRsSPhHpMn2HQYzFjJxP4pmSTB3JlvU7D2GHuzXBjma60xYGSzclUXZvYfWMNN8UZKy/8A2UdnYBzDjySev4m/Qe+NKJxXF41Ty9GKfclKa+FQ5DECALabtj1ku1HeIGPcpI+F6sNztdYnEE6KB0v/AJ8/7Y8s+AuU7QmtU7vQgvEh5gwSIgX2wSGYY9ARa5I/IY1mA/aftVQGTrmlXoFxTfSNWoE6Tbwmb8sYqO1dYSFRATaV1z9GvzwIzXeIyh3Y6hMamIiSNj6HBHhefSnr1qxDFIK6baGJI8XIgxjq/F0Re9jv/FuZFxonz1n0/Hbl8hhxe12atPd+6tsP/n0/M4gDNhayvBKq1Mw0BiFIJBiwJg25TiTxHidN6elFdfECSzAiBrsABbf0sMblo1FfzlIhtURqJIAsAb2Ezb3O/ljSfs17VjToY+IW9fPFVNem2W7p0JYzpcMBpOospggmJPXrgPQrVMlmyHBDI5Vx5g/lsfPfniGbGskSkXTo2vthkKVswwbS8LUK6YlR4WJYWtImeQxUs5xXJUSNZqQZiykGLHa1gROCfD+11POmjlo1KzKWJHS49wYPtih/aLkXTPuhP4UJgACTMmPYfTC4X9akaa3ot3DOPZKqGNM1NKwCYQCSDaS3Sces92oyVFir97qIF4Ugi5EENtc9N8VH7P6JTPC9tLHbn4QDfy1fM4GcdyxObrgsYFRwIHKWA9BfFml2JWzR8nxfKVkLAPomBqG5EMbA8pHzwxnO0WQSoUdKhdY2g7jUIIbmDgN9mJIqV5uBTETbmQfnbFZ7u7Elpkx8z/8AnywtIOzT8lm8vUVWCuA3wgmDc6R+L13wG41xSk6g00KgSW1bkhoAmTYt088c7K0ieGZoRMkrr6eFQPlOK/xKqBCDYAW8gIUfK/uMMlWwekMsWa/O5/M4t1N2yeWRUOmtmAHZoutEToT1Y3PQAdcCezXDlYtWq2pUhrfzuAqDzdoHzxJzvFWzFXW+mTvpmPkSbCw6QMQm7ZRLRITO17FnY7G/t1Hph9MxUbckncm2G14iCunTTBK6SwLTbTO5gbDlh3L1VFjBn/USPlBHlhJSHSCnCeIslZCWYAMJiNrT87c+WLdW7SZZzLd6Dt4WgHzs/wDkYpasGYm17228sTKNAET/AGxHmwtGPV6lRiDULE8tUzG/Plc4KcIyiVNZImNP+o722BtgfxGn+2Cyq+BfiMCYnc9fTBThIVKbo1WmpZkMyWssztHXHp1s5vCL3Q74KNiy25XC++JGfVIGhQpDEeEEbT1N9scy1ALVRjVpEAqbFpIXSDaLTHXD1egkADMU28RMkVFA38mnflgUEmcGySOiyAbncSYDHny54J/aRwYPNdbsB497qD4Wv0kj09BiFwbNUU8LVAzXVQoeNTEwQYFrjcYtHbCp4KoMfu2uB5eWHS0I3spXYLjNKhV/aIzN+HTc+kcsXHtPwX7z3ecXcMiV1FwA7tpMjmupVPqPPGXVz3dTUtxNo+oxsv2d8TWvRjSAhBXRyg2diebHbyHmccGR8J8mdC+yoEdl8ilPPJAt3VU3veUH98CDkVfO5rWJhydyOZ6YPJ+z4k1GCGpU3En8QYoVcEcisYD98KOczJZS4drBTpI58wZx2tp78Ib6CPYmitPO5nkoAG0/itM4E08ghou3P9qRduTPFvYYP9hQHzGZcizhDp52Y7nbAOrxNENSjBnXVAIiLs3Le04Co27GuF5orlDSAsz628woAUTyBP1jAg5J2aTcseXmb74I1swNCouw3+kfIfnif2fpAvLfCCB7k2HkcTyS1ReMfSzcM4etLh5pEQ7eJjvJkRvaB0xWc7k7pO95sOojb1OL7mkVcu7HkpNvLpOKhmsylRpDEADYgTc9A1tvywlJKhI22OUKKnw2gJPKfhJ9cNKmjYgbCTHU9fXEjLlACZbVpI2WLiJ3nbDTMogMTBiCAJsZG59sTmkX8JjgKT7fVRhtcqXuADy5YaqVlJ3MAKLgT4VC9fLEnI5oKpEE38ug88c1OwNmP5ytVUlKjsTaRqJ8xud8SqFJe5aoQTDhY1AfEJBkgzzwHq5zW2prtabDoOm2HUzzaSimBIY+wIx6t2cwXy2WVswtPUYLgTb84688ea0aVIBFzMtP4QRyF7jA3hOdK1kYk2eT6CMEcvrrlKaKWY6iAoJMBR89sCjWGODcJ1d1Ug7gk6gLhjYAxMQNhzxb+1lTVSqGf+mfkQPPzOK92crL3C6otYAg2LODN9jAX64IdqeIDuyBB1U22ve0WwYXTsEqb0CM/wBm6JyYfvQtRkDKGZRLbkAEzHnzPpgf2G7ajI1GSqX7s8kuQ20QSN8DON8QNSqki1OlTpr6KNRPuzE+46YFVFBqAgYm8PONSKKVPRu65/K5zMitSq0mdF7sIHUs6kqdRWZCq5CgxHina+Ktx5qa5msTJOqwCz85+Hlb1xnWXzDI4ZCVZTqDLYz1EYInitViajVarVDMuXaTO95w8cVRoDe7NM7GOq1qug20pc+Gee3rOKnxvMJSqOxMVGqVTBP4e8MHAJOK1BJWpUBO5DsJ9YN8RarajJJJ6kz+eKqNLYlEzJ8Yl9LczAO2/Um0YvTcSy6LSpUqq1NLrJX8TlvG0dLACeQnnjNhR8QPTBLKOVqIx2DKSfffEJ472yinSo2bMVgaNRb3VtukTii5wBQhAIJJG/Q254s2T4lTqUHmZ8Q25ECOfnip8VApBVAeJJkgeXTCTiCHYRylQtA/hJnzvHP05YjCsTJN7c/UYd4KUYqL94TpVQFvq2iRP15YZzOX7us1KpClCyk8pGx9Db54hJeFVIeriCIG6z788N08xbn8hhupmtTSo8KiN5xGaQfXEmhkzN+HpUB1LSLj0Mb9RhZmjVXxtTKhpAkRv09MWevTZDpKOs306fODztsMeaeTJGo6QPFJZtEwLjl0+mOv5yaUWrRX8n3pRtIEAAGSFNzNgYmSOWNJ+xjhumpVzFR6Q0KaQGqHlgjaiDYrpkAzuCNr4plCGka2shM23WmjEeslsWjs1RBLpTq10hqaMyVNAcn70JgCwkUoEndr+Kwlkb0N8aog0cwaObzAYju0qVF0BRcavA4aJIjpa2POe4yHedJ9L2A25dfzxBzlB3qFtbEMVaWMklu6JJY7k94DfzxK4Zkx4tbOFZCpMyZLU2UATbxJE8gSb7FubW2L8afQb4twnKrw7KV2ozUqlwzq7KT8TCwBFojbFQr5VN0JF9mIPKDcRPuMWvN0C+Vo0HM06RJVZAgwQbqgbnzY4CZrh9NT8P8AfrJJG2GhkaW2K4gdqLE7E+hw3lcwmtRU16NQ1FFlgsiYBgFo2m0xixU81TXdiLc8VgVbn1/XFuaYtBHNVqDVdOVFdkMae9UBtR3HhkRtF8Sc/wAKrUKjUqtPQ6RqUkGJUMLqTyYYhcHDCpTIRrMpnSYsQemNU7Y8MarnazrSFQMUuDTM/sU2BBbcEe2IZM/B02NGFmcZfLAneeZC9NtzOLhwLhtE5HNVO5Q1F0lGYFyI0tbVIgneBscRkyADaWo6CLjVqB3nfSMGeEFAtVDqCsjDQLqzaSEt5cjbEpZXJaH4KwPkuMOlitoHI7cvf9DgdxHOVmZwGIRmJ0sbR0vtvEfLFjo8MU7UUv1k/nidT4YomAElSp0tFjEm8ibbxgTnKtGUUCOyNZmztE1HJVA2mQLWOm4Em5GHftDy9T74XpglKiI0jbUJRhJ5+EYP8Go06dRAjpIQIQqKC0aTqLIBJ8POdz1wO+0Pj2YpVKdKmQaT05YFA1xVbmQSDYexOIc5t9GpFMoJVnY2v1/v5Yf+71v9J+R/+uC1fjNfMgmqKClaTW7oiQXW40AgPYXMeUYl1ayg2bI+4A+hMjE5ZWu0NxRQWpvMmdogAjnP6Y90sqzMqliSQCYIuDBIJJM/inDFTg+grcMOZBYR4ov0nkDtNwJwzUy4bUAWOg3FrC0bmwBJ+mO5Tj/FE1GiRR4aoDEkmPDY89mNxsVb2574ep8PUz8c7iGFpJ+t5Ec7Y9cPyuoAkyusSCNyUqhjsQT4jflHXDCMirTUlirMshWuVLlahBbmRIE7EeuE5+D16T14MplugsC/OFA28wB7DywS4dlqNIkaiNSktYEgQwgajZiTHlMiSMQslQppXqFSQi+JFaC+hysDUBDWIPIEz0MQHrHRTKrLOXPzVtYuYvIgHz9MJJueh+tlk+5U6g8bVfMW/IOAPnyGIdThlAC4F+rMbrJ/1byI8iV5GcD8vQmoSRMMGjYRIG3na3LlHJ/NZdaCgLfcAbgNr07m5MSBNhE8pAbrQF+yQmRyixCAmQNpEQ17k8wAPfpidTzNFB4ZHpAwK4ZlKTaSwUlZ1XNyNfISLExbcBfKS4zCAQFX2xZRUv2LbHhxO8qGHX9pA+WGeKcQ1ElDpBERrY7eSmPrjv30mwWfnyI/9e+GnVnMEATyJJ+gn8sD4Y3s3NnnKuQJNX0DuPyJjBZcxRRKgFYEupBEgkSCDp0yQdoxWM1ke73URuLxtY/DthU1kgIGRvMneQZEC8254zgbkWWhWUMUDFmJ21XPMxfoZjHK+eQD4l5H8LRfaZm1uvLrgX3LIrTImLAgGxkeGJPl/kxswhPiWmW3nUJH8U6fMExynbC8mjUiwvnVLAd6qiCwYuF5/wAJkHbYnnj1lOIrqC/eFqMTA1HvLm1jUkxMD1OKrmcgsAmRIPhBuOWxNj8NzHLyx3JZJNQOptSloiIEg6YhyL3MWsfTC17YS7ffqbd33lRTqIgbC8RKwBzHkDGCdHtFQIlaikdZJ2sdz7++KD3Jc6alUlLP4RrMszX8GrSTJsdryIvjjZtBdadSpNyxXc7H4ZHLHM8bfoyZWPvRC6XLCynfbWjGIjfb5+eI+VTTUJqJp6qNzYMoiOkex548vVqO2olrGQPFCztE2EbDpGOU+HyB4wpPwzeY32nYCb7Y9FRSWyfLeg5knWmtUgytOowsIgFWI5kAE6YNwIJxyhRBoioFIFLSDzPhqOQdIIBY95TPIXNxF2qGVimSLOWUAzYlAJtJiCsHebESAYIJRA1KIgorC8AFw0KLRpI/qnljklXhVEetn0KsqakYaSgCjST8SrbYQB0gTO5xBzfF3GpFSQIAMMSInodMSemJXEKa1W8PeQRIgD4rAm4k+EAAxy8zhzIcMCvq7suo+LvHhzEkiwmYN/UnDJxirJydsg8NWu5IKmmu95MQZkL/AKbQbWnrYmszljU0QBJghGJGgpTiZvb5fCIHQnTlqciQpCkmJX4wNIPxCFkGNoU+kXKcM8WpalyTJOppgqNonSLdCL/wxL5OTsdKiHlOF6WKlpMAnlzt9dU+nlgtQy4Gyz52/XDVDLsjvtuiybbUwdtvxcp298STXFrzjqTYlJDq1GB5C9tpi1on1x7aiTvPpt9AMNDO9BBvyAt6zJxxDUaT5Xi3+f8AvBpgJX3Om1NlIixuNIPsW54q9OtUgrTmATyUCEAEywExPPqcHkoTEr9AT9TiFxvhagBklDHImTtvFheIjn0xo/oLIuUyhf4tSgA/jUarbAkgEwRsbgjmcSslSZNS0qqroMlQ2xJEXNh6fwnA08TCgTqmPFJUBiCSsCPDACgi06fTDuWzlUKRSBCm4AAmG0lhJXxx4bzgcWa0Ts3SMSab/Fbu97ACxUEFIAAvN5nbEeu+sA6bqYK1Z16JOmJgCJIIvAI6mHMgK1UxK3uBWNioAAFrnn1w9nFd23QlASQsGSBOkiNKyJtsLTGF4msitxIU5CUaaXO5DkSYuJIg+e9h0w3U4zVMQtOAI8IEbkxY+eOZhgEIIIuRpKxzKkSTvBnbYxNsQKlEzZxHLTYfUDBUE1sFsGZP4Pdf68Guy/8Ay9b/AHP/ABthYWGyfiLHsmZD93U/mp/1phjiv7pf9v8A8eFhY5V2XI9H/ubBClvl/wCUfmcLCwkifoxV+E/7g/rx44R+9y/phYWFj0ygXzn7x/5v/HQwyuFhY78XROXY7l/7/lgnkPib0/XCwsGfQEeqv70+o/LEvhf7w+v64WFiUBpdFJz/AO+X+cf1JiY//MVf9k/phYWL5RIEl/3afy/9xw5xPel/KP6VwsLEUOip5r94P52/PBPK/D7t/UcLCwz6Auz/2Q=="/>
          <p:cNvSpPr>
            <a:spLocks noChangeAspect="1" noChangeArrowheads="1"/>
          </p:cNvSpPr>
          <p:nvPr/>
        </p:nvSpPr>
        <p:spPr bwMode="auto">
          <a:xfrm>
            <a:off x="155575" y="-808038"/>
            <a:ext cx="1485900" cy="1685926"/>
          </a:xfrm>
          <a:prstGeom prst="rect">
            <a:avLst/>
          </a:prstGeom>
          <a:noFill/>
          <a:ln w="9525">
            <a:noFill/>
            <a:miter lim="800000"/>
            <a:headEnd/>
            <a:tailEnd/>
          </a:ln>
        </p:spPr>
        <p:txBody>
          <a:bodyPr/>
          <a:lstStyle/>
          <a:p>
            <a:endParaRPr lang="en-US">
              <a:latin typeface="Calibri" pitchFamily="34" charset="0"/>
            </a:endParaRPr>
          </a:p>
        </p:txBody>
      </p:sp>
      <p:pic>
        <p:nvPicPr>
          <p:cNvPr id="18437" name="Picture 6" descr="http://www.electricityforum.com/images/imperial-war-museum.jpg"/>
          <p:cNvPicPr>
            <a:picLocks noChangeAspect="1" noChangeArrowheads="1"/>
          </p:cNvPicPr>
          <p:nvPr/>
        </p:nvPicPr>
        <p:blipFill>
          <a:blip r:embed="rId3"/>
          <a:srcRect/>
          <a:stretch>
            <a:fillRect/>
          </a:stretch>
        </p:blipFill>
        <p:spPr bwMode="auto">
          <a:xfrm>
            <a:off x="3136900" y="188913"/>
            <a:ext cx="1866900" cy="2114550"/>
          </a:xfrm>
          <a:prstGeom prst="rect">
            <a:avLst/>
          </a:prstGeom>
          <a:noFill/>
          <a:ln w="9525">
            <a:noFill/>
            <a:miter lim="800000"/>
            <a:headEnd/>
            <a:tailEnd/>
          </a:ln>
        </p:spPr>
      </p:pic>
      <p:pic>
        <p:nvPicPr>
          <p:cNvPr id="18438" name="Picture 8" descr="http://t1.gstatic.com/images?q=tbn:ANd9GcQwlkYS3nGq6nrN0Z7Cw7atlH95xq9V3b0S-4KQxth4UN71gVMmsw"/>
          <p:cNvPicPr>
            <a:picLocks noChangeAspect="1" noChangeArrowheads="1"/>
          </p:cNvPicPr>
          <p:nvPr/>
        </p:nvPicPr>
        <p:blipFill>
          <a:blip r:embed="rId4"/>
          <a:srcRect/>
          <a:stretch>
            <a:fillRect/>
          </a:stretch>
        </p:blipFill>
        <p:spPr bwMode="auto">
          <a:xfrm>
            <a:off x="5435600" y="4167188"/>
            <a:ext cx="2971800" cy="2225675"/>
          </a:xfrm>
          <a:prstGeom prst="rect">
            <a:avLst/>
          </a:prstGeom>
          <a:noFill/>
          <a:ln w="9525">
            <a:noFill/>
            <a:miter lim="800000"/>
            <a:headEnd/>
            <a:tailEnd/>
          </a:ln>
        </p:spPr>
      </p:pic>
      <p:pic>
        <p:nvPicPr>
          <p:cNvPr id="18439" name="Picture 10" descr="http://t2.gstatic.com/images?q=tbn:ANd9GcTo5NQs0FQyCivq88KVv1hV4_A4RTdvGtHp128izQsJ50HqtGTijw"/>
          <p:cNvPicPr>
            <a:picLocks noChangeAspect="1" noChangeArrowheads="1"/>
          </p:cNvPicPr>
          <p:nvPr/>
        </p:nvPicPr>
        <p:blipFill>
          <a:blip r:embed="rId5"/>
          <a:srcRect/>
          <a:stretch>
            <a:fillRect/>
          </a:stretch>
        </p:blipFill>
        <p:spPr bwMode="auto">
          <a:xfrm>
            <a:off x="5435600" y="1700213"/>
            <a:ext cx="2971800" cy="2225675"/>
          </a:xfrm>
          <a:prstGeom prst="rect">
            <a:avLst/>
          </a:prstGeom>
          <a:noFill/>
          <a:ln w="9525">
            <a:noFill/>
            <a:miter lim="800000"/>
            <a:headEnd/>
            <a:tailEnd/>
          </a:ln>
        </p:spPr>
      </p:pic>
      <p:pic>
        <p:nvPicPr>
          <p:cNvPr id="18440" name="Picture 12" descr="http://upload.wikimedia.org/wikipedia/commons/2/2c/Mark_V_Tank_Imperial_War_Museum.jpg"/>
          <p:cNvPicPr>
            <a:picLocks noChangeAspect="1" noChangeArrowheads="1"/>
          </p:cNvPicPr>
          <p:nvPr/>
        </p:nvPicPr>
        <p:blipFill>
          <a:blip r:embed="rId6"/>
          <a:srcRect/>
          <a:stretch>
            <a:fillRect/>
          </a:stretch>
        </p:blipFill>
        <p:spPr bwMode="auto">
          <a:xfrm>
            <a:off x="168275" y="188913"/>
            <a:ext cx="2784475" cy="208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ytuł 1"/>
          <p:cNvSpPr>
            <a:spLocks noGrp="1"/>
          </p:cNvSpPr>
          <p:nvPr>
            <p:ph type="title"/>
          </p:nvPr>
        </p:nvSpPr>
        <p:spPr/>
        <p:txBody>
          <a:bodyPr/>
          <a:lstStyle/>
          <a:p>
            <a:r>
              <a:rPr lang="pl-PL" b="1" smtClean="0">
                <a:solidFill>
                  <a:srgbClr val="00B050"/>
                </a:solidFill>
              </a:rPr>
              <a:t>Trasa Londyn - Paryż</a:t>
            </a:r>
            <a:endParaRPr lang="en-US" b="1" smtClean="0">
              <a:solidFill>
                <a:srgbClr val="00B050"/>
              </a:solidFill>
            </a:endParaRPr>
          </a:p>
        </p:txBody>
      </p:sp>
      <p:pic>
        <p:nvPicPr>
          <p:cNvPr id="20482" name="Picture 2"/>
          <p:cNvPicPr>
            <a:picLocks noChangeAspect="1" noChangeArrowheads="1"/>
          </p:cNvPicPr>
          <p:nvPr/>
        </p:nvPicPr>
        <p:blipFill>
          <a:blip r:embed="rId2"/>
          <a:srcRect/>
          <a:stretch>
            <a:fillRect/>
          </a:stretch>
        </p:blipFill>
        <p:spPr bwMode="auto">
          <a:xfrm>
            <a:off x="323850" y="1314450"/>
            <a:ext cx="4714875" cy="4706938"/>
          </a:xfrm>
          <a:prstGeom prst="rect">
            <a:avLst/>
          </a:prstGeom>
          <a:noFill/>
          <a:ln w="9525">
            <a:noFill/>
            <a:miter lim="800000"/>
            <a:headEnd/>
            <a:tailEnd/>
          </a:ln>
        </p:spPr>
      </p:pic>
      <p:graphicFrame>
        <p:nvGraphicFramePr>
          <p:cNvPr id="4" name="Tabela 3"/>
          <p:cNvGraphicFramePr>
            <a:graphicFrameLocks noGrp="1"/>
          </p:cNvGraphicFramePr>
          <p:nvPr/>
        </p:nvGraphicFramePr>
        <p:xfrm>
          <a:off x="5148263" y="1341438"/>
          <a:ext cx="3719512" cy="1736725"/>
        </p:xfrm>
        <a:graphic>
          <a:graphicData uri="http://schemas.openxmlformats.org/drawingml/2006/table">
            <a:tbl>
              <a:tblPr firstRow="1" bandRow="1">
                <a:tableStyleId>{5C22544A-7EE6-4342-B048-85BDC9FD1C3A}</a:tableStyleId>
              </a:tblPr>
              <a:tblGrid>
                <a:gridCol w="1239912"/>
                <a:gridCol w="1239912"/>
                <a:gridCol w="1239912"/>
              </a:tblGrid>
              <a:tr h="360040">
                <a:tc>
                  <a:txBody>
                    <a:bodyPr/>
                    <a:lstStyle/>
                    <a:p>
                      <a:pPr algn="ctr"/>
                      <a:r>
                        <a:rPr lang="pl-PL" dirty="0" smtClean="0"/>
                        <a:t>Środek transportu</a:t>
                      </a:r>
                      <a:endParaRPr lang="en-US" dirty="0"/>
                    </a:p>
                  </a:txBody>
                  <a:tcPr anchor="ctr"/>
                </a:tc>
                <a:tc>
                  <a:txBody>
                    <a:bodyPr/>
                    <a:lstStyle/>
                    <a:p>
                      <a:pPr algn="ctr"/>
                      <a:r>
                        <a:rPr lang="pl-PL" dirty="0" smtClean="0"/>
                        <a:t>Długość</a:t>
                      </a:r>
                      <a:r>
                        <a:rPr lang="pl-PL" baseline="0" dirty="0" smtClean="0"/>
                        <a:t> trasy</a:t>
                      </a:r>
                      <a:endParaRPr lang="en-US" dirty="0"/>
                    </a:p>
                  </a:txBody>
                  <a:tcPr anchor="ctr"/>
                </a:tc>
                <a:tc>
                  <a:txBody>
                    <a:bodyPr/>
                    <a:lstStyle/>
                    <a:p>
                      <a:pPr algn="ctr"/>
                      <a:r>
                        <a:rPr lang="pl-PL" dirty="0" smtClean="0"/>
                        <a:t>Czas</a:t>
                      </a:r>
                      <a:endParaRPr lang="en-US" dirty="0"/>
                    </a:p>
                  </a:txBody>
                  <a:tcPr anchor="ctr"/>
                </a:tc>
              </a:tr>
              <a:tr h="144016">
                <a:tc>
                  <a:txBody>
                    <a:bodyPr/>
                    <a:lstStyle/>
                    <a:p>
                      <a:r>
                        <a:rPr lang="pl-PL" dirty="0" smtClean="0"/>
                        <a:t>samolot</a:t>
                      </a:r>
                      <a:endParaRPr lang="en-US" dirty="0"/>
                    </a:p>
                  </a:txBody>
                  <a:tcPr/>
                </a:tc>
                <a:tc>
                  <a:txBody>
                    <a:bodyPr/>
                    <a:lstStyle/>
                    <a:p>
                      <a:r>
                        <a:rPr lang="pl-PL" dirty="0" smtClean="0"/>
                        <a:t>375 km</a:t>
                      </a:r>
                      <a:endParaRPr lang="en-US" dirty="0"/>
                    </a:p>
                  </a:txBody>
                  <a:tcPr/>
                </a:tc>
                <a:tc>
                  <a:txBody>
                    <a:bodyPr/>
                    <a:lstStyle/>
                    <a:p>
                      <a:r>
                        <a:rPr lang="pl-PL" dirty="0" err="1" smtClean="0"/>
                        <a:t>1h</a:t>
                      </a:r>
                      <a:r>
                        <a:rPr lang="pl-PL" dirty="0" smtClean="0"/>
                        <a:t> </a:t>
                      </a:r>
                      <a:r>
                        <a:rPr lang="pl-PL" dirty="0" err="1" smtClean="0"/>
                        <a:t>10min</a:t>
                      </a:r>
                      <a:endParaRPr lang="en-US" dirty="0"/>
                    </a:p>
                  </a:txBody>
                  <a:tcPr/>
                </a:tc>
              </a:tr>
              <a:tr h="144016">
                <a:tc>
                  <a:txBody>
                    <a:bodyPr/>
                    <a:lstStyle/>
                    <a:p>
                      <a:r>
                        <a:rPr lang="pl-PL" dirty="0" smtClean="0"/>
                        <a:t>samochód</a:t>
                      </a:r>
                      <a:endParaRPr lang="en-US" dirty="0"/>
                    </a:p>
                  </a:txBody>
                  <a:tcPr/>
                </a:tc>
                <a:tc>
                  <a:txBody>
                    <a:bodyPr/>
                    <a:lstStyle/>
                    <a:p>
                      <a:r>
                        <a:rPr lang="pl-PL" dirty="0" smtClean="0"/>
                        <a:t>453 km</a:t>
                      </a:r>
                      <a:endParaRPr lang="en-US" dirty="0"/>
                    </a:p>
                  </a:txBody>
                  <a:tcPr/>
                </a:tc>
                <a:tc>
                  <a:txBody>
                    <a:bodyPr/>
                    <a:lstStyle/>
                    <a:p>
                      <a:r>
                        <a:rPr lang="pl-PL" dirty="0" err="1" smtClean="0"/>
                        <a:t>5h</a:t>
                      </a:r>
                      <a:r>
                        <a:rPr lang="pl-PL" dirty="0" smtClean="0"/>
                        <a:t> </a:t>
                      </a:r>
                      <a:r>
                        <a:rPr lang="pl-PL" dirty="0" err="1" smtClean="0"/>
                        <a:t>10min</a:t>
                      </a:r>
                      <a:endParaRPr lang="en-US" dirty="0"/>
                    </a:p>
                  </a:txBody>
                  <a:tcPr/>
                </a:tc>
              </a:tr>
              <a:tr h="144016">
                <a:tc>
                  <a:txBody>
                    <a:bodyPr/>
                    <a:lstStyle/>
                    <a:p>
                      <a:r>
                        <a:rPr lang="pl-PL" dirty="0" smtClean="0"/>
                        <a:t>pociąg</a:t>
                      </a:r>
                      <a:endParaRPr lang="en-US" dirty="0"/>
                    </a:p>
                  </a:txBody>
                  <a:tcPr/>
                </a:tc>
                <a:tc>
                  <a:txBody>
                    <a:bodyPr/>
                    <a:lstStyle/>
                    <a:p>
                      <a:r>
                        <a:rPr lang="pl-PL" dirty="0" smtClean="0"/>
                        <a:t>440 km</a:t>
                      </a:r>
                      <a:endParaRPr lang="en-US" dirty="0"/>
                    </a:p>
                  </a:txBody>
                  <a:tcPr/>
                </a:tc>
                <a:tc>
                  <a:txBody>
                    <a:bodyPr/>
                    <a:lstStyle/>
                    <a:p>
                      <a:r>
                        <a:rPr lang="pl-PL" dirty="0" err="1" smtClean="0"/>
                        <a:t>2h</a:t>
                      </a:r>
                      <a:r>
                        <a:rPr lang="pl-PL" dirty="0" smtClean="0"/>
                        <a:t> </a:t>
                      </a:r>
                      <a:r>
                        <a:rPr lang="pl-PL" dirty="0" err="1" smtClean="0"/>
                        <a:t>30min</a:t>
                      </a:r>
                      <a:endParaRPr lang="en-US" dirty="0"/>
                    </a:p>
                  </a:txBody>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ytuł 1"/>
          <p:cNvSpPr>
            <a:spLocks noGrp="1"/>
          </p:cNvSpPr>
          <p:nvPr>
            <p:ph type="title"/>
          </p:nvPr>
        </p:nvSpPr>
        <p:spPr>
          <a:xfrm>
            <a:off x="-17463" y="139700"/>
            <a:ext cx="4249738" cy="2497138"/>
          </a:xfrm>
        </p:spPr>
        <p:txBody>
          <a:bodyPr/>
          <a:lstStyle/>
          <a:p>
            <a:r>
              <a:rPr lang="pl-PL" sz="6000" b="1" smtClean="0">
                <a:solidFill>
                  <a:srgbClr val="00B050"/>
                </a:solidFill>
                <a:latin typeface="Tahoma" pitchFamily="34" charset="0"/>
                <a:cs typeface="Tahoma" pitchFamily="34" charset="0"/>
              </a:rPr>
              <a:t>FRANCJA - PARYŻ</a:t>
            </a:r>
          </a:p>
        </p:txBody>
      </p:sp>
      <p:pic>
        <p:nvPicPr>
          <p:cNvPr id="21506" name="Picture 2"/>
          <p:cNvPicPr>
            <a:picLocks noChangeAspect="1" noChangeArrowheads="1"/>
          </p:cNvPicPr>
          <p:nvPr/>
        </p:nvPicPr>
        <p:blipFill>
          <a:blip r:embed="rId2"/>
          <a:srcRect/>
          <a:stretch>
            <a:fillRect/>
          </a:stretch>
        </p:blipFill>
        <p:spPr bwMode="auto">
          <a:xfrm>
            <a:off x="4140200" y="139700"/>
            <a:ext cx="4762500" cy="6648450"/>
          </a:xfrm>
          <a:prstGeom prst="rect">
            <a:avLst/>
          </a:prstGeom>
          <a:noFill/>
          <a:ln w="9525">
            <a:noFill/>
            <a:miter lim="800000"/>
            <a:headEnd/>
            <a:tailEnd/>
          </a:ln>
        </p:spPr>
      </p:pic>
      <p:grpSp>
        <p:nvGrpSpPr>
          <p:cNvPr id="21507" name="Grupa 3"/>
          <p:cNvGrpSpPr>
            <a:grpSpLocks/>
          </p:cNvGrpSpPr>
          <p:nvPr/>
        </p:nvGrpSpPr>
        <p:grpSpPr bwMode="auto">
          <a:xfrm>
            <a:off x="6156325" y="2205038"/>
            <a:ext cx="931863" cy="450850"/>
            <a:chOff x="-1379227" y="2852936"/>
            <a:chExt cx="891591" cy="450633"/>
          </a:xfrm>
        </p:grpSpPr>
        <p:sp>
          <p:nvSpPr>
            <p:cNvPr id="5" name="Elipsa 4"/>
            <p:cNvSpPr/>
            <p:nvPr/>
          </p:nvSpPr>
          <p:spPr>
            <a:xfrm>
              <a:off x="-827868" y="2852936"/>
              <a:ext cx="142776" cy="1443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09" name="pole tekstowe 5"/>
            <p:cNvSpPr txBox="1">
              <a:spLocks noChangeArrowheads="1"/>
            </p:cNvSpPr>
            <p:nvPr/>
          </p:nvSpPr>
          <p:spPr bwMode="auto">
            <a:xfrm>
              <a:off x="-1379227" y="2934237"/>
              <a:ext cx="891591"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PARYŻ</a:t>
              </a:r>
              <a:endParaRPr lang="en-US" b="1">
                <a:solidFill>
                  <a:schemeClr val="bg1"/>
                </a:solidFill>
                <a:latin typeface="Calibri" pitchFamily="34" charset="0"/>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561975"/>
          </a:xfrm>
        </p:spPr>
        <p:txBody>
          <a:bodyPr rtlCol="0">
            <a:normAutofit fontScale="90000"/>
          </a:bodyPr>
          <a:lstStyle/>
          <a:p>
            <a:pPr fontAlgn="auto">
              <a:spcAft>
                <a:spcPts val="0"/>
              </a:spcAft>
              <a:defRPr/>
            </a:pPr>
            <a:r>
              <a:rPr lang="pl-PL" b="1" dirty="0" smtClean="0">
                <a:solidFill>
                  <a:srgbClr val="00B050"/>
                </a:solidFill>
              </a:rPr>
              <a:t>Zwiedzanie Paryża</a:t>
            </a:r>
            <a:endParaRPr lang="en-US" b="1" dirty="0">
              <a:solidFill>
                <a:srgbClr val="00B050"/>
              </a:solidFill>
            </a:endParaRPr>
          </a:p>
        </p:txBody>
      </p:sp>
      <p:graphicFrame>
        <p:nvGraphicFramePr>
          <p:cNvPr id="6" name="Symbol zastępczy zawartości 5"/>
          <p:cNvGraphicFramePr>
            <a:graphicFrameLocks noGrp="1"/>
          </p:cNvGraphicFramePr>
          <p:nvPr>
            <p:ph idx="1"/>
          </p:nvPr>
        </p:nvGraphicFramePr>
        <p:xfrm>
          <a:off x="900113" y="836613"/>
          <a:ext cx="7354887" cy="3475037"/>
        </p:xfrm>
        <a:graphic>
          <a:graphicData uri="http://schemas.openxmlformats.org/drawingml/2006/table">
            <a:tbl>
              <a:tblPr firstRow="1" bandRow="1">
                <a:tableStyleId>{5C22544A-7EE6-4342-B048-85BDC9FD1C3A}</a:tableStyleId>
              </a:tblPr>
              <a:tblGrid>
                <a:gridCol w="2242592"/>
                <a:gridCol w="1944216"/>
                <a:gridCol w="1008112"/>
                <a:gridCol w="864096"/>
                <a:gridCol w="648072"/>
                <a:gridCol w="648072"/>
              </a:tblGrid>
              <a:tr h="144016">
                <a:tc>
                  <a:txBody>
                    <a:bodyPr/>
                    <a:lstStyle/>
                    <a:p>
                      <a:pPr algn="ctr"/>
                      <a:endParaRPr lang="en-US" sz="1200" dirty="0"/>
                    </a:p>
                  </a:txBody>
                  <a:tcPr/>
                </a:tc>
                <a:tc>
                  <a:txBody>
                    <a:bodyPr/>
                    <a:lstStyle/>
                    <a:p>
                      <a:pPr algn="ctr"/>
                      <a:endParaRPr lang="en-US" sz="1200" dirty="0"/>
                    </a:p>
                  </a:txBody>
                  <a:tcPr/>
                </a:tc>
                <a:tc>
                  <a:txBody>
                    <a:bodyPr/>
                    <a:lstStyle/>
                    <a:p>
                      <a:pPr algn="ctr"/>
                      <a:r>
                        <a:rPr lang="pl-PL" sz="1200" dirty="0" smtClean="0"/>
                        <a:t>Czas</a:t>
                      </a:r>
                      <a:r>
                        <a:rPr lang="pl-PL" sz="1200" baseline="0" dirty="0" smtClean="0"/>
                        <a:t> zwiedzania</a:t>
                      </a:r>
                      <a:endParaRPr lang="en-US" sz="1200" dirty="0"/>
                    </a:p>
                  </a:txBody>
                  <a:tcPr/>
                </a:tc>
                <a:tc>
                  <a:txBody>
                    <a:bodyPr/>
                    <a:lstStyle/>
                    <a:p>
                      <a:pPr algn="ctr"/>
                      <a:r>
                        <a:rPr lang="pl-PL" sz="1200" dirty="0" smtClean="0"/>
                        <a:t>Odległość</a:t>
                      </a:r>
                      <a:r>
                        <a:rPr lang="pl-PL" sz="1200" baseline="0" dirty="0" smtClean="0"/>
                        <a:t> [km]</a:t>
                      </a:r>
                      <a:endParaRPr lang="en-US" sz="1200" dirty="0"/>
                    </a:p>
                  </a:txBody>
                  <a:tcPr/>
                </a:tc>
                <a:tc>
                  <a:txBody>
                    <a:bodyPr/>
                    <a:lstStyle/>
                    <a:p>
                      <a:pPr algn="ctr"/>
                      <a:r>
                        <a:rPr lang="pl-PL" sz="1200" dirty="0" smtClean="0"/>
                        <a:t>Taxi</a:t>
                      </a:r>
                      <a:endParaRPr lang="en-US" sz="1200" dirty="0"/>
                    </a:p>
                  </a:txBody>
                  <a:tcPr/>
                </a:tc>
                <a:tc>
                  <a:txBody>
                    <a:bodyPr/>
                    <a:lstStyle/>
                    <a:p>
                      <a:pPr algn="ctr"/>
                      <a:r>
                        <a:rPr lang="pl-PL" sz="1200" dirty="0" smtClean="0"/>
                        <a:t>pieszo</a:t>
                      </a:r>
                      <a:endParaRPr lang="en-US" sz="1200" dirty="0"/>
                    </a:p>
                  </a:txBody>
                  <a:tcPr/>
                </a:tc>
              </a:tr>
              <a:tr h="123442">
                <a:tc>
                  <a:txBody>
                    <a:bodyPr/>
                    <a:lstStyle/>
                    <a:p>
                      <a:r>
                        <a:rPr lang="pl-PL" sz="1200" dirty="0" smtClean="0"/>
                        <a:t>La </a:t>
                      </a:r>
                      <a:r>
                        <a:rPr lang="pl-PL" sz="1200" dirty="0" err="1" smtClean="0"/>
                        <a:t>Defence</a:t>
                      </a:r>
                      <a:endParaRPr lang="en-US" sz="1200" dirty="0"/>
                    </a:p>
                  </a:txBody>
                  <a:tcPr/>
                </a:tc>
                <a:tc>
                  <a:txBody>
                    <a:bodyPr/>
                    <a:lstStyle/>
                    <a:p>
                      <a:endParaRPr lang="en-US" sz="1200" dirty="0"/>
                    </a:p>
                  </a:txBody>
                  <a:tcPr/>
                </a:tc>
                <a:tc>
                  <a:txBody>
                    <a:bodyPr/>
                    <a:lstStyle/>
                    <a:p>
                      <a:pPr algn="ctr"/>
                      <a:r>
                        <a:rPr lang="pl-PL" sz="1200" dirty="0" smtClean="0"/>
                        <a:t>00:30</a:t>
                      </a:r>
                      <a:endParaRPr lang="en-US" sz="1200" dirty="0"/>
                    </a:p>
                  </a:txBody>
                  <a:tcPr/>
                </a:tc>
                <a:tc>
                  <a:txBody>
                    <a:bodyPr/>
                    <a:lstStyle/>
                    <a:p>
                      <a:pPr algn="ctr"/>
                      <a:endParaRPr lang="en-US" sz="1200"/>
                    </a:p>
                  </a:txBody>
                  <a:tcPr/>
                </a:tc>
                <a:tc>
                  <a:txBody>
                    <a:bodyPr/>
                    <a:lstStyle/>
                    <a:p>
                      <a:pPr algn="ctr"/>
                      <a:endParaRPr lang="en-US" sz="1200"/>
                    </a:p>
                  </a:txBody>
                  <a:tcPr/>
                </a:tc>
                <a:tc>
                  <a:txBody>
                    <a:bodyPr/>
                    <a:lstStyle/>
                    <a:p>
                      <a:pPr algn="ctr"/>
                      <a:endParaRPr lang="en-US" sz="1200"/>
                    </a:p>
                  </a:txBody>
                  <a:tcPr/>
                </a:tc>
              </a:tr>
              <a:tr h="1234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dirty="0" smtClean="0"/>
                        <a:t>La </a:t>
                      </a:r>
                      <a:r>
                        <a:rPr lang="pl-PL" sz="1200" dirty="0" err="1" smtClean="0"/>
                        <a:t>Defence</a:t>
                      </a:r>
                      <a:endParaRPr lang="en-US" sz="1200" dirty="0" smtClean="0"/>
                    </a:p>
                  </a:txBody>
                  <a:tcPr/>
                </a:tc>
                <a:tc>
                  <a:txBody>
                    <a:bodyPr/>
                    <a:lstStyle/>
                    <a:p>
                      <a:r>
                        <a:rPr lang="pl-PL" sz="1200" dirty="0" smtClean="0"/>
                        <a:t>Łuk </a:t>
                      </a:r>
                      <a:r>
                        <a:rPr lang="pl-PL" sz="1200" dirty="0" err="1" smtClean="0"/>
                        <a:t>Trumfalny</a:t>
                      </a:r>
                      <a:endParaRPr lang="en-US" sz="1200" dirty="0"/>
                    </a:p>
                  </a:txBody>
                  <a:tcPr/>
                </a:tc>
                <a:tc>
                  <a:txBody>
                    <a:bodyPr/>
                    <a:lstStyle/>
                    <a:p>
                      <a:pPr algn="ctr"/>
                      <a:endParaRPr lang="en-US" sz="1200" dirty="0"/>
                    </a:p>
                  </a:txBody>
                  <a:tcPr/>
                </a:tc>
                <a:tc>
                  <a:txBody>
                    <a:bodyPr/>
                    <a:lstStyle/>
                    <a:p>
                      <a:pPr algn="ctr"/>
                      <a:r>
                        <a:rPr lang="pl-PL" sz="1200" dirty="0" smtClean="0"/>
                        <a:t>4</a:t>
                      </a:r>
                      <a:endParaRPr lang="en-US" sz="1200" dirty="0"/>
                    </a:p>
                  </a:txBody>
                  <a:tcPr/>
                </a:tc>
                <a:tc>
                  <a:txBody>
                    <a:bodyPr/>
                    <a:lstStyle/>
                    <a:p>
                      <a:pPr algn="ctr"/>
                      <a:r>
                        <a:rPr lang="pl-PL" sz="1200" dirty="0" smtClean="0"/>
                        <a:t>00:15</a:t>
                      </a:r>
                      <a:endParaRPr lang="en-US" sz="1200" dirty="0"/>
                    </a:p>
                  </a:txBody>
                  <a:tcPr/>
                </a:tc>
                <a:tc>
                  <a:txBody>
                    <a:bodyPr/>
                    <a:lstStyle/>
                    <a:p>
                      <a:pPr algn="ctr"/>
                      <a:r>
                        <a:rPr lang="pl-PL" sz="1200" dirty="0" smtClean="0"/>
                        <a:t>00:50</a:t>
                      </a:r>
                      <a:endParaRPr lang="en-US" sz="1200" dirty="0"/>
                    </a:p>
                  </a:txBody>
                  <a:tcPr/>
                </a:tc>
              </a:tr>
              <a:tr h="123442">
                <a:tc>
                  <a:txBody>
                    <a:bodyPr/>
                    <a:lstStyle/>
                    <a:p>
                      <a:r>
                        <a:rPr lang="pl-PL" sz="1200" dirty="0" smtClean="0"/>
                        <a:t>Łuk </a:t>
                      </a:r>
                      <a:r>
                        <a:rPr lang="pl-PL" sz="1200" dirty="0" err="1" smtClean="0"/>
                        <a:t>Trumfalny</a:t>
                      </a:r>
                      <a:endParaRPr lang="en-US" sz="1200" dirty="0"/>
                    </a:p>
                  </a:txBody>
                  <a:tcPr/>
                </a:tc>
                <a:tc>
                  <a:txBody>
                    <a:bodyPr/>
                    <a:lstStyle/>
                    <a:p>
                      <a:r>
                        <a:rPr lang="pl-PL" sz="1200" dirty="0" err="1" smtClean="0"/>
                        <a:t>Sacre</a:t>
                      </a:r>
                      <a:r>
                        <a:rPr lang="pl-PL" sz="1200" baseline="0" dirty="0" smtClean="0"/>
                        <a:t> </a:t>
                      </a:r>
                      <a:r>
                        <a:rPr lang="pl-PL" sz="1200" baseline="0" dirty="0" err="1" smtClean="0"/>
                        <a:t>Coeur</a:t>
                      </a:r>
                      <a:endParaRPr lang="en-US" sz="1200" dirty="0"/>
                    </a:p>
                  </a:txBody>
                  <a:tcPr/>
                </a:tc>
                <a:tc>
                  <a:txBody>
                    <a:bodyPr/>
                    <a:lstStyle/>
                    <a:p>
                      <a:pPr algn="ctr"/>
                      <a:endParaRPr lang="en-US" sz="1200" dirty="0"/>
                    </a:p>
                  </a:txBody>
                  <a:tcPr/>
                </a:tc>
                <a:tc>
                  <a:txBody>
                    <a:bodyPr/>
                    <a:lstStyle/>
                    <a:p>
                      <a:pPr algn="ctr"/>
                      <a:r>
                        <a:rPr lang="pl-PL" sz="1200" dirty="0" smtClean="0"/>
                        <a:t>4</a:t>
                      </a:r>
                      <a:endParaRPr lang="en-US" sz="1200" dirty="0"/>
                    </a:p>
                  </a:txBody>
                  <a:tcPr/>
                </a:tc>
                <a:tc>
                  <a:txBody>
                    <a:bodyPr/>
                    <a:lstStyle/>
                    <a:p>
                      <a:pPr algn="ctr"/>
                      <a:r>
                        <a:rPr lang="pl-PL" sz="1200" dirty="0" smtClean="0"/>
                        <a:t>00:15</a:t>
                      </a:r>
                      <a:endParaRPr lang="en-US" sz="1200" dirty="0"/>
                    </a:p>
                  </a:txBody>
                  <a:tcPr/>
                </a:tc>
                <a:tc>
                  <a:txBody>
                    <a:bodyPr/>
                    <a:lstStyle/>
                    <a:p>
                      <a:pPr algn="ctr"/>
                      <a:r>
                        <a:rPr lang="pl-PL" sz="1200" dirty="0" smtClean="0"/>
                        <a:t>00:50</a:t>
                      </a:r>
                      <a:endParaRPr lang="en-US" sz="1200" dirty="0"/>
                    </a:p>
                  </a:txBody>
                  <a:tcPr/>
                </a:tc>
              </a:tr>
              <a:tr h="123442">
                <a:tc>
                  <a:txBody>
                    <a:bodyPr/>
                    <a:lstStyle/>
                    <a:p>
                      <a:r>
                        <a:rPr lang="pl-PL" sz="1200" dirty="0" err="1" smtClean="0"/>
                        <a:t>Sacre</a:t>
                      </a:r>
                      <a:r>
                        <a:rPr lang="pl-PL" sz="1200" baseline="0" dirty="0" smtClean="0"/>
                        <a:t> </a:t>
                      </a:r>
                      <a:r>
                        <a:rPr lang="pl-PL" sz="1200" baseline="0" dirty="0" err="1" smtClean="0"/>
                        <a:t>Coeur</a:t>
                      </a:r>
                      <a:endParaRPr lang="en-US" sz="1200" dirty="0"/>
                    </a:p>
                  </a:txBody>
                  <a:tcPr/>
                </a:tc>
                <a:tc>
                  <a:txBody>
                    <a:bodyPr/>
                    <a:lstStyle/>
                    <a:p>
                      <a:endParaRPr 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200" dirty="0" smtClean="0"/>
                        <a:t>00:30</a:t>
                      </a:r>
                      <a:endParaRPr lang="en-US" sz="1200" dirty="0" smtClean="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r>
              <a:tr h="123442">
                <a:tc>
                  <a:txBody>
                    <a:bodyPr/>
                    <a:lstStyle/>
                    <a:p>
                      <a:r>
                        <a:rPr lang="pl-PL" sz="1200" dirty="0" err="1" smtClean="0"/>
                        <a:t>Sacre</a:t>
                      </a:r>
                      <a:r>
                        <a:rPr lang="pl-PL" sz="1200" baseline="0" dirty="0" smtClean="0"/>
                        <a:t> </a:t>
                      </a:r>
                      <a:r>
                        <a:rPr lang="pl-PL" sz="1200" baseline="0" dirty="0" err="1" smtClean="0"/>
                        <a:t>Coeur</a:t>
                      </a:r>
                      <a:endParaRPr lang="en-US" sz="1200" dirty="0"/>
                    </a:p>
                  </a:txBody>
                  <a:tcPr/>
                </a:tc>
                <a:tc>
                  <a:txBody>
                    <a:bodyPr/>
                    <a:lstStyle/>
                    <a:p>
                      <a:r>
                        <a:rPr lang="pl-PL" sz="1200" dirty="0" smtClean="0"/>
                        <a:t>Notre Dame</a:t>
                      </a:r>
                      <a:endParaRPr lang="en-US" sz="1200" dirty="0"/>
                    </a:p>
                  </a:txBody>
                  <a:tcPr/>
                </a:tc>
                <a:tc>
                  <a:txBody>
                    <a:bodyPr/>
                    <a:lstStyle/>
                    <a:p>
                      <a:pPr algn="ctr"/>
                      <a:endParaRPr lang="en-US" sz="1200" dirty="0"/>
                    </a:p>
                  </a:txBody>
                  <a:tcPr/>
                </a:tc>
                <a:tc>
                  <a:txBody>
                    <a:bodyPr/>
                    <a:lstStyle/>
                    <a:p>
                      <a:pPr algn="ctr"/>
                      <a:r>
                        <a:rPr lang="pl-PL" sz="1200" dirty="0" smtClean="0"/>
                        <a:t>4</a:t>
                      </a:r>
                      <a:endParaRPr lang="en-US" sz="1200" dirty="0"/>
                    </a:p>
                  </a:txBody>
                  <a:tcPr/>
                </a:tc>
                <a:tc>
                  <a:txBody>
                    <a:bodyPr/>
                    <a:lstStyle/>
                    <a:p>
                      <a:pPr algn="ctr"/>
                      <a:r>
                        <a:rPr lang="pl-PL" sz="1200" dirty="0" smtClean="0"/>
                        <a:t>00:20</a:t>
                      </a:r>
                      <a:endParaRPr lang="en-US" sz="1200" dirty="0"/>
                    </a:p>
                  </a:txBody>
                  <a:tcPr/>
                </a:tc>
                <a:tc>
                  <a:txBody>
                    <a:bodyPr/>
                    <a:lstStyle/>
                    <a:p>
                      <a:pPr algn="ctr"/>
                      <a:r>
                        <a:rPr lang="pl-PL" sz="1200" dirty="0" smtClean="0"/>
                        <a:t>00:50</a:t>
                      </a:r>
                      <a:endParaRPr lang="en-US" sz="1200" dirty="0"/>
                    </a:p>
                  </a:txBody>
                  <a:tcPr/>
                </a:tc>
              </a:tr>
              <a:tr h="1234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Notre Dame</a:t>
                      </a:r>
                    </a:p>
                  </a:txBody>
                  <a:tcPr/>
                </a:tc>
                <a:tc>
                  <a:txBody>
                    <a:bodyPr/>
                    <a:lstStyle/>
                    <a:p>
                      <a:endParaRPr lang="en-US" sz="1200" dirty="0"/>
                    </a:p>
                  </a:txBody>
                  <a:tcPr/>
                </a:tc>
                <a:tc>
                  <a:txBody>
                    <a:bodyPr/>
                    <a:lstStyle/>
                    <a:p>
                      <a:pPr algn="ctr"/>
                      <a:r>
                        <a:rPr lang="pl-PL" sz="1200" dirty="0" smtClean="0"/>
                        <a:t>00:30</a:t>
                      </a: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r>
              <a:tr h="1234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dirty="0" smtClean="0"/>
                        <a:t>Notre Dame</a:t>
                      </a:r>
                      <a:endParaRPr lang="en-US" sz="1200" dirty="0" smtClean="0"/>
                    </a:p>
                  </a:txBody>
                  <a:tcPr/>
                </a:tc>
                <a:tc>
                  <a:txBody>
                    <a:bodyPr/>
                    <a:lstStyle/>
                    <a:p>
                      <a:r>
                        <a:rPr lang="pl-PL" sz="1200" dirty="0" err="1" smtClean="0"/>
                        <a:t>Musée</a:t>
                      </a:r>
                      <a:r>
                        <a:rPr lang="pl-PL" sz="1200" dirty="0" smtClean="0"/>
                        <a:t> </a:t>
                      </a:r>
                      <a:r>
                        <a:rPr lang="pl-PL" sz="1200" dirty="0" err="1" smtClean="0"/>
                        <a:t>du</a:t>
                      </a:r>
                      <a:r>
                        <a:rPr lang="pl-PL" sz="1200" dirty="0" smtClean="0"/>
                        <a:t> </a:t>
                      </a:r>
                      <a:r>
                        <a:rPr lang="pl-PL" sz="1200" dirty="0" err="1" smtClean="0"/>
                        <a:t>Louvre</a:t>
                      </a:r>
                      <a:endParaRPr lang="en-US" sz="1200" dirty="0"/>
                    </a:p>
                  </a:txBody>
                  <a:tcPr/>
                </a:tc>
                <a:tc>
                  <a:txBody>
                    <a:bodyPr/>
                    <a:lstStyle/>
                    <a:p>
                      <a:pPr algn="ctr"/>
                      <a:endParaRPr lang="en-US" sz="1200" dirty="0"/>
                    </a:p>
                  </a:txBody>
                  <a:tcPr/>
                </a:tc>
                <a:tc>
                  <a:txBody>
                    <a:bodyPr/>
                    <a:lstStyle/>
                    <a:p>
                      <a:pPr algn="ctr"/>
                      <a:r>
                        <a:rPr lang="pl-PL" sz="1200" dirty="0" smtClean="0"/>
                        <a:t>2</a:t>
                      </a:r>
                      <a:endParaRPr lang="en-US" sz="1200" dirty="0"/>
                    </a:p>
                  </a:txBody>
                  <a:tcPr/>
                </a:tc>
                <a:tc>
                  <a:txBody>
                    <a:bodyPr/>
                    <a:lstStyle/>
                    <a:p>
                      <a:pPr algn="ctr"/>
                      <a:r>
                        <a:rPr lang="pl-PL" sz="1200" dirty="0" smtClean="0"/>
                        <a:t>00:10</a:t>
                      </a:r>
                      <a:endParaRPr lang="en-US" sz="1200" dirty="0"/>
                    </a:p>
                  </a:txBody>
                  <a:tcPr/>
                </a:tc>
                <a:tc>
                  <a:txBody>
                    <a:bodyPr/>
                    <a:lstStyle/>
                    <a:p>
                      <a:pPr algn="ctr"/>
                      <a:r>
                        <a:rPr lang="pl-PL" sz="1200" dirty="0" smtClean="0"/>
                        <a:t>00:25</a:t>
                      </a:r>
                      <a:endParaRPr lang="en-US" sz="1200" dirty="0"/>
                    </a:p>
                  </a:txBody>
                  <a:tcPr/>
                </a:tc>
              </a:tr>
              <a:tr h="1234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dirty="0" err="1" smtClean="0"/>
                        <a:t>Musée</a:t>
                      </a:r>
                      <a:r>
                        <a:rPr lang="pl-PL" sz="1200" dirty="0" smtClean="0"/>
                        <a:t> </a:t>
                      </a:r>
                      <a:r>
                        <a:rPr lang="pl-PL" sz="1200" dirty="0" err="1" smtClean="0"/>
                        <a:t>du</a:t>
                      </a:r>
                      <a:r>
                        <a:rPr lang="pl-PL" sz="1200" dirty="0" smtClean="0"/>
                        <a:t> </a:t>
                      </a:r>
                      <a:r>
                        <a:rPr lang="pl-PL" sz="1200" dirty="0" err="1" smtClean="0"/>
                        <a:t>Louvre</a:t>
                      </a:r>
                      <a:endParaRPr lang="en-US" sz="1200" dirty="0" smtClean="0"/>
                    </a:p>
                  </a:txBody>
                  <a:tcPr/>
                </a:tc>
                <a:tc>
                  <a:txBody>
                    <a:bodyPr/>
                    <a:lstStyle/>
                    <a:p>
                      <a:endParaRPr lang="en-US" sz="1200" dirty="0"/>
                    </a:p>
                  </a:txBody>
                  <a:tcPr/>
                </a:tc>
                <a:tc>
                  <a:txBody>
                    <a:bodyPr/>
                    <a:lstStyle/>
                    <a:p>
                      <a:pPr algn="ctr"/>
                      <a:r>
                        <a:rPr lang="pl-PL" sz="1200" dirty="0" smtClean="0"/>
                        <a:t>06:00</a:t>
                      </a: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r>
              <a:tr h="1234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dirty="0" err="1" smtClean="0"/>
                        <a:t>Musée</a:t>
                      </a:r>
                      <a:r>
                        <a:rPr lang="pl-PL" sz="1200" dirty="0" smtClean="0"/>
                        <a:t> </a:t>
                      </a:r>
                      <a:r>
                        <a:rPr lang="pl-PL" sz="1200" dirty="0" err="1" smtClean="0"/>
                        <a:t>du</a:t>
                      </a:r>
                      <a:r>
                        <a:rPr lang="pl-PL" sz="1200" dirty="0" smtClean="0"/>
                        <a:t> </a:t>
                      </a:r>
                      <a:r>
                        <a:rPr lang="pl-PL" sz="1200" dirty="0" err="1" smtClean="0"/>
                        <a:t>Louvre</a:t>
                      </a:r>
                      <a:endParaRPr lang="en-US" sz="1200" dirty="0" smtClean="0"/>
                    </a:p>
                  </a:txBody>
                  <a:tcPr/>
                </a:tc>
                <a:tc>
                  <a:txBody>
                    <a:bodyPr/>
                    <a:lstStyle/>
                    <a:p>
                      <a:r>
                        <a:rPr lang="pl-PL" sz="1200" dirty="0" smtClean="0"/>
                        <a:t>Wieża</a:t>
                      </a:r>
                      <a:r>
                        <a:rPr lang="pl-PL" sz="1200" baseline="0" dirty="0" smtClean="0"/>
                        <a:t> Eiffla</a:t>
                      </a:r>
                      <a:endParaRPr lang="en-US" sz="1200" dirty="0"/>
                    </a:p>
                  </a:txBody>
                  <a:tcPr/>
                </a:tc>
                <a:tc>
                  <a:txBody>
                    <a:bodyPr/>
                    <a:lstStyle/>
                    <a:p>
                      <a:pPr algn="ctr"/>
                      <a:endParaRPr lang="en-US" sz="1200" dirty="0"/>
                    </a:p>
                  </a:txBody>
                  <a:tcPr/>
                </a:tc>
                <a:tc>
                  <a:txBody>
                    <a:bodyPr/>
                    <a:lstStyle/>
                    <a:p>
                      <a:pPr algn="ctr"/>
                      <a:r>
                        <a:rPr lang="pl-PL" sz="1200" dirty="0" smtClean="0"/>
                        <a:t>4</a:t>
                      </a:r>
                      <a:endParaRPr lang="en-US" sz="1200" dirty="0"/>
                    </a:p>
                  </a:txBody>
                  <a:tcPr/>
                </a:tc>
                <a:tc>
                  <a:txBody>
                    <a:bodyPr/>
                    <a:lstStyle/>
                    <a:p>
                      <a:pPr algn="ctr"/>
                      <a:r>
                        <a:rPr lang="pl-PL" sz="1200" dirty="0" smtClean="0"/>
                        <a:t>00:10</a:t>
                      </a:r>
                      <a:endParaRPr lang="en-US" sz="1200" dirty="0"/>
                    </a:p>
                  </a:txBody>
                  <a:tcPr/>
                </a:tc>
                <a:tc>
                  <a:txBody>
                    <a:bodyPr/>
                    <a:lstStyle/>
                    <a:p>
                      <a:pPr algn="ctr"/>
                      <a:r>
                        <a:rPr lang="pl-PL" sz="1200" dirty="0" smtClean="0"/>
                        <a:t>00:45</a:t>
                      </a:r>
                      <a:endParaRPr lang="en-US" sz="1200" dirty="0"/>
                    </a:p>
                  </a:txBody>
                  <a:tcPr/>
                </a:tc>
              </a:tr>
              <a:tr h="123442">
                <a:tc>
                  <a:txBody>
                    <a:bodyPr/>
                    <a:lstStyle/>
                    <a:p>
                      <a:r>
                        <a:rPr lang="pl-PL" sz="1200" dirty="0" smtClean="0"/>
                        <a:t>Wieża</a:t>
                      </a:r>
                      <a:r>
                        <a:rPr lang="pl-PL" sz="1200" baseline="0" dirty="0" smtClean="0"/>
                        <a:t> Eiffla</a:t>
                      </a:r>
                      <a:endParaRPr lang="en-US" sz="1200" dirty="0"/>
                    </a:p>
                  </a:txBody>
                  <a:tcPr/>
                </a:tc>
                <a:tc>
                  <a:txBody>
                    <a:bodyPr/>
                    <a:lstStyle/>
                    <a:p>
                      <a:endParaRPr lang="en-US" sz="1200" dirty="0"/>
                    </a:p>
                  </a:txBody>
                  <a:tcPr/>
                </a:tc>
                <a:tc>
                  <a:txBody>
                    <a:bodyPr/>
                    <a:lstStyle/>
                    <a:p>
                      <a:pPr algn="ctr"/>
                      <a:r>
                        <a:rPr lang="pl-PL" sz="1200" dirty="0" smtClean="0"/>
                        <a:t>02:00</a:t>
                      </a: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r>
              <a:tr h="1234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b="1" dirty="0" smtClean="0"/>
                        <a:t>Razem</a:t>
                      </a:r>
                      <a:endParaRPr lang="en-US" sz="1200" b="1" dirty="0" smtClean="0"/>
                    </a:p>
                  </a:txBody>
                  <a:tcPr/>
                </a:tc>
                <a:tc>
                  <a:txBody>
                    <a:bodyPr/>
                    <a:lstStyle/>
                    <a:p>
                      <a:endParaRPr lang="en-US" sz="1200" b="1" dirty="0"/>
                    </a:p>
                  </a:txBody>
                  <a:tcPr/>
                </a:tc>
                <a:tc>
                  <a:txBody>
                    <a:bodyPr/>
                    <a:lstStyle/>
                    <a:p>
                      <a:pPr algn="ctr"/>
                      <a:r>
                        <a:rPr lang="pl-PL" sz="1200" b="1" dirty="0" smtClean="0"/>
                        <a:t>09:30</a:t>
                      </a:r>
                      <a:endParaRPr lang="en-US" sz="1200" b="1" dirty="0"/>
                    </a:p>
                  </a:txBody>
                  <a:tcPr/>
                </a:tc>
                <a:tc>
                  <a:txBody>
                    <a:bodyPr/>
                    <a:lstStyle/>
                    <a:p>
                      <a:pPr algn="ctr"/>
                      <a:r>
                        <a:rPr lang="pl-PL" sz="1200" b="1" dirty="0" smtClean="0"/>
                        <a:t>18</a:t>
                      </a:r>
                      <a:endParaRPr lang="en-US" sz="1200" b="1" dirty="0"/>
                    </a:p>
                  </a:txBody>
                  <a:tcPr/>
                </a:tc>
                <a:tc>
                  <a:txBody>
                    <a:bodyPr/>
                    <a:lstStyle/>
                    <a:p>
                      <a:pPr algn="ctr"/>
                      <a:r>
                        <a:rPr lang="pl-PL" sz="1200" b="1" dirty="0" smtClean="0"/>
                        <a:t>01:10</a:t>
                      </a:r>
                      <a:endParaRPr lang="en-US" sz="1200" b="1" dirty="0"/>
                    </a:p>
                  </a:txBody>
                  <a:tcPr/>
                </a:tc>
                <a:tc>
                  <a:txBody>
                    <a:bodyPr/>
                    <a:lstStyle/>
                    <a:p>
                      <a:pPr algn="ctr"/>
                      <a:r>
                        <a:rPr lang="pl-PL" sz="1200" b="1" dirty="0" smtClean="0"/>
                        <a:t>03:40</a:t>
                      </a:r>
                      <a:endParaRPr lang="en-US" sz="1200" b="1" dirty="0"/>
                    </a:p>
                  </a:txBody>
                  <a:tcPr/>
                </a:tc>
              </a:tr>
            </a:tbl>
          </a:graphicData>
        </a:graphic>
      </p:graphicFrame>
      <p:pic>
        <p:nvPicPr>
          <p:cNvPr id="22623" name="Picture 4"/>
          <p:cNvPicPr>
            <a:picLocks noChangeAspect="1" noChangeArrowheads="1"/>
          </p:cNvPicPr>
          <p:nvPr/>
        </p:nvPicPr>
        <p:blipFill>
          <a:blip r:embed="rId2"/>
          <a:srcRect/>
          <a:stretch>
            <a:fillRect/>
          </a:stretch>
        </p:blipFill>
        <p:spPr bwMode="auto">
          <a:xfrm>
            <a:off x="755650" y="4365625"/>
            <a:ext cx="3744913" cy="2251075"/>
          </a:xfrm>
          <a:prstGeom prst="rect">
            <a:avLst/>
          </a:prstGeom>
          <a:noFill/>
          <a:ln w="9525">
            <a:noFill/>
            <a:miter lim="800000"/>
            <a:headEnd/>
            <a:tailEnd/>
          </a:ln>
        </p:spPr>
      </p:pic>
      <p:pic>
        <p:nvPicPr>
          <p:cNvPr id="22624" name="Picture 5"/>
          <p:cNvPicPr>
            <a:picLocks noChangeAspect="1" noChangeArrowheads="1"/>
          </p:cNvPicPr>
          <p:nvPr/>
        </p:nvPicPr>
        <p:blipFill>
          <a:blip r:embed="rId3"/>
          <a:srcRect/>
          <a:stretch>
            <a:fillRect/>
          </a:stretch>
        </p:blipFill>
        <p:spPr bwMode="auto">
          <a:xfrm>
            <a:off x="4643438" y="4365625"/>
            <a:ext cx="4059237" cy="228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Prostokąt 4"/>
          <p:cNvSpPr>
            <a:spLocks noChangeArrowheads="1"/>
          </p:cNvSpPr>
          <p:nvPr/>
        </p:nvSpPr>
        <p:spPr bwMode="auto">
          <a:xfrm>
            <a:off x="179388" y="1268413"/>
            <a:ext cx="5891212" cy="4668837"/>
          </a:xfrm>
          <a:prstGeom prst="rect">
            <a:avLst/>
          </a:prstGeom>
          <a:noFill/>
          <a:ln w="9525">
            <a:noFill/>
            <a:miter lim="800000"/>
            <a:headEnd/>
            <a:tailEnd/>
          </a:ln>
        </p:spPr>
        <p:txBody>
          <a:bodyPr>
            <a:spAutoFit/>
          </a:bodyPr>
          <a:lstStyle/>
          <a:p>
            <a:pPr algn="ctr"/>
            <a:r>
              <a:rPr lang="pl-PL">
                <a:latin typeface="Calibri" pitchFamily="34" charset="0"/>
              </a:rPr>
              <a:t>La Défense – nowoczesna dzielnica biurowo-wystawienniczo-mieszkalno-handlowa w aglomeracji paryskiej, we Francji, znajdująca się na zachód od Paryża. Na zachodnim krańcu dzielnicy znajduje się La Grande Arche de La Défense (Wielki Łuk) stojący na linii, będącej przedłużeniem Paryskiej Osi Historycznej, zaczynającej się od Luwru, a kończącej się na Łuku Triumfalnym. </a:t>
            </a:r>
          </a:p>
          <a:p>
            <a:pPr algn="ctr"/>
            <a:endParaRPr lang="pl-PL" sz="1200">
              <a:latin typeface="Calibri" pitchFamily="34" charset="0"/>
            </a:endParaRPr>
          </a:p>
          <a:p>
            <a:pPr algn="ctr"/>
            <a:r>
              <a:rPr lang="pl-PL">
                <a:latin typeface="Calibri" pitchFamily="34" charset="0"/>
              </a:rPr>
              <a:t>Łuk Triumfalny (fr. L'Arc de Triomphe) – pomnik stojący na placu Charles'a de Gaulle'a w Paryżu. Znajduje się                   w 8. dzielnicy (dawniej Plac Gwiazdy, Place de l'Etoile),         na zachodnim skraju Pól Elizejskich (Avenue des Champs-Élysées). Jest to ważny element architektury Paryża, stanowiący zakończenie perspektywy Pól Elizejskich. </a:t>
            </a:r>
          </a:p>
          <a:p>
            <a:pPr algn="ctr"/>
            <a:r>
              <a:rPr lang="pl-PL">
                <a:latin typeface="Calibri" pitchFamily="34" charset="0"/>
              </a:rPr>
              <a:t>Łuk został zbudowany dla uczczenia tych, którzy </a:t>
            </a:r>
          </a:p>
          <a:p>
            <a:pPr algn="ctr"/>
            <a:r>
              <a:rPr lang="pl-PL">
                <a:latin typeface="Calibri" pitchFamily="34" charset="0"/>
              </a:rPr>
              <a:t>walczyli i polegli za Francję w czasie wojen rewolucji francuskiej i wojen napoleońskich.</a:t>
            </a:r>
          </a:p>
        </p:txBody>
      </p:sp>
      <p:sp>
        <p:nvSpPr>
          <p:cNvPr id="23554" name="pole tekstowe 5"/>
          <p:cNvSpPr txBox="1">
            <a:spLocks noChangeArrowheads="1"/>
          </p:cNvSpPr>
          <p:nvPr/>
        </p:nvSpPr>
        <p:spPr bwMode="auto">
          <a:xfrm>
            <a:off x="395288" y="0"/>
            <a:ext cx="5545137" cy="1311275"/>
          </a:xfrm>
          <a:prstGeom prst="rect">
            <a:avLst/>
          </a:prstGeom>
          <a:noFill/>
          <a:ln w="9525">
            <a:noFill/>
            <a:miter lim="800000"/>
            <a:headEnd/>
            <a:tailEnd/>
          </a:ln>
        </p:spPr>
        <p:txBody>
          <a:bodyPr>
            <a:spAutoFit/>
          </a:bodyPr>
          <a:lstStyle/>
          <a:p>
            <a:pPr algn="ctr"/>
            <a:r>
              <a:rPr lang="pl-PL" sz="4000" b="1">
                <a:solidFill>
                  <a:srgbClr val="00B050"/>
                </a:solidFill>
                <a:latin typeface="Calibri" pitchFamily="34" charset="0"/>
              </a:rPr>
              <a:t>LA DEFENCE </a:t>
            </a:r>
          </a:p>
          <a:p>
            <a:pPr algn="ctr"/>
            <a:r>
              <a:rPr lang="pl-PL" sz="4000" b="1">
                <a:solidFill>
                  <a:srgbClr val="00B050"/>
                </a:solidFill>
                <a:latin typeface="Calibri" pitchFamily="34" charset="0"/>
              </a:rPr>
              <a:t>i ŁUK TRIUMFALNY</a:t>
            </a:r>
          </a:p>
        </p:txBody>
      </p:sp>
      <p:sp>
        <p:nvSpPr>
          <p:cNvPr id="23555" name="AutoShape 2" descr="data:image/jpeg;base64,/9j/4AAQSkZJRgABAQAAAQABAAD/2wCEAAkGBhQSEBUUEhQWFBQUGBQUFRcXFxYYFxcUFxUXFBQXFRUXHCYeFxkjGRQUHy8gJCcpLCwsFR4xNTAqNSYrLCkBCQoKDgwOGg8PGiwkHR0sLCwpKSwsLCwsLCwsLCksLCwsLCwsLCksLCwsKSwsKSksLCwsLCwsLCwsLCwsLCwsLP/AABEIALkBEAMBIgACEQEDEQH/xAAcAAAABwEBAAAAAAAAAAAAAAABAgMEBQYHAAj/xABMEAACAQIDBAUIBwQFDAMBAAABAhEAAwQSIQUxQVEGEyJhcQcygZGhscHRFCNCUnKy8DNikuEkY3OCohU0Q0RTg5OzwtLT8Raj4hf/xAAaAQACAwEBAAAAAAAAAAAAAAABAgADBAUG/8QAKhEAAgIBBAIBAwMFAAAAAAAAAAECEQMSITFBBFEiExRhMnGBBSMzQpH/2gAMAwEAAhEDEQA/AMlJopajmiGuwZjs9DmotdUIGDUIagoRTIUHNQ5qCjAU1As4GjZqAUIooVghqMGoKEUwgIajBqLRqYAOahBoAKGKgLBzV010UMUwp00OauAoYogs7NXA10UNEFnTXBq6KGKILOzmhDmuiuiiSzs9cWNdQRRBYOagzmuiuqUSwwc0bPSYFDRolhs5oQxoAtGC1KBZDsKLShosVz6OgBFBFGihAo0CwAKGKEUNGgWdFCK4CjAUwoAFGihApRLZJAAkkgCOJOgiiLYmBRgtWCx0Bx7bsJe9KFfzRUhY8le0W/1Yr+J7Y/6qX6kF2iaX6KhlowFXdfJJjB57Ye3+O8vwBo//APMcv7XH4JP97J+FK8+Ndk+nJ9FGC0MVex0FwS/tNq2f7ltn9zUI6P7HXzsdfufgskfmU0j8vEuxvoTfRRQtDlq+izsROGNu7vuKPhRl2pslfN2fdf8AtLxHuY0j87Gg/bTZQgtdlq/jpdhF/Z7Kw4j77F/etLJ5Q3H7LCYO34WpPvFI/wCoR6Q32ku2Z/awrN5qlvAE+6pCx0XxT+bhrzeFp/lVyfylY7cjW0H7lpR+aabHpxjn87EuPwhF9wpH/UfSGXh+2Q+H8nO0H3YW4PxZV/MRUhZ8kWPOrJbtj9+6v/TNFvbdvsCXxF47t91/cDROj+zXx+JW0pbIO1dckkqg3xPE7h3nupfv8j4SD9rBcshekXR18Hd6q4yMSqvKEssGRvIHI1FFavvlawK28XaVFCoMPbVQNwCu6gVR8tdfDJygmznTSUmkJRXFaUy0EVaJYnloctHiuiiSwmWuy0eKNFElgIKGKECjRTAshCKCKORQRXOo6IWKGKNFCBRoFhYoQKMFo0UQWFAo4FABSirTIRgBae7KH19r+0t/nFNgKe7MX663+NPzChLgC5NH8oeAxlhmvWr99rDE5l6259UT6dU5ct3KqIMc7+dcdvxO595r0JdtBgymCDIIO4g7wQeFY/036DHDsbtkE2SfTbJ4E/d5H0Hv8+1Z0oT6ZVms67p/XfXdUB+hSS4gjfQpj04sPWKraZenYr1VCEApH/KKfeB8DRX2jb5+w0NyDlVpZRTBNpJ3n0Uf/Kg+6fYN2+hTCPMuu/hSyJUU+1SCOz3anjRG2w3JR6TzipTATbN8KKt8D9Cq7d2u/Arx4HgaRtY53uBWbQn50yiAnnuteYKkmYAjeSTAArceg/RYYLDBTBuPDXT+9GijuXd6zxqpeSvoluxVwbpFoHnuL+jcO+eVagi1dFUZpysyXyy2f6RYPO0w9Tn/ALqzsrWp+Wazrhm7ry+1D8azEpXf8V3iRyc202I5aArS2Wgy1qKbECtCFpbLQZaJLE8tdFK5a7LRJYmBR0FDloyCiCyr4fGhtDofYadRUIac2MaV0Oo9tcHF5PU/+nbnh7iSUUYCi2bgYSDNKgVuTT3RlewUCjZaMFowFMLYUJSgWhVaUC0RGwoWnezh9bb/ABp+YUiq072ev1qfjT8woS4AnueiuJ8TTd7IYFWAKmQQRoQd4IpzGp8aKbfGvPs6JjnTroUcKTctAtYae8oT9lu7kf0ctuvBr1bjcKr22VgGVlYEEaEHmK8qY5IY1LsugwbV2nHXab/1w+VRiPrSl1pBqUWEhaver4caV6z9ew+yovCMYpz1n6/Xd7qWiDi5c08PeNPlRWuT7fbr76Qa5+vZ8qJ1lSiCrv8AH2iakeiGCF/aGHtMYW5dVSe47476hyam+gkrtPBmD+3s8ObqPjRoDZ6kwuHVEVUGVVAVRwAGgApwFotulFqxGRme+WCzNnDnk9wetVP/AE1lZSth8rFqcIh5XR7Uf5VkpSu34j/tnL8naY2yUBSnBSilK2GaxDLXZaWy0BWiSxLLXZKVyV2WmJYlloyrR8lHC0QWZ2a6giuryh6cPbulTKmKlsFjw+hEN7/CoWn+xrc3PBWPqq/DkcZJdFOWKcbJgCjgUVGndSoWuqnZz2cBSiigC0ZXExInfHH1VLFDBad4AfWJ+NfzCkAtO8Av1ifiX8woSewFyeghc7R8aM1EO8+NCg11rgWdMNkkV5O2kO23iffXrVBurybtZfrH/E3vNFDwGGDtZrgXn8qmb+x1FtiMxhSeO+OOlMdk2iuJt8iRBHeKt+0F+pufhb3VtwY4yi2zN5GWUZpIrvR7ZyXEYsDIaN55d1TS7FtfcHpJ+dMeicRcHeD6xVgyVpwwg4JtIy58k1NpNjFdl2x/o19XzpVcEg3Iv8I+VOwlCErQoxXCMznJ8sbraHIU82Z2b1o8rto+q4pogShGmvLX1a/ChP8ASwwfyR6EAo00RdaMBXFR1Sq+Uu3OAbue2faV+NZBkra+ndvNs+93ZD6ri1jZSuv4b+H8nM8v9f8AA3yUUpTjLQFK3WYxuUopSnGSgy0bAIZKHLSuWuy01kEslCEpXLQhaNkMxY0FDQV5Y9SARUlsNQTd3/sniBOvZHumo2rH0Jtq1y6rRBtMDmLQZdIHY1ox5EnwPUsoLduCxbKsgqBw8aTxGIW2JY68AN58BTvaFsJIAUZVbRc+kDSc9VuzbDMCwZpO+RrA10InlW55XjgjGsf1JNsPjNo3G0AKD2xv1PCjbAH1p/CfeKG4855JOgAzSDooAAB4ARp3Ufo8v1p/D8RVUJOU02XTiowaSLAFp3gF+sT8S/mFJKtO8Cv1ifiX3it0nsc5cm7nzj40pbWkypzHxpdTXCOoGTeK8obcWL1zud/zGvWKDUV5T6QLGIvDlcufnNOhodkZsl4v2ydwYVdL99TacAz2W4Hke6qbskTibYP3199X25gFCGFG5uE8Dzrd47elmTyq1KyC6JkEPHDJ7jViyVB9EkguIjRD+arKErRhfwRl8j/IxDq6HJS+Suy1bZnoQKUF5YVvA+405CUV7c6UGwrk3XBvmtqeaqfWAaWimWw3nDWTztWj/gWn1cdHYZE9KrWbBXx/VsfVr8KxhkrcdsJmw95edu4P8JrFWSul4b2aOd5a3Q1y0UrTkpRSlb0zDQ3yUBSnGWilaNgEMtBkpbLXZabUShLLQhaVy0IWjqBRkxrq6KCvNHqjoqydCbgFy5JOqR3HXjqOVVurB0SHbfwX3nvqXQGrVFsxeAW59o6gqYBO8cyTyo2ztk2rJBXMzT9oWiBPEBlkGmZw11nMXEtrprklo8XMTR8AmJuL+1tgAkBoZmYhiolZCroKWU2+WKoJcE5c2fbuT1iG5miS5zQBuCR5g1PmxRLfRe0pm2i25AGgLeOreinVgQBmOsakDiN8AjT10+tkH9Dxqu2uCfgg9q7OFsKBqTmJMActIHD50hgE+sT8S+8VJ7e1yeB+FMsAn1ifiX8wrpYZN4lZz8yrJsbaDqfGlFWkp7R8aWUfqK5xsFbXCvK3SZf6Vf8A7S7+dq9VW68s9KR/S8R3Xbv/ADG/UU4+Pshtlf5za/Gn5hWmG3KkHiCKzbZt8C9b7Kk501I3doa6VpWRiPOA8F+ZrVgk0mqMvlRTadla6JWQHf8ACPzEVaMlV3oyCbrEmezG4AaOeXjVoirsUviZ/IXzYllrilLqlcUq3UZ6EQtBl3eNK5a4jWpqComt9FWnA4c/1SD1KB8KlYqE6FsTgLM8Aw9TsPhU5Fcw6YnfSVI5gj1iKxJkrcYrGMZZy3HHJmHqJFbPGlVmPyVdDMpRSlL5KApW5SMLQ3K0UrS5SilKbUChDLXZaM9xQSCQCOBInXdpSFrES79oEDLEQY01EjjQ+okHS2KOQNT+p0FCUPdUdtUyCys4IB+ySpA1gj4iKcWsY2UEhQDuM6ERIMGCKT60dVMsWOVbIy2goWo9qwWmOFcY9AJipjYWMFpbraSACFJ86J09tRBEb/T3UZIn73LWKDIX3ZGON22rkBSd4XQDUgfancKk8HYyJAkxP5j+6ao1nb99nQKVQDKoChEEA6TlAk951p1jdp3hfuZXUZWe2CbiqcmY6QWGnopaIXl7uUE6bnAmBoRJjdyqRzZQpkaldx4EieI+Pgd1ZY2KulFQ3bWVDKL1oIU81AJg76G30pxNq5pezCRIJzpuG6dY8IpdLBRo+2N66zoT7qb4AfWp+NPzCq3iOnyPlzIRpDFTx0kgGDHpp+rWFv4c9YXF0hTkuXJUsyZVcEgrIzbuVaYT0wSMs8Tc7N5G8+NOrZ0/nTTDYUIAomF0EkkwN0liSfEmnlsd9ZUWsUSvL3S7TGYn+1vf8xvQa9RqK8vdMUnHYkA69deB/wCI3r8N/jVg0Oyv4W2RetE7mdCPDPG7hqDWrqtZ9sHo7cxV+zbslWYSx84ABXJJaV05emtnw/Qd5l7iKBqQJJ82QATAmSo15nfVkMqjdlWfG5tUZr0XQnEFQDJDDjqesgQIrTr/AJP7vVBldC2udSQAkDdm3E891TvRfojhsExNle00l7jEFtSNAcoAXskwOfGRFkRzHGSe6QJmJAIPAaUizNLYaWKMnbMpvbFvWwTctOoBiSpiZjfu30gcK0xlM74gzHhWv59SSNwjcJ5mCd4mBGm6ilwAJ8SZIHMwZ58Cdwqz7gpfjL2Y11dC9uCR+udXzaWysCxLG4ls6zluIBzkgnfp/i9VJxhti9dFt+sRWUBpUgjq0MggwN9PHMpFcsDiaL0EacEvc90f/Yx+NWE1V/J1ezYRtIi64/wo0ju1q1VU+TQlsErJdvWYxN4f1j/mJrXKyfp5i0w9+9cuTlDKdBJlgIgeJq7E6ZRmjaRGZKApVQ2v09iBYAn7RcGV3bhuPtomB25cus4uMu6AFcMNAd6g6bquedIrj4snzsWbbONGGtm5cW5AAOiGO0QB2jC7yONVb/5s9wNktFdwBAzsN5kgwOFRe30Y9Zpeicwm6ptwSDokTHIcKceTy9F26uZxKA9jf2WjUSNO1VTzykXx8aEVb3JE9I7jNb/ogZkBBLJ5+kAs2sQZPZjU+ipFNtXGJjD2gNFOUOGGgIgmQDrxB0qV1n/Wfb6ajNsYzqlkJiWZmIOWd6qurHXgQBzilvux6XCQ3xq3nJyG6q8gAO7UqgFJYnpS4gdSjlYj6gnu3kfqahsbi7l49pMZHACQB6MlMmwrH/RYv0k/+Opq9BUF2QMV2WlXEa0mPVVBpAFGtvBnT0gEekERQZaELx0qEHeDOa9b0AzXE0GgHaGgA3UO09brmV1dzvMjtHfU90Q6HXsSFv22Qi1ckoTDMLeR3IPmiA431D7S2U9u6RcKLLMCQc0EQSGygn7Q4VK2J2GW6B9rDD/dO3vtmo/EGbmhB1GqDKOHmiBHqFOrLKm68n/CzfmXvprcM3d+YFhrETqOA3VEQUx5Y5c2fjGczy3cql9jWwXsEZf86sDsljx45+PhUJiAJEZePmlvbmqx7EB+oLHQYqw0l1aFB7W7cIoPgh6bB1PjTi2NKZK86iINOUP6ikspodqK8s9O0/p+K/tr3D99uIr08MWB31nm1fI/YxN65euXritddnIVVEFiTAJBnfR1IaG3JiWz9rYrDsMlx7YBAOVgNCZIJGpHjWg4rFXcQoaxirkSdesuQVO8aHnVoTyFYQCDfxJG/RrY15iEqXwHkrwtoQj3hJBPaTUgQPsd1ROPaJJvpmR7D6Q7QOI6tcZeHnqSbhaFBg5c0wY3bqPtfbbW7uS9j8UcsGAbh1Ou/NG41rWE8k+CtXOsXri8sZN06lt4gACKPf8AJHs64zNctMzMZJNxxr3AEAeip8fQdTvkxy30otJDLisZM71czmEHnUkNlrfHWvfuurKG7TyRoJzEzHhwmtXPkr2bAnDAwAol7h0G77VO8P0BwKpC4ZVG+AXWTAGsNroo30U16A2+mZIOi1gRo3dr6eXdTDD45MPcuWkt3HAbi6RIAGg0PLfW2p0TwSrmfDIs9mDmY6ndoTvgUunQbALJ+iWJOpJRSeckmipLoSnxJkR5J9odbhrpylYu7jB3204g91XiKh9h2rdprlq1bt2kDZlVAACTOZiBprAPpqXZveKKdhqhhs/awusVCOsKjEsOyc2aAp4kZTPiKyjy030HXAsBmFoDvdcpKzzgTFbD1a21HALPoGpNYv5dbyXMKrI6sOut3FgjVXtN2gOWo1ptVA02zJcZdlFGaYC6Z2MdmPNIhfQal9kSbgnNDRr1aINeTLq2/jUZbtNdVLaAsSjPGfQC2GZjkIgaK3H30tgMSqXrZIQSgJbtBhCjziTl1jhQLBbbVtQ7T1IJUat13WTlidOzOmntonQcn6SQoZibV2FRsjNlGeFbn2Z9FOuluICsGs3A4IExbBVSSSVLsJzCQIiORpHoLeW3tHCHUS+R5j7eZOz3ZWXfxmg3SCiR2t0stnNajEIQSpIuLMAxGq6cfXTBcTZbCN+3IS8p/aLmm4jDfkiPqhpFS/T/AKJwzYiz2hP1qqNx0GcdxO/x8arez8MfomK7upMcZD7x6C49NSMtQJRSQkcRY5X/APip/wCOnGOu4cXG7N3U5tLiAdoZhA6vTQimd3YbLcCTObrADB3pmgemFP8AepLaWHcMuZWVsiAhgQQVGTUHuUH00wdrC4nDRJVxcA3lQ8DgJzqKQVCZjWBJ7hIHvIqc6MbCGIuNbZwgKwI7RLFlVVHASTOYmAFO/dU30m6BpgsOLq4pHclQUyaHMQeyxPaga6jhwrPLPCElCT3fBcoNq0Uf41wHfT25ZtjdcJED7JPATy0maAYe3oc5/g8NdW3VbYtE90Q6aYrDD6PYuZLTsXcZFY+aAxzMCRooFRe0OkOIvsrXWzMAcvYUedrujWY391P1sWluxazgraIeJh/q5Zmk6AmdN2gpLB7eFi9auhGd7fVlC5EAJ2UgKBw7+FSwad7GNraFwmAXkxAULrz3AU4xWPLXdLVpFkSrKheR5xZiM0zPKnmE2W12219WBJLGCGJ0aTAU79OXGn+0tjv9HS2rsxzIGATSN4Yk8BJnnxpG1Y2kZbK6BXrli5iSclu0yzmVhvIjfBjWN1XvoX0HZfo5RlY3EXExFtgVVreYK8nIwbSRrBjnUbtTaJtYE4bMHW9cTMWWG7IjSIER3T31J9F9vnDXMyFR2GRcwJ7OZNANNdF9Rql5N1fY6hcXXKNBw2z8QgxLXbrQ0kAEfU9h2+rJJnfb4cTy1pOycVjjhcRibmKcYe2wFp7jecDp2tJADMATHPlU9Z6au2ctlYCHKhcuZljIATwlROm5TUh0vxajDNba0TZe2wvZYULmSFAJ/eMbtNDQc1ZI42401u+CI2Xi8QM63mZ7oZChW52IDdqN8ggRJWNag8b5YgtwgJccJdQFSbegt5luFIUEniM3LWmmA6z6Q4JzWwQmu8KEDDuOuUeis8xWDvub/Vrea2Ll4nIHKCCSSY7Og30YJuTvgVpJG5XOlzLaNw3XYKovqAFBa0LmXK0BQp+stz+DxBd9FOk7X7t9QHLKEaGZSgnMIBUyCcp0PADXnS9sIv0K5lST1cBRmE7jlhYInuqF8n925bxr3DY6lcklAbuRnmM5LMZbKz6Tx3UI8WwNGsbT6SXEKk22btKvVpyPnM0jcoBb0UxXp7117q1t3EZTfVXB7BZM1szpB+8Ae6ntnb1tvOBU94BHrpxNlhMJH90UV+GJxyhrf6UXVYDsgOSQTPnCDBk6AiRHOPCl8J0gvKgVirkfaMAnXiBRbmGsMIOWPxCPfTQbIsqZS6wH3SysvonUeup8vZNvQTb/AEne1akIDmBzQpYsluWIDKZzwDH8qTwvTC/iFWOyl2wtyCoA7ejLnGoYAimu3tm4e6gS5iAhBDgqSjAgEaEHdBNOcPlyjJctsAABBPChukNtQ3wDnDW3ykqqKCCz5nkORDMfOHbWJPGKd9GOmF65YsvcfPIBcCGBPnRnAEGCNOB04UwxZtv19q+oKG0GOaDbYG4vMbwbYPpFDhBYsoEw4UW4VgAftMoZ5PE5iabhWDktm1OkS3bLovZLCM0jTv3VjnlJS71VxNHtKLdwFZAU58sGSZFX/wCk+Hrqr9PMSow15W/0lo5d2pQlvlTRnb3FaopuD6MYxFtXrdm5nGQl+yqG0yhCrKdxBkGe9uNWEbNw4wdw4xTZvIpewoYG3dJMMGKLBBm2deOs6aU7pRt3EW772RiLotEWiUW42TtWbZIA3VadnIMfs97cS+HCFLpJJNq4wRhlzeeOPA9mYOpmK21rqmX5oqm4f6/sSGA2Nav4XrBYtEssqoWCX809oDstpoY0I41UMLfRbSFrkE5esHVrIA7LblO7gO6tF2Dhfo9hLWcNkkAzGmYkacN9Vqx0Owt1Hz7Qs4a51t4FXUFki62XXMN4g+Bp1+5nkrE9iWVvYG5cmLidcouqFHZTVTAgjswOetN+jebEYZyc6uGVS2ZijBuzorEyw566+MVJ9HNlC0cVg1xFq9bDL9aPMZbtsZj2SYiCNJ1FSOz9m9RZ6q1lyyTqzTmnjP4Qaa6YauJH4XYOLsNNollk5gbalRugqsanTup3dxOIsqz4kMLYDS6W1Qq+UdURmUgjNpEwTANS4xDfdX+I/Km+1rmey9trZZXUqQpUnuMEjjFMpexKMv6I46xaxB66ybykQvbKBPvOQvnELMAkCprp10iOKsKRh1s2w/YMyzASsd0cfCorB4UYeH4lgCDmbsjUzlEZScoidadYraxuW+rfMyki4QqGM/akrOgnNr38qonCMpqTW64ZpVpclbwnmkHNxiBOkcPTT5cLmKzoAOMDXThJ9Q+dSmFwiH7DDxHwFSNrDKNyn+A/KmdXY+t6dJDYLDFC7l8zFWWcpjtLl7hO6KL/AJEQx50iB5w3DuUGrItv9xj/AHR8TSy2T9xv8PzoaiPdJeiEsbNIUKuYAToGuRJPeQPZT7D4Nh/Nz8F+NSqWm+562HyNLLZb7qj+9/8Amk1AZRuludHtmIXeCCdWG/fruNTGwNsfSMRc3BVUBJGvnEkkTvJbXwFI46wcZj1tCClgS+pKzMsJjnlX10ph8ALW1XQFYuWy50OVSYYjWOIn+9RaVfkVSZaQgIgsByjTf7v5nnVC6L4V2xN0O5JtKywTMsTk48In2VecQi27TXSyZUBYwN8DcDm3nd6ao2wLVy3ibN54C4s3ADv1zcQf3sp8DSxXxYzl8k/RoSIk5hBc8YAkgaS2WahsNsnFJbu20xARLrXGYL/WE5hqknQxvqbs4Kdzz4Bacrs/95v8P/bSKVAaTAwghAGMkAAkaD0TJp2oHf6zSI2bzdvWB8KH6APvN/F8hSBHSx+ifnRgR+i3zpuMCPvN/E1HGzxzb+JvnUAOFccvfSgbuFNFwIne38Tenj3Uf6CvL2miAVu2lcQyqR4e48KiMVsV0OayZ7vtejnUj9BTl76N9DT7o9QopgIfD7fZDFxA0dwDD2VMYTa1q5uIB5NAP86Le2bbcRlAPMQD/OoLGbGuJMDMOYBmO8TpT7MBax4D2CoHpbibot9XZDZmHaAAZHVmFvLyLZmWARzNRFnGOn3SOTAEe2pbCbdtyM6BToZABHo4imWzA0Zb072ZdtbQupdWHJUgDcQVWMvPl6K0XyV4C3bwN7rlFu+XBQuCrQsdkgjSQ0zMHuy6yPSa+uJxFq/AYC7AIjzDGVXPHzZ8SKY9F7ZGGBvLmZmcywBOXNCiT3Cm+pT0rgdwuOt8sny45r7KYtsuwZMQSZMMw19DUqVT7i/wj5UUon3F/hX5UEV0Ewmy7NpmdBDMAGJZmJA3TmY05kd1I9Wv3U/hHyo30dD9hP4RTAFwBypNwOQojYa3/s19QpNsFb/2YpkAplrDDgPYKdDDGjHhSvCksvCLhqVWyK6uFKwimWlUApqKV/lSBHQYUZ8rKVYAhgQQY1BEEU0tbv1zpwm41CDLZvR6zZzi2XAcyQGHoAYDMBrzpT/45hc2Y2VY6asWbd3Emn1vjR/nQt2CkNsbsm1csGzlVFMEZFjK3BlgbxTYdFMO2XrA13IAq5iQqgAAQigDgPGpe3woG+FBSZKQbAYC1bnqra2wdCQoEx4b6fKn6iut+aPAUYfCgwBltg8fZ/OgNocz6qMPn8aV5eApSBAnj7KOg/X6Fc3x+VCaJAjt2hrvB5cI+dDJ5+75UUeePT7hSh3GoAJm8aEOe+hO8/rjXLv/AF3USBS7d9KZj30B3UVaIBnjdjpc3DK3Mbie8cagMVs5kMEc4PA1cE4012t+xf8AXOrE+hTP02LcVs4v3ZnMRMIRMgBdYjSJndUnsVrlkBWuOyrwGWI56gtJMnRqOvHw+FJHj6adq9w6nVFksXlfcw8Nx9RpY2jzqrYXzv4ffVx4ilaoFiPVGk2JH/ql7/69dM7u40UQOsn/ANUOUxSFrd6qfpu9XupxWf/Z"/>
          <p:cNvSpPr>
            <a:spLocks noChangeAspect="1" noChangeArrowheads="1"/>
          </p:cNvSpPr>
          <p:nvPr/>
        </p:nvSpPr>
        <p:spPr bwMode="auto">
          <a:xfrm>
            <a:off x="155575" y="-846138"/>
            <a:ext cx="2590800" cy="1762126"/>
          </a:xfrm>
          <a:prstGeom prst="rect">
            <a:avLst/>
          </a:prstGeom>
          <a:noFill/>
          <a:ln w="9525">
            <a:noFill/>
            <a:miter lim="800000"/>
            <a:headEnd/>
            <a:tailEnd/>
          </a:ln>
        </p:spPr>
        <p:txBody>
          <a:bodyPr/>
          <a:lstStyle/>
          <a:p>
            <a:endParaRPr lang="en-US">
              <a:latin typeface="Calibri" pitchFamily="34" charset="0"/>
            </a:endParaRPr>
          </a:p>
        </p:txBody>
      </p:sp>
      <p:sp>
        <p:nvSpPr>
          <p:cNvPr id="23556" name="AutoShape 4" descr="data:image/jpeg;base64,/9j/4AAQSkZJRgABAQAAAQABAAD/2wCEAAkGBhQSEBUUEhQWFBQUGBQUFRcXFxYYFxcUFxUXFBQXFRUXHCYeFxkjGRQUHy8gJCcpLCwsFR4xNTAqNSYrLCkBCQoKDgwOGg8PGiwkHR0sLCwpKSwsLCwsLCwsLCksLCwsLCwsLCksLCwsKSwsKSksLCwsLCwsLCwsLCwsLCwsLP/AABEIALkBEAMBIgACEQEDEQH/xAAcAAAABwEBAAAAAAAAAAAAAAABAgMEBQYHAAj/xABMEAACAQIDBAUIBwQFDAMBAAABAhEAAwQSIQUxQVEGEyJhcQcygZGhscHRFCNCUnKy8DNikuEkY3OCohU0Q0RTg5OzwtLT8Raj4hf/xAAaAQACAwEBAAAAAAAAAAAAAAABAgADBAUG/8QAKhEAAgIBBAIBAwMFAAAAAAAAAAECEQMSITFBBFEiExRhMnGBBSMzQpH/2gAMAwEAAhEDEQA/AMlJopajmiGuwZjs9DmotdUIGDUIagoRTIUHNQ5qCjAU1As4GjZqAUIooVghqMGoKEUwgIajBqLRqYAOahBoAKGKgLBzV010UMUwp00OauAoYogs7NXA10UNEFnTXBq6KGKILOzmhDmuiuiiSzs9cWNdQRRBYOagzmuiuqUSwwc0bPSYFDRolhs5oQxoAtGC1KBZDsKLShosVz6OgBFBFGihAo0CwAKGKEUNGgWdFCK4CjAUwoAFGihApRLZJAAkkgCOJOgiiLYmBRgtWCx0Bx7bsJe9KFfzRUhY8le0W/1Yr+J7Y/6qX6kF2iaX6KhlowFXdfJJjB57Ye3+O8vwBo//APMcv7XH4JP97J+FK8+Ndk+nJ9FGC0MVex0FwS/tNq2f7ltn9zUI6P7HXzsdfufgskfmU0j8vEuxvoTfRRQtDlq+izsROGNu7vuKPhRl2pslfN2fdf8AtLxHuY0j87Gg/bTZQgtdlq/jpdhF/Z7Kw4j77F/etLJ5Q3H7LCYO34WpPvFI/wCoR6Q32ku2Z/awrN5qlvAE+6pCx0XxT+bhrzeFp/lVyfylY7cjW0H7lpR+aabHpxjn87EuPwhF9wpH/UfSGXh+2Q+H8nO0H3YW4PxZV/MRUhZ8kWPOrJbtj9+6v/TNFvbdvsCXxF47t91/cDROj+zXx+JW0pbIO1dckkqg3xPE7h3nupfv8j4SD9rBcshekXR18Hd6q4yMSqvKEssGRvIHI1FFavvlawK28XaVFCoMPbVQNwCu6gVR8tdfDJygmznTSUmkJRXFaUy0EVaJYnloctHiuiiSwmWuy0eKNFElgIKGKECjRTAshCKCKORQRXOo6IWKGKNFCBRoFhYoQKMFo0UQWFAo4FABSirTIRgBae7KH19r+0t/nFNgKe7MX663+NPzChLgC5NH8oeAxlhmvWr99rDE5l6259UT6dU5ct3KqIMc7+dcdvxO595r0JdtBgymCDIIO4g7wQeFY/036DHDsbtkE2SfTbJ4E/d5H0Hv8+1Z0oT6ZVms67p/XfXdUB+hSS4gjfQpj04sPWKraZenYr1VCEApH/KKfeB8DRX2jb5+w0NyDlVpZRTBNpJ3n0Uf/Kg+6fYN2+hTCPMuu/hSyJUU+1SCOz3anjRG2w3JR6TzipTATbN8KKt8D9Cq7d2u/Arx4HgaRtY53uBWbQn50yiAnnuteYKkmYAjeSTAArceg/RYYLDBTBuPDXT+9GijuXd6zxqpeSvoluxVwbpFoHnuL+jcO+eVagi1dFUZpysyXyy2f6RYPO0w9Tn/ALqzsrWp+Wazrhm7ry+1D8azEpXf8V3iRyc202I5aArS2Wgy1qKbECtCFpbLQZaJLE8tdFK5a7LRJYmBR0FDloyCiCyr4fGhtDofYadRUIac2MaV0Oo9tcHF5PU/+nbnh7iSUUYCi2bgYSDNKgVuTT3RlewUCjZaMFowFMLYUJSgWhVaUC0RGwoWnezh9bb/ABp+YUiq072ev1qfjT8woS4AnueiuJ8TTd7IYFWAKmQQRoQd4IpzGp8aKbfGvPs6JjnTroUcKTctAtYae8oT9lu7kf0ctuvBr1bjcKr22VgGVlYEEaEHmK8qY5IY1LsugwbV2nHXab/1w+VRiPrSl1pBqUWEhaver4caV6z9ew+yovCMYpz1n6/Xd7qWiDi5c08PeNPlRWuT7fbr76Qa5+vZ8qJ1lSiCrv8AH2iakeiGCF/aGHtMYW5dVSe47476hyam+gkrtPBmD+3s8ObqPjRoDZ6kwuHVEVUGVVAVRwAGgApwFotulFqxGRme+WCzNnDnk9wetVP/AE1lZSth8rFqcIh5XR7Uf5VkpSu34j/tnL8naY2yUBSnBSilK2GaxDLXZaWy0BWiSxLLXZKVyV2WmJYlloyrR8lHC0QWZ2a6giuryh6cPbulTKmKlsFjw+hEN7/CoWn+xrc3PBWPqq/DkcZJdFOWKcbJgCjgUVGndSoWuqnZz2cBSiigC0ZXExInfHH1VLFDBad4AfWJ+NfzCkAtO8Av1ifiX8woSewFyeghc7R8aM1EO8+NCg11rgWdMNkkV5O2kO23iffXrVBurybtZfrH/E3vNFDwGGDtZrgXn8qmb+x1FtiMxhSeO+OOlMdk2iuJt8iRBHeKt+0F+pufhb3VtwY4yi2zN5GWUZpIrvR7ZyXEYsDIaN55d1TS7FtfcHpJ+dMeicRcHeD6xVgyVpwwg4JtIy58k1NpNjFdl2x/o19XzpVcEg3Iv8I+VOwlCErQoxXCMznJ8sbraHIU82Z2b1o8rto+q4pogShGmvLX1a/ChP8ASwwfyR6EAo00RdaMBXFR1Sq+Uu3OAbue2faV+NZBkra+ndvNs+93ZD6ri1jZSuv4b+H8nM8v9f8AA3yUUpTjLQFK3WYxuUopSnGSgy0bAIZKHLSuWuy01kEslCEpXLQhaNkMxY0FDQV5Y9SARUlsNQTd3/sniBOvZHumo2rH0Jtq1y6rRBtMDmLQZdIHY1ox5EnwPUsoLduCxbKsgqBw8aTxGIW2JY68AN58BTvaFsJIAUZVbRc+kDSc9VuzbDMCwZpO+RrA10InlW55XjgjGsf1JNsPjNo3G0AKD2xv1PCjbAH1p/CfeKG4855JOgAzSDooAAB4ARp3Ufo8v1p/D8RVUJOU02XTiowaSLAFp3gF+sT8S/mFJKtO8Cv1ifiX3it0nsc5cm7nzj40pbWkypzHxpdTXCOoGTeK8obcWL1zud/zGvWKDUV5T6QLGIvDlcufnNOhodkZsl4v2ydwYVdL99TacAz2W4Hke6qbskTibYP3199X25gFCGFG5uE8Dzrd47elmTyq1KyC6JkEPHDJ7jViyVB9EkguIjRD+arKErRhfwRl8j/IxDq6HJS+Suy1bZnoQKUF5YVvA+405CUV7c6UGwrk3XBvmtqeaqfWAaWimWw3nDWTztWj/gWn1cdHYZE9KrWbBXx/VsfVr8KxhkrcdsJmw95edu4P8JrFWSul4b2aOd5a3Q1y0UrTkpRSlb0zDQ3yUBSnGWilaNgEMtBkpbLXZabUShLLQhaVy0IWjqBRkxrq6KCvNHqjoqydCbgFy5JOqR3HXjqOVVurB0SHbfwX3nvqXQGrVFsxeAW59o6gqYBO8cyTyo2ztk2rJBXMzT9oWiBPEBlkGmZw11nMXEtrprklo8XMTR8AmJuL+1tgAkBoZmYhiolZCroKWU2+WKoJcE5c2fbuT1iG5miS5zQBuCR5g1PmxRLfRe0pm2i25AGgLeOreinVgQBmOsakDiN8AjT10+tkH9Dxqu2uCfgg9q7OFsKBqTmJMActIHD50hgE+sT8S+8VJ7e1yeB+FMsAn1ifiX8wrpYZN4lZz8yrJsbaDqfGlFWkp7R8aWUfqK5xsFbXCvK3SZf6Vf8A7S7+dq9VW68s9KR/S8R3Xbv/ADG/UU4+Pshtlf5za/Gn5hWmG3KkHiCKzbZt8C9b7Kk501I3doa6VpWRiPOA8F+ZrVgk0mqMvlRTadla6JWQHf8ACPzEVaMlV3oyCbrEmezG4AaOeXjVoirsUviZ/IXzYllrilLqlcUq3UZ6EQtBl3eNK5a4jWpqComt9FWnA4c/1SD1KB8KlYqE6FsTgLM8Aw9TsPhU5Fcw6YnfSVI5gj1iKxJkrcYrGMZZy3HHJmHqJFbPGlVmPyVdDMpRSlL5KApW5SMLQ3K0UrS5SilKbUChDLXZaM9xQSCQCOBInXdpSFrES79oEDLEQY01EjjQ+okHS2KOQNT+p0FCUPdUdtUyCys4IB+ySpA1gj4iKcWsY2UEhQDuM6ERIMGCKT60dVMsWOVbIy2goWo9qwWmOFcY9AJipjYWMFpbraSACFJ86J09tRBEb/T3UZIn73LWKDIX3ZGON22rkBSd4XQDUgfancKk8HYyJAkxP5j+6ao1nb99nQKVQDKoChEEA6TlAk951p1jdp3hfuZXUZWe2CbiqcmY6QWGnopaIXl7uUE6bnAmBoRJjdyqRzZQpkaldx4EieI+Pgd1ZY2KulFQ3bWVDKL1oIU81AJg76G30pxNq5pezCRIJzpuG6dY8IpdLBRo+2N66zoT7qb4AfWp+NPzCq3iOnyPlzIRpDFTx0kgGDHpp+rWFv4c9YXF0hTkuXJUsyZVcEgrIzbuVaYT0wSMs8Tc7N5G8+NOrZ0/nTTDYUIAomF0EkkwN0liSfEmnlsd9ZUWsUSvL3S7TGYn+1vf8xvQa9RqK8vdMUnHYkA69deB/wCI3r8N/jVg0Oyv4W2RetE7mdCPDPG7hqDWrqtZ9sHo7cxV+zbslWYSx84ABXJJaV05emtnw/Qd5l7iKBqQJJ82QATAmSo15nfVkMqjdlWfG5tUZr0XQnEFQDJDDjqesgQIrTr/AJP7vVBldC2udSQAkDdm3E891TvRfojhsExNle00l7jEFtSNAcoAXskwOfGRFkRzHGSe6QJmJAIPAaUizNLYaWKMnbMpvbFvWwTctOoBiSpiZjfu30gcK0xlM74gzHhWv59SSNwjcJ5mCd4mBGm6ilwAJ8SZIHMwZ58Cdwqz7gpfjL2Y11dC9uCR+udXzaWysCxLG4ls6zluIBzkgnfp/i9VJxhti9dFt+sRWUBpUgjq0MggwN9PHMpFcsDiaL0EacEvc90f/Yx+NWE1V/J1ezYRtIi64/wo0ju1q1VU+TQlsErJdvWYxN4f1j/mJrXKyfp5i0w9+9cuTlDKdBJlgIgeJq7E6ZRmjaRGZKApVQ2v09iBYAn7RcGV3bhuPtomB25cus4uMu6AFcMNAd6g6bquedIrj4snzsWbbONGGtm5cW5AAOiGO0QB2jC7yONVb/5s9wNktFdwBAzsN5kgwOFRe30Y9Zpeicwm6ptwSDokTHIcKceTy9F26uZxKA9jf2WjUSNO1VTzykXx8aEVb3JE9I7jNb/ogZkBBLJ5+kAs2sQZPZjU+ipFNtXGJjD2gNFOUOGGgIgmQDrxB0qV1n/Wfb6ajNsYzqlkJiWZmIOWd6qurHXgQBzilvux6XCQ3xq3nJyG6q8gAO7UqgFJYnpS4gdSjlYj6gnu3kfqahsbi7l49pMZHACQB6MlMmwrH/RYv0k/+Opq9BUF2QMV2WlXEa0mPVVBpAFGtvBnT0gEekERQZaELx0qEHeDOa9b0AzXE0GgHaGgA3UO09brmV1dzvMjtHfU90Q6HXsSFv22Qi1ckoTDMLeR3IPmiA431D7S2U9u6RcKLLMCQc0EQSGygn7Q4VK2J2GW6B9rDD/dO3vtmo/EGbmhB1GqDKOHmiBHqFOrLKm68n/CzfmXvprcM3d+YFhrETqOA3VEQUx5Y5c2fjGczy3cql9jWwXsEZf86sDsljx45+PhUJiAJEZePmlvbmqx7EB+oLHQYqw0l1aFB7W7cIoPgh6bB1PjTi2NKZK86iINOUP6ikspodqK8s9O0/p+K/tr3D99uIr08MWB31nm1fI/YxN65euXritddnIVVEFiTAJBnfR1IaG3JiWz9rYrDsMlx7YBAOVgNCZIJGpHjWg4rFXcQoaxirkSdesuQVO8aHnVoTyFYQCDfxJG/RrY15iEqXwHkrwtoQj3hJBPaTUgQPsd1ROPaJJvpmR7D6Q7QOI6tcZeHnqSbhaFBg5c0wY3bqPtfbbW7uS9j8UcsGAbh1Ou/NG41rWE8k+CtXOsXri8sZN06lt4gACKPf8AJHs64zNctMzMZJNxxr3AEAeip8fQdTvkxy30otJDLisZM71czmEHnUkNlrfHWvfuurKG7TyRoJzEzHhwmtXPkr2bAnDAwAol7h0G77VO8P0BwKpC4ZVG+AXWTAGsNroo30U16A2+mZIOi1gRo3dr6eXdTDD45MPcuWkt3HAbi6RIAGg0PLfW2p0TwSrmfDIs9mDmY6ndoTvgUunQbALJ+iWJOpJRSeckmipLoSnxJkR5J9odbhrpylYu7jB3204g91XiKh9h2rdprlq1bt2kDZlVAACTOZiBprAPpqXZveKKdhqhhs/awusVCOsKjEsOyc2aAp4kZTPiKyjy030HXAsBmFoDvdcpKzzgTFbD1a21HALPoGpNYv5dbyXMKrI6sOut3FgjVXtN2gOWo1ptVA02zJcZdlFGaYC6Z2MdmPNIhfQal9kSbgnNDRr1aINeTLq2/jUZbtNdVLaAsSjPGfQC2GZjkIgaK3H30tgMSqXrZIQSgJbtBhCjziTl1jhQLBbbVtQ7T1IJUat13WTlidOzOmntonQcn6SQoZibV2FRsjNlGeFbn2Z9FOuluICsGs3A4IExbBVSSSVLsJzCQIiORpHoLeW3tHCHUS+R5j7eZOz3ZWXfxmg3SCiR2t0stnNajEIQSpIuLMAxGq6cfXTBcTZbCN+3IS8p/aLmm4jDfkiPqhpFS/T/AKJwzYiz2hP1qqNx0GcdxO/x8arez8MfomK7upMcZD7x6C49NSMtQJRSQkcRY5X/APip/wCOnGOu4cXG7N3U5tLiAdoZhA6vTQimd3YbLcCTObrADB3pmgemFP8AepLaWHcMuZWVsiAhgQQVGTUHuUH00wdrC4nDRJVxcA3lQ8DgJzqKQVCZjWBJ7hIHvIqc6MbCGIuNbZwgKwI7RLFlVVHASTOYmAFO/dU30m6BpgsOLq4pHclQUyaHMQeyxPaga6jhwrPLPCElCT3fBcoNq0Uf41wHfT25ZtjdcJED7JPATy0maAYe3oc5/g8NdW3VbYtE90Q6aYrDD6PYuZLTsXcZFY+aAxzMCRooFRe0OkOIvsrXWzMAcvYUedrujWY391P1sWluxazgraIeJh/q5Zmk6AmdN2gpLB7eFi9auhGd7fVlC5EAJ2UgKBw7+FSwad7GNraFwmAXkxAULrz3AU4xWPLXdLVpFkSrKheR5xZiM0zPKnmE2W12219WBJLGCGJ0aTAU79OXGn+0tjv9HS2rsxzIGATSN4Yk8BJnnxpG1Y2kZbK6BXrli5iSclu0yzmVhvIjfBjWN1XvoX0HZfo5RlY3EXExFtgVVreYK8nIwbSRrBjnUbtTaJtYE4bMHW9cTMWWG7IjSIER3T31J9F9vnDXMyFR2GRcwJ7OZNANNdF9Rql5N1fY6hcXXKNBw2z8QgxLXbrQ0kAEfU9h2+rJJnfb4cTy1pOycVjjhcRibmKcYe2wFp7jecDp2tJADMATHPlU9Z6au2ctlYCHKhcuZljIATwlROm5TUh0vxajDNba0TZe2wvZYULmSFAJ/eMbtNDQc1ZI42401u+CI2Xi8QM63mZ7oZChW52IDdqN8ggRJWNag8b5YgtwgJccJdQFSbegt5luFIUEniM3LWmmA6z6Q4JzWwQmu8KEDDuOuUeis8xWDvub/Vrea2Ll4nIHKCCSSY7Og30YJuTvgVpJG5XOlzLaNw3XYKovqAFBa0LmXK0BQp+stz+DxBd9FOk7X7t9QHLKEaGZSgnMIBUyCcp0PADXnS9sIv0K5lST1cBRmE7jlhYInuqF8n925bxr3DY6lcklAbuRnmM5LMZbKz6Tx3UI8WwNGsbT6SXEKk22btKvVpyPnM0jcoBb0UxXp7117q1t3EZTfVXB7BZM1szpB+8Ae6ntnb1tvOBU94BHrpxNlhMJH90UV+GJxyhrf6UXVYDsgOSQTPnCDBk6AiRHOPCl8J0gvKgVirkfaMAnXiBRbmGsMIOWPxCPfTQbIsqZS6wH3SysvonUeup8vZNvQTb/AEne1akIDmBzQpYsluWIDKZzwDH8qTwvTC/iFWOyl2wtyCoA7ejLnGoYAimu3tm4e6gS5iAhBDgqSjAgEaEHdBNOcPlyjJctsAABBPChukNtQ3wDnDW3ykqqKCCz5nkORDMfOHbWJPGKd9GOmF65YsvcfPIBcCGBPnRnAEGCNOB04UwxZtv19q+oKG0GOaDbYG4vMbwbYPpFDhBYsoEw4UW4VgAftMoZ5PE5iabhWDktm1OkS3bLovZLCM0jTv3VjnlJS71VxNHtKLdwFZAU58sGSZFX/wCk+Hrqr9PMSow15W/0lo5d2pQlvlTRnb3FaopuD6MYxFtXrdm5nGQl+yqG0yhCrKdxBkGe9uNWEbNw4wdw4xTZvIpewoYG3dJMMGKLBBm2deOs6aU7pRt3EW772RiLotEWiUW42TtWbZIA3VadnIMfs97cS+HCFLpJJNq4wRhlzeeOPA9mYOpmK21rqmX5oqm4f6/sSGA2Nav4XrBYtEssqoWCX809oDstpoY0I41UMLfRbSFrkE5esHVrIA7LblO7gO6tF2Dhfo9hLWcNkkAzGmYkacN9Vqx0Owt1Hz7Qs4a51t4FXUFki62XXMN4g+Bp1+5nkrE9iWVvYG5cmLidcouqFHZTVTAgjswOetN+jebEYZyc6uGVS2ZijBuzorEyw566+MVJ9HNlC0cVg1xFq9bDL9aPMZbtsZj2SYiCNJ1FSOz9m9RZ6q1lyyTqzTmnjP4Qaa6YauJH4XYOLsNNollk5gbalRugqsanTup3dxOIsqz4kMLYDS6W1Qq+UdURmUgjNpEwTANS4xDfdX+I/Km+1rmey9trZZXUqQpUnuMEjjFMpexKMv6I46xaxB66ybykQvbKBPvOQvnELMAkCprp10iOKsKRh1s2w/YMyzASsd0cfCorB4UYeH4lgCDmbsjUzlEZScoidadYraxuW+rfMyki4QqGM/akrOgnNr38qonCMpqTW64ZpVpclbwnmkHNxiBOkcPTT5cLmKzoAOMDXThJ9Q+dSmFwiH7DDxHwFSNrDKNyn+A/KmdXY+t6dJDYLDFC7l8zFWWcpjtLl7hO6KL/AJEQx50iB5w3DuUGrItv9xj/AHR8TSy2T9xv8PzoaiPdJeiEsbNIUKuYAToGuRJPeQPZT7D4Nh/Nz8F+NSqWm+562HyNLLZb7qj+9/8Amk1AZRuludHtmIXeCCdWG/fruNTGwNsfSMRc3BVUBJGvnEkkTvJbXwFI46wcZj1tCClgS+pKzMsJjnlX10ph8ALW1XQFYuWy50OVSYYjWOIn+9RaVfkVSZaQgIgsByjTf7v5nnVC6L4V2xN0O5JtKywTMsTk48In2VecQi27TXSyZUBYwN8DcDm3nd6ao2wLVy3ibN54C4s3ADv1zcQf3sp8DSxXxYzl8k/RoSIk5hBc8YAkgaS2WahsNsnFJbu20xARLrXGYL/WE5hqknQxvqbs4Kdzz4Bacrs/95v8P/bSKVAaTAwghAGMkAAkaD0TJp2oHf6zSI2bzdvWB8KH6APvN/F8hSBHSx+ifnRgR+i3zpuMCPvN/E1HGzxzb+JvnUAOFccvfSgbuFNFwIne38Tenj3Uf6CvL2miAVu2lcQyqR4e48KiMVsV0OayZ7vtejnUj9BTl76N9DT7o9QopgIfD7fZDFxA0dwDD2VMYTa1q5uIB5NAP86Le2bbcRlAPMQD/OoLGbGuJMDMOYBmO8TpT7MBax4D2CoHpbibot9XZDZmHaAAZHVmFvLyLZmWARzNRFnGOn3SOTAEe2pbCbdtyM6BToZABHo4imWzA0Zb072ZdtbQupdWHJUgDcQVWMvPl6K0XyV4C3bwN7rlFu+XBQuCrQsdkgjSQ0zMHuy6yPSa+uJxFq/AYC7AIjzDGVXPHzZ8SKY9F7ZGGBvLmZmcywBOXNCiT3Cm+pT0rgdwuOt8sny45r7KYtsuwZMQSZMMw19DUqVT7i/wj5UUon3F/hX5UEV0Ewmy7NpmdBDMAGJZmJA3TmY05kd1I9Wv3U/hHyo30dD9hP4RTAFwBypNwOQojYa3/s19QpNsFb/2YpkAplrDDgPYKdDDGjHhSvCksvCLhqVWyK6uFKwimWlUApqKV/lSBHQYUZ8rKVYAhgQQY1BEEU0tbv1zpwm41CDLZvR6zZzi2XAcyQGHoAYDMBrzpT/45hc2Y2VY6asWbd3Emn1vjR/nQt2CkNsbsm1csGzlVFMEZFjK3BlgbxTYdFMO2XrA13IAq5iQqgAAQigDgPGpe3woG+FBSZKQbAYC1bnqra2wdCQoEx4b6fKn6iut+aPAUYfCgwBltg8fZ/OgNocz6qMPn8aV5eApSBAnj7KOg/X6Fc3x+VCaJAjt2hrvB5cI+dDJ5+75UUeePT7hSh3GoAJm8aEOe+hO8/rjXLv/AF3USBS7d9KZj30B3UVaIBnjdjpc3DK3Mbie8cagMVs5kMEc4PA1cE4012t+xf8AXOrE+hTP02LcVs4v3ZnMRMIRMgBdYjSJndUnsVrlkBWuOyrwGWI56gtJMnRqOvHw+FJHj6adq9w6nVFksXlfcw8Nx9RpY2jzqrYXzv4ffVx4ilaoFiPVGk2JH/ql7/69dM7u40UQOsn/ANUOUxSFrd6qfpu9XupxWf/Z"/>
          <p:cNvSpPr>
            <a:spLocks noChangeAspect="1" noChangeArrowheads="1"/>
          </p:cNvSpPr>
          <p:nvPr/>
        </p:nvSpPr>
        <p:spPr bwMode="auto">
          <a:xfrm>
            <a:off x="155575" y="-846138"/>
            <a:ext cx="2590800" cy="1762126"/>
          </a:xfrm>
          <a:prstGeom prst="rect">
            <a:avLst/>
          </a:prstGeom>
          <a:noFill/>
          <a:ln w="9525">
            <a:noFill/>
            <a:miter lim="800000"/>
            <a:headEnd/>
            <a:tailEnd/>
          </a:ln>
        </p:spPr>
        <p:txBody>
          <a:bodyPr/>
          <a:lstStyle/>
          <a:p>
            <a:endParaRPr lang="en-US">
              <a:latin typeface="Calibri" pitchFamily="34" charset="0"/>
            </a:endParaRPr>
          </a:p>
        </p:txBody>
      </p:sp>
      <p:sp>
        <p:nvSpPr>
          <p:cNvPr id="23557" name="AutoShape 6" descr="data:image/jpeg;base64,/9j/4AAQSkZJRgABAQAAAQABAAD/2wCEAAkGBhQSEBUUEhQWFBQUGBQUFRcXFxYYFxcUFxUXFBQXFRUXHCYeFxkjGRQUHy8gJCcpLCwsFR4xNTAqNSYrLCkBCQoKDgwOGg8PGiwkHR0sLCwpKSwsLCwsLCwsLCksLCwsLCwsLCksLCwsKSwsKSksLCwsLCwsLCwsLCwsLCwsLP/AABEIALkBEAMBIgACEQEDEQH/xAAcAAAABwEBAAAAAAAAAAAAAAABAgMEBQYHAAj/xABMEAACAQIDBAUIBwQFDAMBAAABAhEAAwQSIQUxQVEGEyJhcQcygZGhscHRFCNCUnKy8DNikuEkY3OCohU0Q0RTg5OzwtLT8Raj4hf/xAAaAQACAwEBAAAAAAAAAAAAAAABAgADBAUG/8QAKhEAAgIBBAIBAwMFAAAAAAAAAAECEQMSITFBBFEiExRhMnGBBSMzQpH/2gAMAwEAAhEDEQA/AMlJopajmiGuwZjs9DmotdUIGDUIagoRTIUHNQ5qCjAU1As4GjZqAUIooVghqMGoKEUwgIajBqLRqYAOahBoAKGKgLBzV010UMUwp00OauAoYogs7NXA10UNEFnTXBq6KGKILOzmhDmuiuiiSzs9cWNdQRRBYOagzmuiuqUSwwc0bPSYFDRolhs5oQxoAtGC1KBZDsKLShosVz6OgBFBFGihAo0CwAKGKEUNGgWdFCK4CjAUwoAFGihApRLZJAAkkgCOJOgiiLYmBRgtWCx0Bx7bsJe9KFfzRUhY8le0W/1Yr+J7Y/6qX6kF2iaX6KhlowFXdfJJjB57Ye3+O8vwBo//APMcv7XH4JP97J+FK8+Ndk+nJ9FGC0MVex0FwS/tNq2f7ltn9zUI6P7HXzsdfufgskfmU0j8vEuxvoTfRRQtDlq+izsROGNu7vuKPhRl2pslfN2fdf8AtLxHuY0j87Gg/bTZQgtdlq/jpdhF/Z7Kw4j77F/etLJ5Q3H7LCYO34WpPvFI/wCoR6Q32ku2Z/awrN5qlvAE+6pCx0XxT+bhrzeFp/lVyfylY7cjW0H7lpR+aabHpxjn87EuPwhF9wpH/UfSGXh+2Q+H8nO0H3YW4PxZV/MRUhZ8kWPOrJbtj9+6v/TNFvbdvsCXxF47t91/cDROj+zXx+JW0pbIO1dckkqg3xPE7h3nupfv8j4SD9rBcshekXR18Hd6q4yMSqvKEssGRvIHI1FFavvlawK28XaVFCoMPbVQNwCu6gVR8tdfDJygmznTSUmkJRXFaUy0EVaJYnloctHiuiiSwmWuy0eKNFElgIKGKECjRTAshCKCKORQRXOo6IWKGKNFCBRoFhYoQKMFo0UQWFAo4FABSirTIRgBae7KH19r+0t/nFNgKe7MX663+NPzChLgC5NH8oeAxlhmvWr99rDE5l6259UT6dU5ct3KqIMc7+dcdvxO595r0JdtBgymCDIIO4g7wQeFY/036DHDsbtkE2SfTbJ4E/d5H0Hv8+1Z0oT6ZVms67p/XfXdUB+hSS4gjfQpj04sPWKraZenYr1VCEApH/KKfeB8DRX2jb5+w0NyDlVpZRTBNpJ3n0Uf/Kg+6fYN2+hTCPMuu/hSyJUU+1SCOz3anjRG2w3JR6TzipTATbN8KKt8D9Cq7d2u/Arx4HgaRtY53uBWbQn50yiAnnuteYKkmYAjeSTAArceg/RYYLDBTBuPDXT+9GijuXd6zxqpeSvoluxVwbpFoHnuL+jcO+eVagi1dFUZpysyXyy2f6RYPO0w9Tn/ALqzsrWp+Wazrhm7ry+1D8azEpXf8V3iRyc202I5aArS2Wgy1qKbECtCFpbLQZaJLE8tdFK5a7LRJYmBR0FDloyCiCyr4fGhtDofYadRUIac2MaV0Oo9tcHF5PU/+nbnh7iSUUYCi2bgYSDNKgVuTT3RlewUCjZaMFowFMLYUJSgWhVaUC0RGwoWnezh9bb/ABp+YUiq072ev1qfjT8woS4AnueiuJ8TTd7IYFWAKmQQRoQd4IpzGp8aKbfGvPs6JjnTroUcKTctAtYae8oT9lu7kf0ctuvBr1bjcKr22VgGVlYEEaEHmK8qY5IY1LsugwbV2nHXab/1w+VRiPrSl1pBqUWEhaver4caV6z9ew+yovCMYpz1n6/Xd7qWiDi5c08PeNPlRWuT7fbr76Qa5+vZ8qJ1lSiCrv8AH2iakeiGCF/aGHtMYW5dVSe47476hyam+gkrtPBmD+3s8ObqPjRoDZ6kwuHVEVUGVVAVRwAGgApwFotulFqxGRme+WCzNnDnk9wetVP/AE1lZSth8rFqcIh5XR7Uf5VkpSu34j/tnL8naY2yUBSnBSilK2GaxDLXZaWy0BWiSxLLXZKVyV2WmJYlloyrR8lHC0QWZ2a6giuryh6cPbulTKmKlsFjw+hEN7/CoWn+xrc3PBWPqq/DkcZJdFOWKcbJgCjgUVGndSoWuqnZz2cBSiigC0ZXExInfHH1VLFDBad4AfWJ+NfzCkAtO8Av1ifiX8woSewFyeghc7R8aM1EO8+NCg11rgWdMNkkV5O2kO23iffXrVBurybtZfrH/E3vNFDwGGDtZrgXn8qmb+x1FtiMxhSeO+OOlMdk2iuJt8iRBHeKt+0F+pufhb3VtwY4yi2zN5GWUZpIrvR7ZyXEYsDIaN55d1TS7FtfcHpJ+dMeicRcHeD6xVgyVpwwg4JtIy58k1NpNjFdl2x/o19XzpVcEg3Iv8I+VOwlCErQoxXCMznJ8sbraHIU82Z2b1o8rto+q4pogShGmvLX1a/ChP8ASwwfyR6EAo00RdaMBXFR1Sq+Uu3OAbue2faV+NZBkra+ndvNs+93ZD6ri1jZSuv4b+H8nM8v9f8AA3yUUpTjLQFK3WYxuUopSnGSgy0bAIZKHLSuWuy01kEslCEpXLQhaNkMxY0FDQV5Y9SARUlsNQTd3/sniBOvZHumo2rH0Jtq1y6rRBtMDmLQZdIHY1ox5EnwPUsoLduCxbKsgqBw8aTxGIW2JY68AN58BTvaFsJIAUZVbRc+kDSc9VuzbDMCwZpO+RrA10InlW55XjgjGsf1JNsPjNo3G0AKD2xv1PCjbAH1p/CfeKG4855JOgAzSDooAAB4ARp3Ufo8v1p/D8RVUJOU02XTiowaSLAFp3gF+sT8S/mFJKtO8Cv1ifiX3it0nsc5cm7nzj40pbWkypzHxpdTXCOoGTeK8obcWL1zud/zGvWKDUV5T6QLGIvDlcufnNOhodkZsl4v2ydwYVdL99TacAz2W4Hke6qbskTibYP3199X25gFCGFG5uE8Dzrd47elmTyq1KyC6JkEPHDJ7jViyVB9EkguIjRD+arKErRhfwRl8j/IxDq6HJS+Suy1bZnoQKUF5YVvA+405CUV7c6UGwrk3XBvmtqeaqfWAaWimWw3nDWTztWj/gWn1cdHYZE9KrWbBXx/VsfVr8KxhkrcdsJmw95edu4P8JrFWSul4b2aOd5a3Q1y0UrTkpRSlb0zDQ3yUBSnGWilaNgEMtBkpbLXZabUShLLQhaVy0IWjqBRkxrq6KCvNHqjoqydCbgFy5JOqR3HXjqOVVurB0SHbfwX3nvqXQGrVFsxeAW59o6gqYBO8cyTyo2ztk2rJBXMzT9oWiBPEBlkGmZw11nMXEtrprklo8XMTR8AmJuL+1tgAkBoZmYhiolZCroKWU2+WKoJcE5c2fbuT1iG5miS5zQBuCR5g1PmxRLfRe0pm2i25AGgLeOreinVgQBmOsakDiN8AjT10+tkH9Dxqu2uCfgg9q7OFsKBqTmJMActIHD50hgE+sT8S+8VJ7e1yeB+FMsAn1ifiX8wrpYZN4lZz8yrJsbaDqfGlFWkp7R8aWUfqK5xsFbXCvK3SZf6Vf8A7S7+dq9VW68s9KR/S8R3Xbv/ADG/UU4+Pshtlf5za/Gn5hWmG3KkHiCKzbZt8C9b7Kk501I3doa6VpWRiPOA8F+ZrVgk0mqMvlRTadla6JWQHf8ACPzEVaMlV3oyCbrEmezG4AaOeXjVoirsUviZ/IXzYllrilLqlcUq3UZ6EQtBl3eNK5a4jWpqComt9FWnA4c/1SD1KB8KlYqE6FsTgLM8Aw9TsPhU5Fcw6YnfSVI5gj1iKxJkrcYrGMZZy3HHJmHqJFbPGlVmPyVdDMpRSlL5KApW5SMLQ3K0UrS5SilKbUChDLXZaM9xQSCQCOBInXdpSFrES79oEDLEQY01EjjQ+okHS2KOQNT+p0FCUPdUdtUyCys4IB+ySpA1gj4iKcWsY2UEhQDuM6ERIMGCKT60dVMsWOVbIy2goWo9qwWmOFcY9AJipjYWMFpbraSACFJ86J09tRBEb/T3UZIn73LWKDIX3ZGON22rkBSd4XQDUgfancKk8HYyJAkxP5j+6ao1nb99nQKVQDKoChEEA6TlAk951p1jdp3hfuZXUZWe2CbiqcmY6QWGnopaIXl7uUE6bnAmBoRJjdyqRzZQpkaldx4EieI+Pgd1ZY2KulFQ3bWVDKL1oIU81AJg76G30pxNq5pezCRIJzpuG6dY8IpdLBRo+2N66zoT7qb4AfWp+NPzCq3iOnyPlzIRpDFTx0kgGDHpp+rWFv4c9YXF0hTkuXJUsyZVcEgrIzbuVaYT0wSMs8Tc7N5G8+NOrZ0/nTTDYUIAomF0EkkwN0liSfEmnlsd9ZUWsUSvL3S7TGYn+1vf8xvQa9RqK8vdMUnHYkA69deB/wCI3r8N/jVg0Oyv4W2RetE7mdCPDPG7hqDWrqtZ9sHo7cxV+zbslWYSx84ABXJJaV05emtnw/Qd5l7iKBqQJJ82QATAmSo15nfVkMqjdlWfG5tUZr0XQnEFQDJDDjqesgQIrTr/AJP7vVBldC2udSQAkDdm3E891TvRfojhsExNle00l7jEFtSNAcoAXskwOfGRFkRzHGSe6QJmJAIPAaUizNLYaWKMnbMpvbFvWwTctOoBiSpiZjfu30gcK0xlM74gzHhWv59SSNwjcJ5mCd4mBGm6ilwAJ8SZIHMwZ58Cdwqz7gpfjL2Y11dC9uCR+udXzaWysCxLG4ls6zluIBzkgnfp/i9VJxhti9dFt+sRWUBpUgjq0MggwN9PHMpFcsDiaL0EacEvc90f/Yx+NWE1V/J1ezYRtIi64/wo0ju1q1VU+TQlsErJdvWYxN4f1j/mJrXKyfp5i0w9+9cuTlDKdBJlgIgeJq7E6ZRmjaRGZKApVQ2v09iBYAn7RcGV3bhuPtomB25cus4uMu6AFcMNAd6g6bquedIrj4snzsWbbONGGtm5cW5AAOiGO0QB2jC7yONVb/5s9wNktFdwBAzsN5kgwOFRe30Y9Zpeicwm6ptwSDokTHIcKceTy9F26uZxKA9jf2WjUSNO1VTzykXx8aEVb3JE9I7jNb/ogZkBBLJ5+kAs2sQZPZjU+ipFNtXGJjD2gNFOUOGGgIgmQDrxB0qV1n/Wfb6ajNsYzqlkJiWZmIOWd6qurHXgQBzilvux6XCQ3xq3nJyG6q8gAO7UqgFJYnpS4gdSjlYj6gnu3kfqahsbi7l49pMZHACQB6MlMmwrH/RYv0k/+Opq9BUF2QMV2WlXEa0mPVVBpAFGtvBnT0gEekERQZaELx0qEHeDOa9b0AzXE0GgHaGgA3UO09brmV1dzvMjtHfU90Q6HXsSFv22Qi1ckoTDMLeR3IPmiA431D7S2U9u6RcKLLMCQc0EQSGygn7Q4VK2J2GW6B9rDD/dO3vtmo/EGbmhB1GqDKOHmiBHqFOrLKm68n/CzfmXvprcM3d+YFhrETqOA3VEQUx5Y5c2fjGczy3cql9jWwXsEZf86sDsljx45+PhUJiAJEZePmlvbmqx7EB+oLHQYqw0l1aFB7W7cIoPgh6bB1PjTi2NKZK86iINOUP6ikspodqK8s9O0/p+K/tr3D99uIr08MWB31nm1fI/YxN65euXritddnIVVEFiTAJBnfR1IaG3JiWz9rYrDsMlx7YBAOVgNCZIJGpHjWg4rFXcQoaxirkSdesuQVO8aHnVoTyFYQCDfxJG/RrY15iEqXwHkrwtoQj3hJBPaTUgQPsd1ROPaJJvpmR7D6Q7QOI6tcZeHnqSbhaFBg5c0wY3bqPtfbbW7uS9j8UcsGAbh1Ou/NG41rWE8k+CtXOsXri8sZN06lt4gACKPf8AJHs64zNctMzMZJNxxr3AEAeip8fQdTvkxy30otJDLisZM71czmEHnUkNlrfHWvfuurKG7TyRoJzEzHhwmtXPkr2bAnDAwAol7h0G77VO8P0BwKpC4ZVG+AXWTAGsNroo30U16A2+mZIOi1gRo3dr6eXdTDD45MPcuWkt3HAbi6RIAGg0PLfW2p0TwSrmfDIs9mDmY6ndoTvgUunQbALJ+iWJOpJRSeckmipLoSnxJkR5J9odbhrpylYu7jB3204g91XiKh9h2rdprlq1bt2kDZlVAACTOZiBprAPpqXZveKKdhqhhs/awusVCOsKjEsOyc2aAp4kZTPiKyjy030HXAsBmFoDvdcpKzzgTFbD1a21HALPoGpNYv5dbyXMKrI6sOut3FgjVXtN2gOWo1ptVA02zJcZdlFGaYC6Z2MdmPNIhfQal9kSbgnNDRr1aINeTLq2/jUZbtNdVLaAsSjPGfQC2GZjkIgaK3H30tgMSqXrZIQSgJbtBhCjziTl1jhQLBbbVtQ7T1IJUat13WTlidOzOmntonQcn6SQoZibV2FRsjNlGeFbn2Z9FOuluICsGs3A4IExbBVSSSVLsJzCQIiORpHoLeW3tHCHUS+R5j7eZOz3ZWXfxmg3SCiR2t0stnNajEIQSpIuLMAxGq6cfXTBcTZbCN+3IS8p/aLmm4jDfkiPqhpFS/T/AKJwzYiz2hP1qqNx0GcdxO/x8arez8MfomK7upMcZD7x6C49NSMtQJRSQkcRY5X/APip/wCOnGOu4cXG7N3U5tLiAdoZhA6vTQimd3YbLcCTObrADB3pmgemFP8AepLaWHcMuZWVsiAhgQQVGTUHuUH00wdrC4nDRJVxcA3lQ8DgJzqKQVCZjWBJ7hIHvIqc6MbCGIuNbZwgKwI7RLFlVVHASTOYmAFO/dU30m6BpgsOLq4pHclQUyaHMQeyxPaga6jhwrPLPCElCT3fBcoNq0Uf41wHfT25ZtjdcJED7JPATy0maAYe3oc5/g8NdW3VbYtE90Q6aYrDD6PYuZLTsXcZFY+aAxzMCRooFRe0OkOIvsrXWzMAcvYUedrujWY391P1sWluxazgraIeJh/q5Zmk6AmdN2gpLB7eFi9auhGd7fVlC5EAJ2UgKBw7+FSwad7GNraFwmAXkxAULrz3AU4xWPLXdLVpFkSrKheR5xZiM0zPKnmE2W12219WBJLGCGJ0aTAU79OXGn+0tjv9HS2rsxzIGATSN4Yk8BJnnxpG1Y2kZbK6BXrli5iSclu0yzmVhvIjfBjWN1XvoX0HZfo5RlY3EXExFtgVVreYK8nIwbSRrBjnUbtTaJtYE4bMHW9cTMWWG7IjSIER3T31J9F9vnDXMyFR2GRcwJ7OZNANNdF9Rql5N1fY6hcXXKNBw2z8QgxLXbrQ0kAEfU9h2+rJJnfb4cTy1pOycVjjhcRibmKcYe2wFp7jecDp2tJADMATHPlU9Z6au2ctlYCHKhcuZljIATwlROm5TUh0vxajDNba0TZe2wvZYULmSFAJ/eMbtNDQc1ZI42401u+CI2Xi8QM63mZ7oZChW52IDdqN8ggRJWNag8b5YgtwgJccJdQFSbegt5luFIUEniM3LWmmA6z6Q4JzWwQmu8KEDDuOuUeis8xWDvub/Vrea2Ll4nIHKCCSSY7Og30YJuTvgVpJG5XOlzLaNw3XYKovqAFBa0LmXK0BQp+stz+DxBd9FOk7X7t9QHLKEaGZSgnMIBUyCcp0PADXnS9sIv0K5lST1cBRmE7jlhYInuqF8n925bxr3DY6lcklAbuRnmM5LMZbKz6Tx3UI8WwNGsbT6SXEKk22btKvVpyPnM0jcoBb0UxXp7117q1t3EZTfVXB7BZM1szpB+8Ae6ntnb1tvOBU94BHrpxNlhMJH90UV+GJxyhrf6UXVYDsgOSQTPnCDBk6AiRHOPCl8J0gvKgVirkfaMAnXiBRbmGsMIOWPxCPfTQbIsqZS6wH3SysvonUeup8vZNvQTb/AEne1akIDmBzQpYsluWIDKZzwDH8qTwvTC/iFWOyl2wtyCoA7ejLnGoYAimu3tm4e6gS5iAhBDgqSjAgEaEHdBNOcPlyjJctsAABBPChukNtQ3wDnDW3ykqqKCCz5nkORDMfOHbWJPGKd9GOmF65YsvcfPIBcCGBPnRnAEGCNOB04UwxZtv19q+oKG0GOaDbYG4vMbwbYPpFDhBYsoEw4UW4VgAftMoZ5PE5iabhWDktm1OkS3bLovZLCM0jTv3VjnlJS71VxNHtKLdwFZAU58sGSZFX/wCk+Hrqr9PMSow15W/0lo5d2pQlvlTRnb3FaopuD6MYxFtXrdm5nGQl+yqG0yhCrKdxBkGe9uNWEbNw4wdw4xTZvIpewoYG3dJMMGKLBBm2deOs6aU7pRt3EW772RiLotEWiUW42TtWbZIA3VadnIMfs97cS+HCFLpJJNq4wRhlzeeOPA9mYOpmK21rqmX5oqm4f6/sSGA2Nav4XrBYtEssqoWCX809oDstpoY0I41UMLfRbSFrkE5esHVrIA7LblO7gO6tF2Dhfo9hLWcNkkAzGmYkacN9Vqx0Owt1Hz7Qs4a51t4FXUFki62XXMN4g+Bp1+5nkrE9iWVvYG5cmLidcouqFHZTVTAgjswOetN+jebEYZyc6uGVS2ZijBuzorEyw566+MVJ9HNlC0cVg1xFq9bDL9aPMZbtsZj2SYiCNJ1FSOz9m9RZ6q1lyyTqzTmnjP4Qaa6YauJH4XYOLsNNollk5gbalRugqsanTup3dxOIsqz4kMLYDS6W1Qq+UdURmUgjNpEwTANS4xDfdX+I/Km+1rmey9trZZXUqQpUnuMEjjFMpexKMv6I46xaxB66ybykQvbKBPvOQvnELMAkCprp10iOKsKRh1s2w/YMyzASsd0cfCorB4UYeH4lgCDmbsjUzlEZScoidadYraxuW+rfMyki4QqGM/akrOgnNr38qonCMpqTW64ZpVpclbwnmkHNxiBOkcPTT5cLmKzoAOMDXThJ9Q+dSmFwiH7DDxHwFSNrDKNyn+A/KmdXY+t6dJDYLDFC7l8zFWWcpjtLl7hO6KL/AJEQx50iB5w3DuUGrItv9xj/AHR8TSy2T9xv8PzoaiPdJeiEsbNIUKuYAToGuRJPeQPZT7D4Nh/Nz8F+NSqWm+562HyNLLZb7qj+9/8Amk1AZRuludHtmIXeCCdWG/fruNTGwNsfSMRc3BVUBJGvnEkkTvJbXwFI46wcZj1tCClgS+pKzMsJjnlX10ph8ALW1XQFYuWy50OVSYYjWOIn+9RaVfkVSZaQgIgsByjTf7v5nnVC6L4V2xN0O5JtKywTMsTk48In2VecQi27TXSyZUBYwN8DcDm3nd6ao2wLVy3ibN54C4s3ADv1zcQf3sp8DSxXxYzl8k/RoSIk5hBc8YAkgaS2WahsNsnFJbu20xARLrXGYL/WE5hqknQxvqbs4Kdzz4Bacrs/95v8P/bSKVAaTAwghAGMkAAkaD0TJp2oHf6zSI2bzdvWB8KH6APvN/F8hSBHSx+ifnRgR+i3zpuMCPvN/E1HGzxzb+JvnUAOFccvfSgbuFNFwIne38Tenj3Uf6CvL2miAVu2lcQyqR4e48KiMVsV0OayZ7vtejnUj9BTl76N9DT7o9QopgIfD7fZDFxA0dwDD2VMYTa1q5uIB5NAP86Le2bbcRlAPMQD/OoLGbGuJMDMOYBmO8TpT7MBax4D2CoHpbibot9XZDZmHaAAZHVmFvLyLZmWARzNRFnGOn3SOTAEe2pbCbdtyM6BToZABHo4imWzA0Zb072ZdtbQupdWHJUgDcQVWMvPl6K0XyV4C3bwN7rlFu+XBQuCrQsdkgjSQ0zMHuy6yPSa+uJxFq/AYC7AIjzDGVXPHzZ8SKY9F7ZGGBvLmZmcywBOXNCiT3Cm+pT0rgdwuOt8sny45r7KYtsuwZMQSZMMw19DUqVT7i/wj5UUon3F/hX5UEV0Ewmy7NpmdBDMAGJZmJA3TmY05kd1I9Wv3U/hHyo30dD9hP4RTAFwBypNwOQojYa3/s19QpNsFb/2YpkAplrDDgPYKdDDGjHhSvCksvCLhqVWyK6uFKwimWlUApqKV/lSBHQYUZ8rKVYAhgQQY1BEEU0tbv1zpwm41CDLZvR6zZzi2XAcyQGHoAYDMBrzpT/45hc2Y2VY6asWbd3Emn1vjR/nQt2CkNsbsm1csGzlVFMEZFjK3BlgbxTYdFMO2XrA13IAq5iQqgAAQigDgPGpe3woG+FBSZKQbAYC1bnqra2wdCQoEx4b6fKn6iut+aPAUYfCgwBltg8fZ/OgNocz6qMPn8aV5eApSBAnj7KOg/X6Fc3x+VCaJAjt2hrvB5cI+dDJ5+75UUeePT7hSh3GoAJm8aEOe+hO8/rjXLv/AF3USBS7d9KZj30B3UVaIBnjdjpc3DK3Mbie8cagMVs5kMEc4PA1cE4012t+xf8AXOrE+hTP02LcVs4v3ZnMRMIRMgBdYjSJndUnsVrlkBWuOyrwGWI56gtJMnRqOvHw+FJHj6adq9w6nVFksXlfcw8Nx9RpY2jzqrYXzv4ffVx4ilaoFiPVGk2JH/ql7/69dM7u40UQOsn/ANUOUxSFrd6qfpu9XupxWf/Z"/>
          <p:cNvSpPr>
            <a:spLocks noChangeAspect="1" noChangeArrowheads="1"/>
          </p:cNvSpPr>
          <p:nvPr/>
        </p:nvSpPr>
        <p:spPr bwMode="auto">
          <a:xfrm>
            <a:off x="155575" y="-846138"/>
            <a:ext cx="2590800" cy="1762126"/>
          </a:xfrm>
          <a:prstGeom prst="rect">
            <a:avLst/>
          </a:prstGeom>
          <a:noFill/>
          <a:ln w="9525">
            <a:noFill/>
            <a:miter lim="800000"/>
            <a:headEnd/>
            <a:tailEnd/>
          </a:ln>
        </p:spPr>
        <p:txBody>
          <a:bodyPr/>
          <a:lstStyle/>
          <a:p>
            <a:endParaRPr lang="en-US">
              <a:latin typeface="Calibri" pitchFamily="34" charset="0"/>
            </a:endParaRPr>
          </a:p>
        </p:txBody>
      </p:sp>
      <p:sp>
        <p:nvSpPr>
          <p:cNvPr id="23558" name="AutoShape 8" descr="data:image/jpeg;base64,/9j/4AAQSkZJRgABAQAAAQABAAD/2wCEAAkGBhQSEBUUEhQWFBQUGBQUFRcXFxYYFxcUFxUXFBQXFRUXHCYeFxkjGRQUHy8gJCcpLCwsFR4xNTAqNSYrLCkBCQoKDgwOGg8PGiwkHR0sLCwpKSwsLCwsLCwsLCksLCwsLCwsLCksLCwsKSwsKSksLCwsLCwsLCwsLCwsLCwsLP/AABEIALkBEAMBIgACEQEDEQH/xAAcAAAABwEBAAAAAAAAAAAAAAABAgMEBQYHAAj/xABMEAACAQIDBAUIBwQFDAMBAAABAhEAAwQSIQUxQVEGEyJhcQcygZGhscHRFCNCUnKy8DNikuEkY3OCohU0Q0RTg5OzwtLT8Raj4hf/xAAaAQACAwEBAAAAAAAAAAAAAAABAgADBAUG/8QAKhEAAgIBBAIBAwMFAAAAAAAAAAECEQMSITFBBFEiExRhMnGBBSMzQpH/2gAMAwEAAhEDEQA/AMlJopajmiGuwZjs9DmotdUIGDUIagoRTIUHNQ5qCjAU1As4GjZqAUIooVghqMGoKEUwgIajBqLRqYAOahBoAKGKgLBzV010UMUwp00OauAoYogs7NXA10UNEFnTXBq6KGKILOzmhDmuiuiiSzs9cWNdQRRBYOagzmuiuqUSwwc0bPSYFDRolhs5oQxoAtGC1KBZDsKLShosVz6OgBFBFGihAo0CwAKGKEUNGgWdFCK4CjAUwoAFGihApRLZJAAkkgCOJOgiiLYmBRgtWCx0Bx7bsJe9KFfzRUhY8le0W/1Yr+J7Y/6qX6kF2iaX6KhlowFXdfJJjB57Ye3+O8vwBo//APMcv7XH4JP97J+FK8+Ndk+nJ9FGC0MVex0FwS/tNq2f7ltn9zUI6P7HXzsdfufgskfmU0j8vEuxvoTfRRQtDlq+izsROGNu7vuKPhRl2pslfN2fdf8AtLxHuY0j87Gg/bTZQgtdlq/jpdhF/Z7Kw4j77F/etLJ5Q3H7LCYO34WpPvFI/wCoR6Q32ku2Z/awrN5qlvAE+6pCx0XxT+bhrzeFp/lVyfylY7cjW0H7lpR+aabHpxjn87EuPwhF9wpH/UfSGXh+2Q+H8nO0H3YW4PxZV/MRUhZ8kWPOrJbtj9+6v/TNFvbdvsCXxF47t91/cDROj+zXx+JW0pbIO1dckkqg3xPE7h3nupfv8j4SD9rBcshekXR18Hd6q4yMSqvKEssGRvIHI1FFavvlawK28XaVFCoMPbVQNwCu6gVR8tdfDJygmznTSUmkJRXFaUy0EVaJYnloctHiuiiSwmWuy0eKNFElgIKGKECjRTAshCKCKORQRXOo6IWKGKNFCBRoFhYoQKMFo0UQWFAo4FABSirTIRgBae7KH19r+0t/nFNgKe7MX663+NPzChLgC5NH8oeAxlhmvWr99rDE5l6259UT6dU5ct3KqIMc7+dcdvxO595r0JdtBgymCDIIO4g7wQeFY/036DHDsbtkE2SfTbJ4E/d5H0Hv8+1Z0oT6ZVms67p/XfXdUB+hSS4gjfQpj04sPWKraZenYr1VCEApH/KKfeB8DRX2jb5+w0NyDlVpZRTBNpJ3n0Uf/Kg+6fYN2+hTCPMuu/hSyJUU+1SCOz3anjRG2w3JR6TzipTATbN8KKt8D9Cq7d2u/Arx4HgaRtY53uBWbQn50yiAnnuteYKkmYAjeSTAArceg/RYYLDBTBuPDXT+9GijuXd6zxqpeSvoluxVwbpFoHnuL+jcO+eVagi1dFUZpysyXyy2f6RYPO0w9Tn/ALqzsrWp+Wazrhm7ry+1D8azEpXf8V3iRyc202I5aArS2Wgy1qKbECtCFpbLQZaJLE8tdFK5a7LRJYmBR0FDloyCiCyr4fGhtDofYadRUIac2MaV0Oo9tcHF5PU/+nbnh7iSUUYCi2bgYSDNKgVuTT3RlewUCjZaMFowFMLYUJSgWhVaUC0RGwoWnezh9bb/ABp+YUiq072ev1qfjT8woS4AnueiuJ8TTd7IYFWAKmQQRoQd4IpzGp8aKbfGvPs6JjnTroUcKTctAtYae8oT9lu7kf0ctuvBr1bjcKr22VgGVlYEEaEHmK8qY5IY1LsugwbV2nHXab/1w+VRiPrSl1pBqUWEhaver4caV6z9ew+yovCMYpz1n6/Xd7qWiDi5c08PeNPlRWuT7fbr76Qa5+vZ8qJ1lSiCrv8AH2iakeiGCF/aGHtMYW5dVSe47476hyam+gkrtPBmD+3s8ObqPjRoDZ6kwuHVEVUGVVAVRwAGgApwFotulFqxGRme+WCzNnDnk9wetVP/AE1lZSth8rFqcIh5XR7Uf5VkpSu34j/tnL8naY2yUBSnBSilK2GaxDLXZaWy0BWiSxLLXZKVyV2WmJYlloyrR8lHC0QWZ2a6giuryh6cPbulTKmKlsFjw+hEN7/CoWn+xrc3PBWPqq/DkcZJdFOWKcbJgCjgUVGndSoWuqnZz2cBSiigC0ZXExInfHH1VLFDBad4AfWJ+NfzCkAtO8Av1ifiX8woSewFyeghc7R8aM1EO8+NCg11rgWdMNkkV5O2kO23iffXrVBurybtZfrH/E3vNFDwGGDtZrgXn8qmb+x1FtiMxhSeO+OOlMdk2iuJt8iRBHeKt+0F+pufhb3VtwY4yi2zN5GWUZpIrvR7ZyXEYsDIaN55d1TS7FtfcHpJ+dMeicRcHeD6xVgyVpwwg4JtIy58k1NpNjFdl2x/o19XzpVcEg3Iv8I+VOwlCErQoxXCMznJ8sbraHIU82Z2b1o8rto+q4pogShGmvLX1a/ChP8ASwwfyR6EAo00RdaMBXFR1Sq+Uu3OAbue2faV+NZBkra+ndvNs+93ZD6ri1jZSuv4b+H8nM8v9f8AA3yUUpTjLQFK3WYxuUopSnGSgy0bAIZKHLSuWuy01kEslCEpXLQhaNkMxY0FDQV5Y9SARUlsNQTd3/sniBOvZHumo2rH0Jtq1y6rRBtMDmLQZdIHY1ox5EnwPUsoLduCxbKsgqBw8aTxGIW2JY68AN58BTvaFsJIAUZVbRc+kDSc9VuzbDMCwZpO+RrA10InlW55XjgjGsf1JNsPjNo3G0AKD2xv1PCjbAH1p/CfeKG4855JOgAzSDooAAB4ARp3Ufo8v1p/D8RVUJOU02XTiowaSLAFp3gF+sT8S/mFJKtO8Cv1ifiX3it0nsc5cm7nzj40pbWkypzHxpdTXCOoGTeK8obcWL1zud/zGvWKDUV5T6QLGIvDlcufnNOhodkZsl4v2ydwYVdL99TacAz2W4Hke6qbskTibYP3199X25gFCGFG5uE8Dzrd47elmTyq1KyC6JkEPHDJ7jViyVB9EkguIjRD+arKErRhfwRl8j/IxDq6HJS+Suy1bZnoQKUF5YVvA+405CUV7c6UGwrk3XBvmtqeaqfWAaWimWw3nDWTztWj/gWn1cdHYZE9KrWbBXx/VsfVr8KxhkrcdsJmw95edu4P8JrFWSul4b2aOd5a3Q1y0UrTkpRSlb0zDQ3yUBSnGWilaNgEMtBkpbLXZabUShLLQhaVy0IWjqBRkxrq6KCvNHqjoqydCbgFy5JOqR3HXjqOVVurB0SHbfwX3nvqXQGrVFsxeAW59o6gqYBO8cyTyo2ztk2rJBXMzT9oWiBPEBlkGmZw11nMXEtrprklo8XMTR8AmJuL+1tgAkBoZmYhiolZCroKWU2+WKoJcE5c2fbuT1iG5miS5zQBuCR5g1PmxRLfRe0pm2i25AGgLeOreinVgQBmOsakDiN8AjT10+tkH9Dxqu2uCfgg9q7OFsKBqTmJMActIHD50hgE+sT8S+8VJ7e1yeB+FMsAn1ifiX8wrpYZN4lZz8yrJsbaDqfGlFWkp7R8aWUfqK5xsFbXCvK3SZf6Vf8A7S7+dq9VW68s9KR/S8R3Xbv/ADG/UU4+Pshtlf5za/Gn5hWmG3KkHiCKzbZt8C9b7Kk501I3doa6VpWRiPOA8F+ZrVgk0mqMvlRTadla6JWQHf8ACPzEVaMlV3oyCbrEmezG4AaOeXjVoirsUviZ/IXzYllrilLqlcUq3UZ6EQtBl3eNK5a4jWpqComt9FWnA4c/1SD1KB8KlYqE6FsTgLM8Aw9TsPhU5Fcw6YnfSVI5gj1iKxJkrcYrGMZZy3HHJmHqJFbPGlVmPyVdDMpRSlL5KApW5SMLQ3K0UrS5SilKbUChDLXZaM9xQSCQCOBInXdpSFrES79oEDLEQY01EjjQ+okHS2KOQNT+p0FCUPdUdtUyCys4IB+ySpA1gj4iKcWsY2UEhQDuM6ERIMGCKT60dVMsWOVbIy2goWo9qwWmOFcY9AJipjYWMFpbraSACFJ86J09tRBEb/T3UZIn73LWKDIX3ZGON22rkBSd4XQDUgfancKk8HYyJAkxP5j+6ao1nb99nQKVQDKoChEEA6TlAk951p1jdp3hfuZXUZWe2CbiqcmY6QWGnopaIXl7uUE6bnAmBoRJjdyqRzZQpkaldx4EieI+Pgd1ZY2KulFQ3bWVDKL1oIU81AJg76G30pxNq5pezCRIJzpuG6dY8IpdLBRo+2N66zoT7qb4AfWp+NPzCq3iOnyPlzIRpDFTx0kgGDHpp+rWFv4c9YXF0hTkuXJUsyZVcEgrIzbuVaYT0wSMs8Tc7N5G8+NOrZ0/nTTDYUIAomF0EkkwN0liSfEmnlsd9ZUWsUSvL3S7TGYn+1vf8xvQa9RqK8vdMUnHYkA69deB/wCI3r8N/jVg0Oyv4W2RetE7mdCPDPG7hqDWrqtZ9sHo7cxV+zbslWYSx84ABXJJaV05emtnw/Qd5l7iKBqQJJ82QATAmSo15nfVkMqjdlWfG5tUZr0XQnEFQDJDDjqesgQIrTr/AJP7vVBldC2udSQAkDdm3E891TvRfojhsExNle00l7jEFtSNAcoAXskwOfGRFkRzHGSe6QJmJAIPAaUizNLYaWKMnbMpvbFvWwTctOoBiSpiZjfu30gcK0xlM74gzHhWv59SSNwjcJ5mCd4mBGm6ilwAJ8SZIHMwZ58Cdwqz7gpfjL2Y11dC9uCR+udXzaWysCxLG4ls6zluIBzkgnfp/i9VJxhti9dFt+sRWUBpUgjq0MggwN9PHMpFcsDiaL0EacEvc90f/Yx+NWE1V/J1ezYRtIi64/wo0ju1q1VU+TQlsErJdvWYxN4f1j/mJrXKyfp5i0w9+9cuTlDKdBJlgIgeJq7E6ZRmjaRGZKApVQ2v09iBYAn7RcGV3bhuPtomB25cus4uMu6AFcMNAd6g6bquedIrj4snzsWbbONGGtm5cW5AAOiGO0QB2jC7yONVb/5s9wNktFdwBAzsN5kgwOFRe30Y9Zpeicwm6ptwSDokTHIcKceTy9F26uZxKA9jf2WjUSNO1VTzykXx8aEVb3JE9I7jNb/ogZkBBLJ5+kAs2sQZPZjU+ipFNtXGJjD2gNFOUOGGgIgmQDrxB0qV1n/Wfb6ajNsYzqlkJiWZmIOWd6qurHXgQBzilvux6XCQ3xq3nJyG6q8gAO7UqgFJYnpS4gdSjlYj6gnu3kfqahsbi7l49pMZHACQB6MlMmwrH/RYv0k/+Opq9BUF2QMV2WlXEa0mPVVBpAFGtvBnT0gEekERQZaELx0qEHeDOa9b0AzXE0GgHaGgA3UO09brmV1dzvMjtHfU90Q6HXsSFv22Qi1ckoTDMLeR3IPmiA431D7S2U9u6RcKLLMCQc0EQSGygn7Q4VK2J2GW6B9rDD/dO3vtmo/EGbmhB1GqDKOHmiBHqFOrLKm68n/CzfmXvprcM3d+YFhrETqOA3VEQUx5Y5c2fjGczy3cql9jWwXsEZf86sDsljx45+PhUJiAJEZePmlvbmqx7EB+oLHQYqw0l1aFB7W7cIoPgh6bB1PjTi2NKZK86iINOUP6ikspodqK8s9O0/p+K/tr3D99uIr08MWB31nm1fI/YxN65euXritddnIVVEFiTAJBnfR1IaG3JiWz9rYrDsMlx7YBAOVgNCZIJGpHjWg4rFXcQoaxirkSdesuQVO8aHnVoTyFYQCDfxJG/RrY15iEqXwHkrwtoQj3hJBPaTUgQPsd1ROPaJJvpmR7D6Q7QOI6tcZeHnqSbhaFBg5c0wY3bqPtfbbW7uS9j8UcsGAbh1Ou/NG41rWE8k+CtXOsXri8sZN06lt4gACKPf8AJHs64zNctMzMZJNxxr3AEAeip8fQdTvkxy30otJDLisZM71czmEHnUkNlrfHWvfuurKG7TyRoJzEzHhwmtXPkr2bAnDAwAol7h0G77VO8P0BwKpC4ZVG+AXWTAGsNroo30U16A2+mZIOi1gRo3dr6eXdTDD45MPcuWkt3HAbi6RIAGg0PLfW2p0TwSrmfDIs9mDmY6ndoTvgUunQbALJ+iWJOpJRSeckmipLoSnxJkR5J9odbhrpylYu7jB3204g91XiKh9h2rdprlq1bt2kDZlVAACTOZiBprAPpqXZveKKdhqhhs/awusVCOsKjEsOyc2aAp4kZTPiKyjy030HXAsBmFoDvdcpKzzgTFbD1a21HALPoGpNYv5dbyXMKrI6sOut3FgjVXtN2gOWo1ptVA02zJcZdlFGaYC6Z2MdmPNIhfQal9kSbgnNDRr1aINeTLq2/jUZbtNdVLaAsSjPGfQC2GZjkIgaK3H30tgMSqXrZIQSgJbtBhCjziTl1jhQLBbbVtQ7T1IJUat13WTlidOzOmntonQcn6SQoZibV2FRsjNlGeFbn2Z9FOuluICsGs3A4IExbBVSSSVLsJzCQIiORpHoLeW3tHCHUS+R5j7eZOz3ZWXfxmg3SCiR2t0stnNajEIQSpIuLMAxGq6cfXTBcTZbCN+3IS8p/aLmm4jDfkiPqhpFS/T/AKJwzYiz2hP1qqNx0GcdxO/x8arez8MfomK7upMcZD7x6C49NSMtQJRSQkcRY5X/APip/wCOnGOu4cXG7N3U5tLiAdoZhA6vTQimd3YbLcCTObrADB3pmgemFP8AepLaWHcMuZWVsiAhgQQVGTUHuUH00wdrC4nDRJVxcA3lQ8DgJzqKQVCZjWBJ7hIHvIqc6MbCGIuNbZwgKwI7RLFlVVHASTOYmAFO/dU30m6BpgsOLq4pHclQUyaHMQeyxPaga6jhwrPLPCElCT3fBcoNq0Uf41wHfT25ZtjdcJED7JPATy0maAYe3oc5/g8NdW3VbYtE90Q6aYrDD6PYuZLTsXcZFY+aAxzMCRooFRe0OkOIvsrXWzMAcvYUedrujWY391P1sWluxazgraIeJh/q5Zmk6AmdN2gpLB7eFi9auhGd7fVlC5EAJ2UgKBw7+FSwad7GNraFwmAXkxAULrz3AU4xWPLXdLVpFkSrKheR5xZiM0zPKnmE2W12219WBJLGCGJ0aTAU79OXGn+0tjv9HS2rsxzIGATSN4Yk8BJnnxpG1Y2kZbK6BXrli5iSclu0yzmVhvIjfBjWN1XvoX0HZfo5RlY3EXExFtgVVreYK8nIwbSRrBjnUbtTaJtYE4bMHW9cTMWWG7IjSIER3T31J9F9vnDXMyFR2GRcwJ7OZNANNdF9Rql5N1fY6hcXXKNBw2z8QgxLXbrQ0kAEfU9h2+rJJnfb4cTy1pOycVjjhcRibmKcYe2wFp7jecDp2tJADMATHPlU9Z6au2ctlYCHKhcuZljIATwlROm5TUh0vxajDNba0TZe2wvZYULmSFAJ/eMbtNDQc1ZI42401u+CI2Xi8QM63mZ7oZChW52IDdqN8ggRJWNag8b5YgtwgJccJdQFSbegt5luFIUEniM3LWmmA6z6Q4JzWwQmu8KEDDuOuUeis8xWDvub/Vrea2Ll4nIHKCCSSY7Og30YJuTvgVpJG5XOlzLaNw3XYKovqAFBa0LmXK0BQp+stz+DxBd9FOk7X7t9QHLKEaGZSgnMIBUyCcp0PADXnS9sIv0K5lST1cBRmE7jlhYInuqF8n925bxr3DY6lcklAbuRnmM5LMZbKz6Tx3UI8WwNGsbT6SXEKk22btKvVpyPnM0jcoBb0UxXp7117q1t3EZTfVXB7BZM1szpB+8Ae6ntnb1tvOBU94BHrpxNlhMJH90UV+GJxyhrf6UXVYDsgOSQTPnCDBk6AiRHOPCl8J0gvKgVirkfaMAnXiBRbmGsMIOWPxCPfTQbIsqZS6wH3SysvonUeup8vZNvQTb/AEne1akIDmBzQpYsluWIDKZzwDH8qTwvTC/iFWOyl2wtyCoA7ejLnGoYAimu3tm4e6gS5iAhBDgqSjAgEaEHdBNOcPlyjJctsAABBPChukNtQ3wDnDW3ykqqKCCz5nkORDMfOHbWJPGKd9GOmF65YsvcfPIBcCGBPnRnAEGCNOB04UwxZtv19q+oKG0GOaDbYG4vMbwbYPpFDhBYsoEw4UW4VgAftMoZ5PE5iabhWDktm1OkS3bLovZLCM0jTv3VjnlJS71VxNHtKLdwFZAU58sGSZFX/wCk+Hrqr9PMSow15W/0lo5d2pQlvlTRnb3FaopuD6MYxFtXrdm5nGQl+yqG0yhCrKdxBkGe9uNWEbNw4wdw4xTZvIpewoYG3dJMMGKLBBm2deOs6aU7pRt3EW772RiLotEWiUW42TtWbZIA3VadnIMfs97cS+HCFLpJJNq4wRhlzeeOPA9mYOpmK21rqmX5oqm4f6/sSGA2Nav4XrBYtEssqoWCX809oDstpoY0I41UMLfRbSFrkE5esHVrIA7LblO7gO6tF2Dhfo9hLWcNkkAzGmYkacN9Vqx0Owt1Hz7Qs4a51t4FXUFki62XXMN4g+Bp1+5nkrE9iWVvYG5cmLidcouqFHZTVTAgjswOetN+jebEYZyc6uGVS2ZijBuzorEyw566+MVJ9HNlC0cVg1xFq9bDL9aPMZbtsZj2SYiCNJ1FSOz9m9RZ6q1lyyTqzTmnjP4Qaa6YauJH4XYOLsNNollk5gbalRugqsanTup3dxOIsqz4kMLYDS6W1Qq+UdURmUgjNpEwTANS4xDfdX+I/Km+1rmey9trZZXUqQpUnuMEjjFMpexKMv6I46xaxB66ybykQvbKBPvOQvnELMAkCprp10iOKsKRh1s2w/YMyzASsd0cfCorB4UYeH4lgCDmbsjUzlEZScoidadYraxuW+rfMyki4QqGM/akrOgnNr38qonCMpqTW64ZpVpclbwnmkHNxiBOkcPTT5cLmKzoAOMDXThJ9Q+dSmFwiH7DDxHwFSNrDKNyn+A/KmdXY+t6dJDYLDFC7l8zFWWcpjtLl7hO6KL/AJEQx50iB5w3DuUGrItv9xj/AHR8TSy2T9xv8PzoaiPdJeiEsbNIUKuYAToGuRJPeQPZT7D4Nh/Nz8F+NSqWm+562HyNLLZb7qj+9/8Amk1AZRuludHtmIXeCCdWG/fruNTGwNsfSMRc3BVUBJGvnEkkTvJbXwFI46wcZj1tCClgS+pKzMsJjnlX10ph8ALW1XQFYuWy50OVSYYjWOIn+9RaVfkVSZaQgIgsByjTf7v5nnVC6L4V2xN0O5JtKywTMsTk48In2VecQi27TXSyZUBYwN8DcDm3nd6ao2wLVy3ibN54C4s3ADv1zcQf3sp8DSxXxYzl8k/RoSIk5hBc8YAkgaS2WahsNsnFJbu20xARLrXGYL/WE5hqknQxvqbs4Kdzz4Bacrs/95v8P/bSKVAaTAwghAGMkAAkaD0TJp2oHf6zSI2bzdvWB8KH6APvN/F8hSBHSx+ifnRgR+i3zpuMCPvN/E1HGzxzb+JvnUAOFccvfSgbuFNFwIne38Tenj3Uf6CvL2miAVu2lcQyqR4e48KiMVsV0OayZ7vtejnUj9BTl76N9DT7o9QopgIfD7fZDFxA0dwDD2VMYTa1q5uIB5NAP86Le2bbcRlAPMQD/OoLGbGuJMDMOYBmO8TpT7MBax4D2CoHpbibot9XZDZmHaAAZHVmFvLyLZmWARzNRFnGOn3SOTAEe2pbCbdtyM6BToZABHo4imWzA0Zb072ZdtbQupdWHJUgDcQVWMvPl6K0XyV4C3bwN7rlFu+XBQuCrQsdkgjSQ0zMHuy6yPSa+uJxFq/AYC7AIjzDGVXPHzZ8SKY9F7ZGGBvLmZmcywBOXNCiT3Cm+pT0rgdwuOt8sny45r7KYtsuwZMQSZMMw19DUqVT7i/wj5UUon3F/hX5UEV0Ewmy7NpmdBDMAGJZmJA3TmY05kd1I9Wv3U/hHyo30dD9hP4RTAFwBypNwOQojYa3/s19QpNsFb/2YpkAplrDDgPYKdDDGjHhSvCksvCLhqVWyK6uFKwimWlUApqKV/lSBHQYUZ8rKVYAhgQQY1BEEU0tbv1zpwm41CDLZvR6zZzi2XAcyQGHoAYDMBrzpT/45hc2Y2VY6asWbd3Emn1vjR/nQt2CkNsbsm1csGzlVFMEZFjK3BlgbxTYdFMO2XrA13IAq5iQqgAAQigDgPGpe3woG+FBSZKQbAYC1bnqra2wdCQoEx4b6fKn6iut+aPAUYfCgwBltg8fZ/OgNocz6qMPn8aV5eApSBAnj7KOg/X6Fc3x+VCaJAjt2hrvB5cI+dDJ5+75UUeePT7hSh3GoAJm8aEOe+hO8/rjXLv/AF3USBS7d9KZj30B3UVaIBnjdjpc3DK3Mbie8cagMVs5kMEc4PA1cE4012t+xf8AXOrE+hTP02LcVs4v3ZnMRMIRMgBdYjSJndUnsVrlkBWuOyrwGWI56gtJMnRqOvHw+FJHj6adq9w6nVFksXlfcw8Nx9RpY2jzqrYXzv4ffVx4ilaoFiPVGk2JH/ql7/69dM7u40UQOsn/ANUOUxSFrd6qfpu9XupxWf/Z"/>
          <p:cNvSpPr>
            <a:spLocks noChangeAspect="1" noChangeArrowheads="1"/>
          </p:cNvSpPr>
          <p:nvPr/>
        </p:nvSpPr>
        <p:spPr bwMode="auto">
          <a:xfrm>
            <a:off x="155575" y="-846138"/>
            <a:ext cx="2590800" cy="1762126"/>
          </a:xfrm>
          <a:prstGeom prst="rect">
            <a:avLst/>
          </a:prstGeom>
          <a:noFill/>
          <a:ln w="9525">
            <a:noFill/>
            <a:miter lim="800000"/>
            <a:headEnd/>
            <a:tailEnd/>
          </a:ln>
        </p:spPr>
        <p:txBody>
          <a:bodyPr/>
          <a:lstStyle/>
          <a:p>
            <a:endParaRPr lang="en-US">
              <a:latin typeface="Calibri" pitchFamily="34" charset="0"/>
            </a:endParaRPr>
          </a:p>
        </p:txBody>
      </p:sp>
      <p:pic>
        <p:nvPicPr>
          <p:cNvPr id="23559" name="Picture 10" descr="http://www.summitcds.org/moneta/images/La_Defence-Grande_Arche.jpg"/>
          <p:cNvPicPr>
            <a:picLocks noChangeAspect="1" noChangeArrowheads="1"/>
          </p:cNvPicPr>
          <p:nvPr/>
        </p:nvPicPr>
        <p:blipFill>
          <a:blip r:embed="rId2"/>
          <a:srcRect/>
          <a:stretch>
            <a:fillRect/>
          </a:stretch>
        </p:blipFill>
        <p:spPr bwMode="auto">
          <a:xfrm>
            <a:off x="6011863" y="260350"/>
            <a:ext cx="2881312" cy="1968500"/>
          </a:xfrm>
          <a:prstGeom prst="rect">
            <a:avLst/>
          </a:prstGeom>
          <a:noFill/>
          <a:ln w="9525">
            <a:noFill/>
            <a:miter lim="800000"/>
            <a:headEnd/>
            <a:tailEnd/>
          </a:ln>
        </p:spPr>
      </p:pic>
      <p:pic>
        <p:nvPicPr>
          <p:cNvPr id="23560" name="Picture 12" descr="http://t1.gstatic.com/images?q=tbn:ANd9GcR3G2hsYofuoGlH6wYh7mV21lQHWS_dxtxRzoSzsk85z3yoDyKOdA"/>
          <p:cNvPicPr>
            <a:picLocks noChangeAspect="1" noChangeArrowheads="1"/>
          </p:cNvPicPr>
          <p:nvPr/>
        </p:nvPicPr>
        <p:blipFill>
          <a:blip r:embed="rId3"/>
          <a:srcRect/>
          <a:stretch>
            <a:fillRect/>
          </a:stretch>
        </p:blipFill>
        <p:spPr bwMode="auto">
          <a:xfrm>
            <a:off x="5940425" y="2349500"/>
            <a:ext cx="2908300" cy="2178050"/>
          </a:xfrm>
          <a:prstGeom prst="rect">
            <a:avLst/>
          </a:prstGeom>
          <a:noFill/>
          <a:ln w="9525">
            <a:noFill/>
            <a:miter lim="800000"/>
            <a:headEnd/>
            <a:tailEnd/>
          </a:ln>
        </p:spPr>
      </p:pic>
      <p:sp>
        <p:nvSpPr>
          <p:cNvPr id="23561" name="AutoShape 14" descr="data:image/jpeg;base64,/9j/4AAQSkZJRgABAQAAAQABAAD/2wCEAAkGBhIRERMUExMWFRUWGSIZFxcYGBocGhgfHR4dHBsbHRsgHikfHCAkIBkcIS8hJCcpLSwsGiAxNTArNScrLioBCQoKDgwOGg8PGiofHxwsKSksLywpKiksKSwpLCwsLCkpLCksLCwsKSwpKSwpNSkpLCwpKSksLC01KSk1LDIpNf/AABEIAHgAoAMBIgACEQEDEQH/xAAbAAACAwEBAQAAAAAAAAAAAAAEBQADBgIBB//EAD4QAAIBAgUDAwMCBAMFCQEAAAECEQMhAAQSMUEFIlETYXEGMoFCkSNSodEUYvAHgrHB4RYkM1Nyg5LC8RX/xAAXAQEBAQEAAAAAAAAAAAAAAAACAQAD/8QAHxEAAwEAAwEBAQEBAAAAAAAAAAERAhIhMVFBImED/9oADAMBAAIRAxEAPwDS5brJqUpLw2soVqCQbHS07kRIIIMETtGPKFeoznQzAAdoRaYhRA07WAkWB5xa9MJTbU1RSVKmU1U9UiWW8+0wYviunTo6u4iDpDEmFYaUFwYuQIAMkS25jCf0f4GUM4BBAOuB3hiWNibiIHuCIk7746Xqq0AtU6iWdkYqAQCYYWDATcywPPIwj6gXokiZhrGoWmIUgwdz3GYiI4wHmcwpJJepAaQFgAXkAEnx+qJFowkqGmkHV9FtGomQVDMDawDKZAO41bwvtJur/U8aitNighQxuLSBLmQLqR8wZvbDnOqXk3BJ+4lz3X2su/tfnbGhz3R6pVRVqIE+0hAZlTOzdk3tvE2GLMh5N+A2e6t6z2IliAESWJNhAA+Ad/OCsrk9TrNOqV0iTpYaiApNiIJgjwIuJi13RaKZdamlwxYyXY09VKJAgXJG7GBJiIthrls+GpoSQwPHpyH4lpOoXJiNhbbE5QqTfbAR0mkVOoaGLFQWYFoBiRtAMSBxE8nBzWAiogAFgpMgfGmJ2/OLMy1Rh6moAKbqWIFgJIvsfxf98CMzAE9gMhiQQZVSARJbmLefF8BfRDDLVmZYJRlII1argNeJEkXU8/jFIfUohwQpgKVkjwNLEMDF7zthfmxVqVERfTVyp4ldIaGtqB4+2duL4poUYLGqGDjvhRK0xG/drJNx/wBebDGgh1QLFjwKRYNsQYLGTzPvgepSRDdZi5hVT8hQIExMRO2+Lc/1JHUAxCgMEIYBYB3YDYEbGBxgShSp+nYpTLEqCGPZEk9szIHm4k3xGVdBOWz+l2WoSLRpndpIIkkeP2j5InUTpJ0rTMndtIkj/KxNwWA2PP5G9M0nn1leC0FkJs5VovuACAD/AJm84qGXNRgNVMkuCNNMAgAQLC4WRJ82nFSRqMMvmQoR1q01CrqK6Ce4WIkCNIEi0GedwTqWbplQwZl9WLl5k3i5EAwVHMwB8pqWRqUaZ0oFlf5eWkEEna8X2uB5OBczkGhVmkaalY2uE+GvB0/N/JjSko7ouFqVK1MI5hxEkX8aoII7blTE4TdWzJzAFV8vUMgQq0g4IubFmEn2E7j3wq61S0ZckkEhkXjgPf2FjGE3T8w7VSFlm0NALCb2JuSBY/nxGMkKj6jVbuZvUBWoaUzE0h3QBEg7kcA8TIDJmChFn02AbtYjuL/a1hJvuT907YVZWkSmix0ySQVKkTpNtxAgbe+G9DPVWBcFgSuiacEHwT3AkiZsbD5OLe+wA2d6brUFzTSoCECXFzfSdK77gXNwfGMb1HLvSYg6oYydQIi5FzsRvBBgiD7Y+lf4J30k1FIi80yS1h3DuOkyJE3EYi9HViyMzfJWBpnVpXuNpJlgN+NsVMOlT5Zlqo9RGYSgdS4PKhgW2M3AjjG1/wAR6klwSIbWATquV3AEOeJWCwg7hgbOt/QqlWfLudcGVII1eYP6SRwbG2xvhTkOsI4YOdDAaS1/8kGZ4K/0+MZ66qDjPFxmtzdTLqDRgeoFgtcGSNRI7YJE83M33JwCamsQiqiqB5IAkSZJkm+q+4B+cKk+pA+aFGmGKuxG6hj9zfwy6gqd4lvKzEYZ1fVrgMlQbFTqpHULzBgfcJ08fbfgmT6Na+Fr16iK2r1e5pUKVKiAO1irAybH4IscWZNsw7SoYwbgBA0ETYNN5mGm8Y7FIMpmmaQUjSaY/iNtJM7GL3HNrjDSicspb+HGm+ptV+ZUkyf6HEqF2VgaWqM6OTP2xGmZMAgyLE/02xSOmrUemdLKRIKnV9t47SAZkC4O3InHubztM3CgfBYb7neJHHz7zhazs5+6o9ojUQDB8ggH44xkjBdPL1GWab9rGOwSLG8kfkRB3xclEelrDaqR3hztIHE+0X5uNyRMn1I0NCPpBAI1PUjUojT/AA9Mjjbbc748q5f1AohlBMxJDc9zfaG21Rx+bWELFo06hpKlQCSQAKlRnYgAle3T9qiB7c8YOoZZkdnYRH2hvUUW1MRJZgbz3HaTxhf/AIJl0kmqNRgN6iH4CGQEAv5gCcWZHK+kDTViRuFqMGczMle7nUbgDycRmC8zUNXQyxtPbNRdyPuR0/NiPzsEWdYGtbxY+upO/BV/PvOCK9HQLlZWw1JqUTJggH7jMg+d98Ks2uZV6bGvT9MyAqKQGk90NqJBuq2gQPxjZ8My2lnQW73XSPuIqKwJANv/AA1Zrjjf95nU0ZS2ujP/AKgJIMDe/Mf2xeiB4IDtUghyATp8AEiAe0H5JnfEzubKUmT06pDgxJEgGQW1GwgkRuP3xnn9RU4L8xQVyATVQDYK6aDtMlACN44+b46bpjNTaKjlRcKHAkKO0kwYgAWmbfutp1lVQ1WpK2KvJBBMn76d7jyI97YMoFCrEVmKrc91J4OoGZYahf8AmxG0jQY1HrVBSSlVZD9puBb9O5IkQb2JPtYVNRqV9DGtmIsEIUIwL9pZxpIjskwZAg2mcVqA/wBtV27mEq9MXsGjSvM3BjHlSg0HvJGmG9QG433Um1hv/wDtTRGmEUq1RGP8N9QkSJJYrYXN2G20GGG04wfXMo9Ks1jpdmqAATAJus7GCYJ8EHnGyAqMCxqU4BALBHYBngKJPLEj+n4S9er0jTZGrAsyhlC0o3EqS2rtB+Jg7bYaaBpdCLpeb0V6VSB2NJgxaCCBM3g244NicfRugGmaIaop7iWUgMRpIEGxtPgmRj5iUG4I9xwAdoN+bY1/0PkUqU6xqsV0OoU63AAZTYaWAFwf3xNSBxruGrq5ekXpFarKqkl0hv4gI7Vme2DcETOLWFCIFQ7HZj/fAf8A/Go2jMsP/ef8bt8H8Y6boYIOnMuTBiKxOwkbztjnTtAKpmsulwC0fqNh/wDJrYBrfVPFMD/dGo+1zA/bC/qGXo0kNXWKpUgEyxudgD+on2MDfB2QqEU1ZAnexOrRcL2kQD5m+rn4w+gjzplRtILo5nTpPZYH7pJFr/vf8e+vVBWdM+neACC9pI4072JmdPvgA5IkyDUFxu206ot4hYPiV84rbKGNWqqLbTJsqtt+Yj+YHB6EMM1nKOkCrGiQ12I1ESwJUDcEH5/NpmaNKmrMKegLHeGIiVlSBIWdiNUySOcZTqNZKLujGWBPAbnlm324HGFmZ+oXDXVCoiBEjYwxJvqvvwdoGEv8A9JGxXrFVIE+iALJUUu5gSe1e8f70ySLzOEnWOo6yNbKxBLKGpuigkCTA7nO37C+MnW6tUU6lZlDj9JYA8Ebyfz5wSlYZmtT1SiWBgkwALgFj7ebfi/STsHKjQdUZquijTqaSNM6rVCCJLWCCLj2DfnDuj1o1aFNPRqrUVdEaZsunv7lHxAtcbgzirJqq9lGoo07KKV5a0mNRJMgCfJ5Mj1qlU6u+mdXaSy1FMXAI7RBhgJ/zfAwLTok0ZHpvUPTBUsQJlQrQQf1CY2I42m8Y9zWcZzOq20kCSJmDAE4T0kLGwmN/acM6WXJWYJEfymP6TgvLOVbUD+l9VajJnUpMkRGx+ZHzhtV+sXIgJT1GZOmBBt9oO998ZYNcDQ0+Ngf6f1nB2Uyetgo1w33FBqC+LMRPj7gMTh9MtPxDJvqpoUBEGkQSCwJNr8i4WIthLnpqsKl5YDVMnuiCwPgwLcXwYeiuG0yszHdIPnaDb88/nHdDo1R7d0kgQEb8t22I5iZPthL+TNafoopUmsGB2ne0fjG9+g6lKmlfUwTUUixOwebQY3ETEwY2OETfSzIxUs0gT9kSfB7tIH9fYY13+zzJmk2ZUkGRTNiD/5sixPnG072XOXljXXQO1ZY8XH42/1OLaFWijMRVp7EbgECDb4+cYb68zdWnnNNMimI1GEWXLEklpBkcAW5x9B6dQQ0FOhYKkxpH534n3wXmKnamB66qVlpU6Tav4kk6SEMI1geTcn4w0yeUrJSRfUSmllBVSWvwNW2K+qVdJQsIX/EFVMQADTdR7QCPj9sH9QUeghuNLAyFkjf9vxfjnCpI5TM/wDaCquumCGIchSd+zWL33Bk8zN8AZT6tqKCKh1gggA2AJAUm0T2iPm++C850SkalVhUqq2skCFNyzagLbSbEz+cDVvp6mSCoIsJliZjfeIvxHjmZqyn6c3yF/VM769So8HucmPmSJO0xb8YHXLAqQ0g8EDULTJ8QZEXw5rdNCoqqSzMxkFDpQRuG2NhtAM2nAlDpFQtCsGBJgzpm5AOk+Y23wvPAwX1cmpsBteSZn23tzjxyQsj4AMT4AjDet0DMiO0sDItvzaBvikdEzGkHVTExCs8NckQVI35N9sc636xKr8FtLOvSNiVY+D8ED3JjjDTJ/UNRQfUBI4JgERoiwEW0Ab+PGBOodJqUmBcKpIMS1/BiJmIP7jAVVYP3T+P2/0f2xG6blpGk6Tn6LRqVVM7UqNAxaxmoGm9tIA3JJO2G9PqCgkaKjajpRXFBQ1rWp0wwbftUnGKzWXFOSDpJjtLjUAbi24t5GLx191AAeI5kavnb3F5xbOmbm16a3MZlS5LUgnBBDMRBJIhmUc3nbC40hVEiq7LsJLwYtddZX9rbRGFS9Xdp7nYkgzdifFzcx7n/gcWr1qooizcbkmfHv8AAnCz/wBEiPVG/Tsv6cAilUIJIXRpWNyNKmTG8kkyb4JqdPeq+rQADbQqxSEcw0km+87/AJxRkqNaoaeptBcEhfTOoRIGoN5I4vtY4aZRXUBatSk1QW5EbQPO5YTE/bvcYvK+ISBh0rSLqtuABPHH5H74f/SaaWrQCbKOALFthPv/AMPGBHrghe5FIILDYx/lleb7jYWwz6cHC9jU1mJDGTHEQD/onkYLbnYojMfX1Gc0pI/QN/HfjZdEzSvlqbLJUqYMG8Ej9/nnCfq/00M28vWpM2mIkgRfaDvO5k8SNhjqnm62WoCll6Qq+mGCgB4sTImLk3I4bbfBfhRV9S5TWtMEso9QPsButQck7hr24wXTz1EBEZzZdgW42JIsdiN/2xmM99YvXQKy0gsfaBY+AZmRfYEbYa5fqOWNlZAVAY2iJ9zAniASfnGXZluqU5OU11DDQskrYSwkAkgiYPmbW2xYvTSCCH7T+nT/APbf+mF+f+qyGK01U+GP9p58b82xxU+qD2gIFiCTNjvwfc8k22jC5wHLIXmcvVBGkK6mJgwQPNz3De0Tbe+PKbIAwWowq7MukxpPlptP8pAmDGK8r1QuutgYLFGbVIE/aY3BM2JsdJAMnBOWyVR1Z00nuJOq0Db5YTHduGBB3x0Wr6X3wDrUCm5083txMxPg4qpdaeNK1nAHE2/54JzHRFZu/UWNj6d1TYamBMxAvuTHEYX0+mrRbVVQtSANnIAViIWVpvriTvIi2OetO9QkYv6h1NC2mopbm83995/b4wFnBSNOUgcqtiov/muLT/fDfp3R0rDsqLU0AGrJQEKwOnRAcmY/lHODs79LUSKQPrIzqC0vS3gxpYgE7Ht0TYmBGC7ScdQ66dn6Q9E1K6lahZ2qCkQ0qJKPUP26dQEAbiZuTimv9PUalUtQqUaVIorElhq/iE6WAbZWiAv3EzYYZp0nJsxEdoWQdc90/ae7zJmPzjr/ALK5YqQNajQGMN+oGykX23BH74tOjyLst0NYWmlSlUJMMVpQwa8gEnTED+Uk3P6TgnJ9ECKZR6dW41TcqbzY7+9hFoMzgur0bL0xFKmvqnSP4iufNoBDXAAkEETN8d/SXVKeXStlxXaqwPaip2Ujv2/pCy0fduvxOvwkSJl+kMQzF2SDMMtQDwBq1QfMcftj3JdPShVqh2bUUIDmYaSBpVR3NKljaNtwWkNMxn6uYpAKpFxLawGk7BRI3Bje/jAVPpwQXpOxkggyFEAX2lheNxthVs0QRkc/UUaKZB07hkIDSR9qgly0CJAUf1JszCs1Y1Rq1CnDUy8i0ydIErfYtyTijNO6INR0I7aVAGibVGFwe7UAqkSbi28Yrq9INYQjNSU1IFSIZ6agBO0wSbC7RsT8wpZX+pyihBTJYKJLN2D+u0cyfjcYqDZmow9SsKV40qYM+NPm4EAbRxhvR6FTVVVn1IqhQG5A2DeTFscVFo09RCiNoIkECNww0+JiOPbCS66DVYYP6l+k816tSslMlWIaNQNSWALErx3EmPIJFsLaLsjhKlivayuLqfEGwON9V68yLIQO5btbS0KAp0jffe5Yjc+RjHfUmUr1nWqyXghiqqIuPu0gCb2ubc4noNZ/ULc9kjl9m1TsQRI9jHP9jgD1D7x+d+R84aZ3MhgUI53g7/68YHpalidQB/r/AHJt8Xxm0Fod/Rsl3QggMpbuHFgbHcHaIItjQ5jJvl9BpB6lJSNVMsTUWYAqU793IdNnBg8Rj+ndUKVA4AMWJ2sd9v8AW043XTOoLVpqVmNr7zGxG2qONmFxfHNa7OuGmoVZakhqPUHph2fTUUNKs+ntibhWjVpItsJIMlZk+mDUKU1WJlQZ338z+JwvUhqp1U0dezU899P9SMxnvSZlrNpcXJBBP6iahCpUaJ7SFtpEgb7neZnFaGvgqyPS6uXSsKTBtUCkrBRHljU3aZ520iBEkLfq/o2YziUhCK1OQysw0sTp23tI5/G8Yc5zPNQVTZ18mZF41QAIQCAb2mZwHn+rMWCurCe46BESIWWkwNVvcjnES1ai1fp70rNNVRSWAPrd6Aagjju1SAQQQQItbnDT0ZBk/pqAn0+0nWIa23+URjIdEy1N09WuqCmCRqIgQLAKxENfePi2ND005cgNTorO8srjVO4Gq2+22K0ZF+cK05ZmhGOntshNpFo37rHgkXxXQzFRURqWXBp9ukiBY/cApg6iY0mI3JmQMFpWZQCDoHliJPiTHsRF9/bHJiq2mXj7tV12jTH9DedxjLozKaX1FWAWcux2usxMkGCJECBHvvEY4rdYrGVRDSC7MwEASsEgyb6iIA5QzuD50jKMrVNVRqZVAHFiCWeoW3mFLSQx+4lvBwAmTd6csrAimdSM4bSYqAcKH+2mftvtxhcg8QrofUUDktV9ZmXUD/JvrIJHa0KqkWmV8YLzH1OjAilo1aiD6rBZgX882uREczjOZWk+sAa/4iPpFIAFlYgJBIMkyCvwNt8dvRpqxFVQDyauWekTAJ+9GAY2uxEzwZxmq6TtB9bLNmGYs0kg6AKyBIF1DOjELIvIWJA8jBXTcymg+tl1p1SSQ/etMAmRAaVpkC0TEfJwiTp1GpJUUXCwQqVqsgEAw5ZSt4JiBa3E4Z0wyLYPMQNL0mK24GpCRta88AnDCh1RSvU9NqVOnUSe5mZSogwY0sLi/HjBkKlQq6shbuISCoBJUHTI8eDGGfT8v6VNV1M0Xl/uuZOr3Ex+MVV8sGrhiqt2adJAv3G8m1gx4/bHOpD9M59Q9ESv2jUQssjAiVkQZRZtab3i0A3xkuo5CvQVTVp6UaQhkEGPABkeRIHxbH1KrVSmiMwpUyRADOAkxJUHkwGNhMKffHXW8rTrZeuhCkFHF7wwUwfYi1xfA1GR5Pixt9skcRvP/M3wb0zqJosWWNoI8zG/5Ag8R74BoVwRKm5Au3vx4/1zinM1Igg9vjif7+2B70cTQZL6jIqBjvsWWxFiNhZtyYIgxjWI4qrBYIwW5USsXjSbwDBNr7i1sfMEcWABJ8TuePzh50nrlUPpfUylSF0braI+IG3MY6J/TpjRuK2Ro211BImTIB2lr8SJ+JOE2a6doEeomksC0nRBAZlPd8n9zbBmU6tq1ioSR+nVBcAi5AIhiNiLxAtivN9IZiWSqYYdoMsCfMhQFJ5PJ5wjqLqSqW1rQZ3jcBmYCxH8V1Cm1oAWI2wxX1yHYqKAUSSSC0RqB3NhPziYmK/TEpoAQRpJJs1R2GkEA37CRBXjyfjB+Sost3q6pFhTQKluQx7jqn4txj3ExN/ybPZTkM4lCo2iWVkABZSpHp6t2uWESAANyTcnFydfpO5ctTdkKiQrlgpmWjchYETv+BMxMFOmeYK+u0UqMj03Q6dWpNLorzo0rCiQoIYk23Ec4oylarcAZ6lAsEzK1F52V0BO/PkXtiYmG3EFoMfMOGYPVYwiz62VQgyu/qITqNjqWLavfHdNg7KP+7tsRpNZHBDA2Wy2hSBe+9sTExk6hPMZp16jTYiGHdsbgGSYuRA/OA+p5Wq51UqoRwIXRcxzLjWBvbt8+MTEwF6R9Cul9O1FqUkZgFksKWo6DufsZQAfUOogQWBItOGGZ6fmBQ0PVRCWj1FUpMg6u3uBLe42MbgHExMdEQylP/Z/TJCioVmwt2jgRJ+0RFyTcXgYLzP+zhALVWYAxAVTJE9sAiDqHM/0OJiYLSZEkY/rnSP8O8jS1MxpcFCGldRspMHg/wDXChuomTEeAI/sMeYmBxTBrpjroX1Cq1Aa0lCpU+87Ez4nf48YKSmjFG9QAKdd5XuggzfixniZtGJiY2W/w6YdXZ//2Q=="/>
          <p:cNvSpPr>
            <a:spLocks noChangeAspect="1" noChangeArrowheads="1"/>
          </p:cNvSpPr>
          <p:nvPr/>
        </p:nvSpPr>
        <p:spPr bwMode="auto">
          <a:xfrm>
            <a:off x="155575" y="-547688"/>
            <a:ext cx="1524000" cy="1143001"/>
          </a:xfrm>
          <a:prstGeom prst="rect">
            <a:avLst/>
          </a:prstGeom>
          <a:noFill/>
          <a:ln w="9525">
            <a:noFill/>
            <a:miter lim="800000"/>
            <a:headEnd/>
            <a:tailEnd/>
          </a:ln>
        </p:spPr>
        <p:txBody>
          <a:bodyPr/>
          <a:lstStyle/>
          <a:p>
            <a:endParaRPr lang="en-US">
              <a:latin typeface="Calibri" pitchFamily="34" charset="0"/>
            </a:endParaRPr>
          </a:p>
        </p:txBody>
      </p:sp>
      <p:sp>
        <p:nvSpPr>
          <p:cNvPr id="23562" name="AutoShape 16" descr="data:image/jpeg;base64,/9j/4AAQSkZJRgABAQAAAQABAAD/2wCEAAkGBhIRERMUExMWFRUWGSIZFxcYGBocGhgfHR4dHBsbHRsgHikfHCAkIBkcIS8hJCcpLSwsGiAxNTArNScrLioBCQoKDgwOGg8PGiofHxwsKSksLywpKiksKSwpLCwsLCkpLCksLCwsKSwpKSwpNSkpLCwpKSksLC01KSk1LDIpNf/AABEIAHgAoAMBIgACEQEDEQH/xAAbAAACAwEBAQAAAAAAAAAAAAAEBQADBgIBB//EAD4QAAIBAgUDAwMCBAMFCQEAAAECEQMhAAQSMUEFIlETYXEGMoFCkSNSodEUYvAHgrHB4RYkM1Nyg5LC8RX/xAAXAQEBAQEAAAAAAAAAAAAAAAACAQAD/8QAHxEAAwEAAwEBAQEBAAAAAAAAAAERAhIhMVFBImED/9oADAMBAAIRAxEAPwDS5brJqUpLw2soVqCQbHS07kRIIIMETtGPKFeoznQzAAdoRaYhRA07WAkWB5xa9MJTbU1RSVKmU1U9UiWW8+0wYviunTo6u4iDpDEmFYaUFwYuQIAMkS25jCf0f4GUM4BBAOuB3hiWNibiIHuCIk7746Xqq0AtU6iWdkYqAQCYYWDATcywPPIwj6gXokiZhrGoWmIUgwdz3GYiI4wHmcwpJJepAaQFgAXkAEnx+qJFowkqGmkHV9FtGomQVDMDawDKZAO41bwvtJur/U8aitNighQxuLSBLmQLqR8wZvbDnOqXk3BJ+4lz3X2su/tfnbGhz3R6pVRVqIE+0hAZlTOzdk3tvE2GLMh5N+A2e6t6z2IliAESWJNhAA+Ad/OCsrk9TrNOqV0iTpYaiApNiIJgjwIuJi13RaKZdamlwxYyXY09VKJAgXJG7GBJiIthrls+GpoSQwPHpyH4lpOoXJiNhbbE5QqTfbAR0mkVOoaGLFQWYFoBiRtAMSBxE8nBzWAiogAFgpMgfGmJ2/OLMy1Rh6moAKbqWIFgJIvsfxf98CMzAE9gMhiQQZVSARJbmLefF8BfRDDLVmZYJRlII1argNeJEkXU8/jFIfUohwQpgKVkjwNLEMDF7zthfmxVqVERfTVyp4ldIaGtqB4+2duL4poUYLGqGDjvhRK0xG/drJNx/wBebDGgh1QLFjwKRYNsQYLGTzPvgepSRDdZi5hVT8hQIExMRO2+Lc/1JHUAxCgMEIYBYB3YDYEbGBxgShSp+nYpTLEqCGPZEk9szIHm4k3xGVdBOWz+l2WoSLRpndpIIkkeP2j5InUTpJ0rTMndtIkj/KxNwWA2PP5G9M0nn1leC0FkJs5VovuACAD/AJm84qGXNRgNVMkuCNNMAgAQLC4WRJ82nFSRqMMvmQoR1q01CrqK6Ce4WIkCNIEi0GedwTqWbplQwZl9WLl5k3i5EAwVHMwB8pqWRqUaZ0oFlf5eWkEEna8X2uB5OBczkGhVmkaalY2uE+GvB0/N/JjSko7ouFqVK1MI5hxEkX8aoII7blTE4TdWzJzAFV8vUMgQq0g4IubFmEn2E7j3wq61S0ZckkEhkXjgPf2FjGE3T8w7VSFlm0NALCb2JuSBY/nxGMkKj6jVbuZvUBWoaUzE0h3QBEg7kcA8TIDJmChFn02AbtYjuL/a1hJvuT907YVZWkSmix0ySQVKkTpNtxAgbe+G9DPVWBcFgSuiacEHwT3AkiZsbD5OLe+wA2d6brUFzTSoCECXFzfSdK77gXNwfGMb1HLvSYg6oYydQIi5FzsRvBBgiD7Y+lf4J30k1FIi80yS1h3DuOkyJE3EYi9HViyMzfJWBpnVpXuNpJlgN+NsVMOlT5Zlqo9RGYSgdS4PKhgW2M3AjjG1/wAR6klwSIbWATquV3AEOeJWCwg7hgbOt/QqlWfLudcGVII1eYP6SRwbG2xvhTkOsI4YOdDAaS1/8kGZ4K/0+MZ66qDjPFxmtzdTLqDRgeoFgtcGSNRI7YJE83M33JwCamsQiqiqB5IAkSZJkm+q+4B+cKk+pA+aFGmGKuxG6hj9zfwy6gqd4lvKzEYZ1fVrgMlQbFTqpHULzBgfcJ08fbfgmT6Na+Fr16iK2r1e5pUKVKiAO1irAybH4IscWZNsw7SoYwbgBA0ETYNN5mGm8Y7FIMpmmaQUjSaY/iNtJM7GL3HNrjDSicspb+HGm+ptV+ZUkyf6HEqF2VgaWqM6OTP2xGmZMAgyLE/02xSOmrUemdLKRIKnV9t47SAZkC4O3InHubztM3CgfBYb7neJHHz7zhazs5+6o9ojUQDB8ggH44xkjBdPL1GWab9rGOwSLG8kfkRB3xclEelrDaqR3hztIHE+0X5uNyRMn1I0NCPpBAI1PUjUojT/AA9Mjjbbc748q5f1AohlBMxJDc9zfaG21Rx+bWELFo06hpKlQCSQAKlRnYgAle3T9qiB7c8YOoZZkdnYRH2hvUUW1MRJZgbz3HaTxhf/AIJl0kmqNRgN6iH4CGQEAv5gCcWZHK+kDTViRuFqMGczMle7nUbgDycRmC8zUNXQyxtPbNRdyPuR0/NiPzsEWdYGtbxY+upO/BV/PvOCK9HQLlZWw1JqUTJggH7jMg+d98Ks2uZV6bGvT9MyAqKQGk90NqJBuq2gQPxjZ8My2lnQW73XSPuIqKwJANv/AA1Zrjjf95nU0ZS2ujP/AKgJIMDe/Mf2xeiB4IDtUghyATp8AEiAe0H5JnfEzubKUmT06pDgxJEgGQW1GwgkRuP3xnn9RU4L8xQVyATVQDYK6aDtMlACN44+b46bpjNTaKjlRcKHAkKO0kwYgAWmbfutp1lVQ1WpK2KvJBBMn76d7jyI97YMoFCrEVmKrc91J4OoGZYahf8AmxG0jQY1HrVBSSlVZD9puBb9O5IkQb2JPtYVNRqV9DGtmIsEIUIwL9pZxpIjskwZAg2mcVqA/wBtV27mEq9MXsGjSvM3BjHlSg0HvJGmG9QG433Um1hv/wDtTRGmEUq1RGP8N9QkSJJYrYXN2G20GGG04wfXMo9Ks1jpdmqAATAJus7GCYJ8EHnGyAqMCxqU4BALBHYBngKJPLEj+n4S9er0jTZGrAsyhlC0o3EqS2rtB+Jg7bYaaBpdCLpeb0V6VSB2NJgxaCCBM3g244NicfRugGmaIaop7iWUgMRpIEGxtPgmRj5iUG4I9xwAdoN+bY1/0PkUqU6xqsV0OoU63AAZTYaWAFwf3xNSBxruGrq5ekXpFarKqkl0hv4gI7Vme2DcETOLWFCIFQ7HZj/fAf8A/Go2jMsP/ef8bt8H8Y6boYIOnMuTBiKxOwkbztjnTtAKpmsulwC0fqNh/wDJrYBrfVPFMD/dGo+1zA/bC/qGXo0kNXWKpUgEyxudgD+on2MDfB2QqEU1ZAnexOrRcL2kQD5m+rn4w+gjzplRtILo5nTpPZYH7pJFr/vf8e+vVBWdM+neACC9pI4072JmdPvgA5IkyDUFxu206ot4hYPiV84rbKGNWqqLbTJsqtt+Yj+YHB6EMM1nKOkCrGiQ12I1ESwJUDcEH5/NpmaNKmrMKegLHeGIiVlSBIWdiNUySOcZTqNZKLujGWBPAbnlm324HGFmZ+oXDXVCoiBEjYwxJvqvvwdoGEv8A9JGxXrFVIE+iALJUUu5gSe1e8f70ySLzOEnWOo6yNbKxBLKGpuigkCTA7nO37C+MnW6tUU6lZlDj9JYA8Ebyfz5wSlYZmtT1SiWBgkwALgFj7ebfi/STsHKjQdUZquijTqaSNM6rVCCJLWCCLj2DfnDuj1o1aFNPRqrUVdEaZsunv7lHxAtcbgzirJqq9lGoo07KKV5a0mNRJMgCfJ5Mj1qlU6u+mdXaSy1FMXAI7RBhgJ/zfAwLTok0ZHpvUPTBUsQJlQrQQf1CY2I42m8Y9zWcZzOq20kCSJmDAE4T0kLGwmN/acM6WXJWYJEfymP6TgvLOVbUD+l9VajJnUpMkRGx+ZHzhtV+sXIgJT1GZOmBBt9oO998ZYNcDQ0+Ngf6f1nB2Uyetgo1w33FBqC+LMRPj7gMTh9MtPxDJvqpoUBEGkQSCwJNr8i4WIthLnpqsKl5YDVMnuiCwPgwLcXwYeiuG0yszHdIPnaDb88/nHdDo1R7d0kgQEb8t22I5iZPthL+TNafoopUmsGB2ne0fjG9+g6lKmlfUwTUUixOwebQY3ETEwY2OETfSzIxUs0gT9kSfB7tIH9fYY13+zzJmk2ZUkGRTNiD/5sixPnG072XOXljXXQO1ZY8XH42/1OLaFWijMRVp7EbgECDb4+cYb68zdWnnNNMimI1GEWXLEklpBkcAW5x9B6dQQ0FOhYKkxpH534n3wXmKnamB66qVlpU6Tav4kk6SEMI1geTcn4w0yeUrJSRfUSmllBVSWvwNW2K+qVdJQsIX/EFVMQADTdR7QCPj9sH9QUeghuNLAyFkjf9vxfjnCpI5TM/wDaCquumCGIchSd+zWL33Bk8zN8AZT6tqKCKh1gggA2AJAUm0T2iPm++C850SkalVhUqq2skCFNyzagLbSbEz+cDVvp6mSCoIsJliZjfeIvxHjmZqyn6c3yF/VM769So8HucmPmSJO0xb8YHXLAqQ0g8EDULTJ8QZEXw5rdNCoqqSzMxkFDpQRuG2NhtAM2nAlDpFQtCsGBJgzpm5AOk+Y23wvPAwX1cmpsBteSZn23tzjxyQsj4AMT4AjDet0DMiO0sDItvzaBvikdEzGkHVTExCs8NckQVI35N9sc636xKr8FtLOvSNiVY+D8ED3JjjDTJ/UNRQfUBI4JgERoiwEW0Ab+PGBOodJqUmBcKpIMS1/BiJmIP7jAVVYP3T+P2/0f2xG6blpGk6Tn6LRqVVM7UqNAxaxmoGm9tIA3JJO2G9PqCgkaKjajpRXFBQ1rWp0wwbftUnGKzWXFOSDpJjtLjUAbi24t5GLx191AAeI5kavnb3F5xbOmbm16a3MZlS5LUgnBBDMRBJIhmUc3nbC40hVEiq7LsJLwYtddZX9rbRGFS9Xdp7nYkgzdifFzcx7n/gcWr1qooizcbkmfHv8AAnCz/wBEiPVG/Tsv6cAilUIJIXRpWNyNKmTG8kkyb4JqdPeq+rQADbQqxSEcw0km+87/AJxRkqNaoaeptBcEhfTOoRIGoN5I4vtY4aZRXUBatSk1QW5EbQPO5YTE/bvcYvK+ISBh0rSLqtuABPHH5H74f/SaaWrQCbKOALFthPv/AMPGBHrghe5FIILDYx/lleb7jYWwz6cHC9jU1mJDGTHEQD/onkYLbnYojMfX1Gc0pI/QN/HfjZdEzSvlqbLJUqYMG8Ej9/nnCfq/00M28vWpM2mIkgRfaDvO5k8SNhjqnm62WoCll6Qq+mGCgB4sTImLk3I4bbfBfhRV9S5TWtMEso9QPsButQck7hr24wXTz1EBEZzZdgW42JIsdiN/2xmM99YvXQKy0gsfaBY+AZmRfYEbYa5fqOWNlZAVAY2iJ9zAniASfnGXZluqU5OU11DDQskrYSwkAkgiYPmbW2xYvTSCCH7T+nT/APbf+mF+f+qyGK01U+GP9p58b82xxU+qD2gIFiCTNjvwfc8k22jC5wHLIXmcvVBGkK6mJgwQPNz3De0Tbe+PKbIAwWowq7MukxpPlptP8pAmDGK8r1QuutgYLFGbVIE/aY3BM2JsdJAMnBOWyVR1Z00nuJOq0Db5YTHduGBB3x0Wr6X3wDrUCm5083txMxPg4qpdaeNK1nAHE2/54JzHRFZu/UWNj6d1TYamBMxAvuTHEYX0+mrRbVVQtSANnIAViIWVpvriTvIi2OetO9QkYv6h1NC2mopbm83995/b4wFnBSNOUgcqtiov/muLT/fDfp3R0rDsqLU0AGrJQEKwOnRAcmY/lHODs79LUSKQPrIzqC0vS3gxpYgE7Ht0TYmBGC7ScdQ66dn6Q9E1K6lahZ2qCkQ0qJKPUP26dQEAbiZuTimv9PUalUtQqUaVIorElhq/iE6WAbZWiAv3EzYYZp0nJsxEdoWQdc90/ae7zJmPzjr/ALK5YqQNajQGMN+oGykX23BH74tOjyLst0NYWmlSlUJMMVpQwa8gEnTED+Uk3P6TgnJ9ECKZR6dW41TcqbzY7+9hFoMzgur0bL0xFKmvqnSP4iufNoBDXAAkEETN8d/SXVKeXStlxXaqwPaip2Ujv2/pCy0fduvxOvwkSJl+kMQzF2SDMMtQDwBq1QfMcftj3JdPShVqh2bUUIDmYaSBpVR3NKljaNtwWkNMxn6uYpAKpFxLawGk7BRI3Bje/jAVPpwQXpOxkggyFEAX2lheNxthVs0QRkc/UUaKZB07hkIDSR9qgly0CJAUf1JszCs1Y1Rq1CnDUy8i0ydIErfYtyTijNO6INR0I7aVAGibVGFwe7UAqkSbi28Yrq9INYQjNSU1IFSIZ6agBO0wSbC7RsT8wpZX+pyihBTJYKJLN2D+u0cyfjcYqDZmow9SsKV40qYM+NPm4EAbRxhvR6FTVVVn1IqhQG5A2DeTFscVFo09RCiNoIkECNww0+JiOPbCS66DVYYP6l+k816tSslMlWIaNQNSWALErx3EmPIJFsLaLsjhKlivayuLqfEGwON9V68yLIQO5btbS0KAp0jffe5Yjc+RjHfUmUr1nWqyXghiqqIuPu0gCb2ubc4noNZ/ULc9kjl9m1TsQRI9jHP9jgD1D7x+d+R84aZ3MhgUI53g7/68YHpalidQB/r/AHJt8Xxm0Fod/Rsl3QggMpbuHFgbHcHaIItjQ5jJvl9BpB6lJSNVMsTUWYAqU793IdNnBg8Rj+ndUKVA4AMWJ2sd9v8AW043XTOoLVpqVmNr7zGxG2qONmFxfHNa7OuGmoVZakhqPUHph2fTUUNKs+ntibhWjVpItsJIMlZk+mDUKU1WJlQZ338z+JwvUhqp1U0dezU899P9SMxnvSZlrNpcXJBBP6iahCpUaJ7SFtpEgb7neZnFaGvgqyPS6uXSsKTBtUCkrBRHljU3aZ520iBEkLfq/o2YziUhCK1OQysw0sTp23tI5/G8Yc5zPNQVTZ18mZF41QAIQCAb2mZwHn+rMWCurCe46BESIWWkwNVvcjnES1ai1fp70rNNVRSWAPrd6Aagjju1SAQQQQItbnDT0ZBk/pqAn0+0nWIa23+URjIdEy1N09WuqCmCRqIgQLAKxENfePi2ND005cgNTorO8srjVO4Gq2+22K0ZF+cK05ZmhGOntshNpFo37rHgkXxXQzFRURqWXBp9ukiBY/cApg6iY0mI3JmQMFpWZQCDoHliJPiTHsRF9/bHJiq2mXj7tV12jTH9DedxjLozKaX1FWAWcux2usxMkGCJECBHvvEY4rdYrGVRDSC7MwEASsEgyb6iIA5QzuD50jKMrVNVRqZVAHFiCWeoW3mFLSQx+4lvBwAmTd6csrAimdSM4bSYqAcKH+2mftvtxhcg8QrofUUDktV9ZmXUD/JvrIJHa0KqkWmV8YLzH1OjAilo1aiD6rBZgX882uREczjOZWk+sAa/4iPpFIAFlYgJBIMkyCvwNt8dvRpqxFVQDyauWekTAJ+9GAY2uxEzwZxmq6TtB9bLNmGYs0kg6AKyBIF1DOjELIvIWJA8jBXTcymg+tl1p1SSQ/etMAmRAaVpkC0TEfJwiTp1GpJUUXCwQqVqsgEAw5ZSt4JiBa3E4Z0wyLYPMQNL0mK24GpCRta88AnDCh1RSvU9NqVOnUSe5mZSogwY0sLi/HjBkKlQq6shbuISCoBJUHTI8eDGGfT8v6VNV1M0Xl/uuZOr3Ex+MVV8sGrhiqt2adJAv3G8m1gx4/bHOpD9M59Q9ESv2jUQssjAiVkQZRZtab3i0A3xkuo5CvQVTVp6UaQhkEGPABkeRIHxbH1KrVSmiMwpUyRADOAkxJUHkwGNhMKffHXW8rTrZeuhCkFHF7wwUwfYi1xfA1GR5Pixt9skcRvP/M3wb0zqJosWWNoI8zG/5Ag8R74BoVwRKm5Au3vx4/1zinM1Igg9vjif7+2B70cTQZL6jIqBjvsWWxFiNhZtyYIgxjWI4qrBYIwW5USsXjSbwDBNr7i1sfMEcWABJ8TuePzh50nrlUPpfUylSF0braI+IG3MY6J/TpjRuK2Ro211BImTIB2lr8SJ+JOE2a6doEeomksC0nRBAZlPd8n9zbBmU6tq1ioSR+nVBcAi5AIhiNiLxAtivN9IZiWSqYYdoMsCfMhQFJ5PJ5wjqLqSqW1rQZ3jcBmYCxH8V1Cm1oAWI2wxX1yHYqKAUSSSC0RqB3NhPziYmK/TEpoAQRpJJs1R2GkEA37CRBXjyfjB+Sost3q6pFhTQKluQx7jqn4txj3ExN/ybPZTkM4lCo2iWVkABZSpHp6t2uWESAANyTcnFydfpO5ctTdkKiQrlgpmWjchYETv+BMxMFOmeYK+u0UqMj03Q6dWpNLorzo0rCiQoIYk23Ec4oylarcAZ6lAsEzK1F52V0BO/PkXtiYmG3EFoMfMOGYPVYwiz62VQgyu/qITqNjqWLavfHdNg7KP+7tsRpNZHBDA2Wy2hSBe+9sTExk6hPMZp16jTYiGHdsbgGSYuRA/OA+p5Wq51UqoRwIXRcxzLjWBvbt8+MTEwF6R9Cul9O1FqUkZgFksKWo6DufsZQAfUOogQWBItOGGZ6fmBQ0PVRCWj1FUpMg6u3uBLe42MbgHExMdEQylP/Z/TJCioVmwt2jgRJ+0RFyTcXgYLzP+zhALVWYAxAVTJE9sAiDqHM/0OJiYLSZEkY/rnSP8O8jS1MxpcFCGldRspMHg/wDXChuomTEeAI/sMeYmBxTBrpjroX1Cq1Aa0lCpU+87Ez4nf48YKSmjFG9QAKdd5XuggzfixniZtGJiY2W/w6YdXZ//2Q=="/>
          <p:cNvSpPr>
            <a:spLocks noChangeAspect="1" noChangeArrowheads="1"/>
          </p:cNvSpPr>
          <p:nvPr/>
        </p:nvSpPr>
        <p:spPr bwMode="auto">
          <a:xfrm>
            <a:off x="155575" y="-547688"/>
            <a:ext cx="1524000" cy="1143001"/>
          </a:xfrm>
          <a:prstGeom prst="rect">
            <a:avLst/>
          </a:prstGeom>
          <a:noFill/>
          <a:ln w="9525">
            <a:noFill/>
            <a:miter lim="800000"/>
            <a:headEnd/>
            <a:tailEnd/>
          </a:ln>
        </p:spPr>
        <p:txBody>
          <a:bodyPr/>
          <a:lstStyle/>
          <a:p>
            <a:endParaRPr lang="en-US">
              <a:latin typeface="Calibri" pitchFamily="34" charset="0"/>
            </a:endParaRPr>
          </a:p>
        </p:txBody>
      </p:sp>
      <p:sp>
        <p:nvSpPr>
          <p:cNvPr id="23563" name="AutoShape 20" descr="data:image/jpeg;base64,/9j/4AAQSkZJRgABAQAAAQABAAD/2wCEAAkGBhMSEBUUExMWFRQVFxwaGRgYGBsZGBcaFxYYGhwcFRwYGyYfFxkjHBUXHy8gJCcpLCwsFR4xNTAqNSYsLCkBCQoKDgwOGg8PGi8kHyQsLCwsLCwsLCwsKSwsKSwsLCwsLCwpLCwsLCksLCwsLCwsLCwsLCwsLCwsLCwsLCwsLP/AABEIAKgBLAMBIgACEQEDEQH/xAAcAAACAwEBAQEAAAAAAAAAAAAFBgMEBwACAQj/xABBEAACAQIFAgUCAwUGBQMFAAABAhEAAwQFEiExBkETIlFhcTKBB5GhFCNCUrEVM2LB0fAkcoLh8RZTkjSTorLC/8QAGQEAAwEBAQAAAAAAAAAAAAAAAQIDAAQF/8QAKREAAgICAgIBAwMFAAAAAAAAAAECERIhMUEDUWETMnEiQpFSgaGx8P/aAAwDAQACEQMRAD8AzexbTvvVy26g/SKGrfCnYVPcxJp1Z57oku4kljG1GMLlnj2guqDS9cvUa6cxRALTsOaNsGuw6nRqogY3NhVjBYCwdoB96pXsexhVMq1EulunnuXobg0zV22wxeLSig7hUa1bIRho9KiyiTcIQ/NGMX0WERoc8cTXnprJVtIbrsAT2qMm19p1Rjf3F/EwUC6SG9amyvKuVY8iqWKxwkQa5OpQl9VAJNSUm2VxSQMznph7Tk6yAeKqYfBlBJMk0a6i6g8U6SsRS9cxY0zuQp3qzb4I4rkkTLHVvI0TV/MMEXtC2xknvRvKcTh7toaVIMbk1bweXJcf4pZN8MMYqtCMehXtpIYkDmpMuxxCFVt6tPJp0zW2ynShBBpAfL8XbvsoHkamzd7EfjS4HLI88V7fm8oFS4/MEAlDS3hsCyCGmrV/M1Ki3pig0rtMdN1TQXyTEBySWBrsXgbOIc6yNqF5RlLiTMD0r1fwV3X5BW5emDraBmOyOyjkKx2rzcwoK7XG396J5rl1wW9ZgMe1QZPkbXUJuMFAopyFxj6Bq5SpXTqJM1eHTpkEA8Vey/LYullIK01hBp7cUHJoMYJiW2UvoKyZNQt01cFuA0Hk0ZxmYHxCJECvIx5nmfvTK6A0hVsdOP4oLN3pyxWCAsgegqB7qmPLXp8WpEGaWScuRo4x4MszXMtN5x6GgqZsxvgD1ra8D0Th7hNx1maCYj8NcOL/AIiGCDIoRcVpmnGT4AWGzS/aH0b1RxefYhj/AHZp5vZCzd6qDp9w0yDVF5vgi/C32JN7P70QbRqiuc3APoM09Dpli/ncAelSYjpO2ykhhqpn5W+hF4X7M/xGZuDIU1Sx+Pe4kcGmq5kVxTDAR614xmRr4ZKr5hUk2lRZpZWJTYK4q6mAivBZPio8wuuCVZuO1VAg96orJunsKYnLHUtAlR3qv4bdwYprwuS3nYqwIU/lRNej7l0xwBx3mtdAcLZnTXR7zRHKb5XUsfVxTNmn4Z30XVbXX6juPilNMW1q5oKwymDPIp1Qkr4SDmBOsgfSRWl9HZrow9y4yjUo2PrWdZaVLKe5n+lM2XYYrh31MVhgQe3walJlPGFsL1bcvXNBRhPeprt4+YGQO3pQ7AY8hwC1sapAb0NX2x160rIyC7I8pX1ov9fGh4vHnZYwuHAtanbeaqrlB1l0u+fke1ALfUV9yLbWSBO5g1o1nMMCiLaUo1912QHznYnYf9J59D6UXFwDCS8giXkxV1ux0nc1dy3A6iQ5iabco6eALG7tP8AZdQB/mho/KaM4fKcKvFuf+Yg/50rnaGj4tgOxkXhW/JcBEcV4w2KYAxE0z4nB2jsQRKxAKgfIHM0EzHC4e0rM91URYJkiVkwJMA7naNJ370llcaK1vL7rsGO4+aIW7QnUe1I2NzfGL5cJbF4l2Au3HZU8NnkMUUrq2GxUHYjf+a9l+GxLWlF+7oY/UqmYJ7Bj8jse9G0LsP2L9u9caOV/KuxGTbG6VBC+lLvRGI8Nr9nE3AhDeUkjzA8H/tTjhc5tC0UVw3aa3D0ZbVsqZCy4hWIMQY9IqrmOMS1eCyT6kV5ZAgIRoLSZHrS1/Y9/xC4uEmdiexrKm7A7SSHDF5jhyoLyd4g1JisnaAVgKw4NAhhLuzXnW4eNoFV86y7H3tOi9otr2neg9G/KGfCZYLSeYASe1DRikXEFPEM9hU+XYhxZCPqdgeTQ3EIf2kMEMkbGlbGLt2yGYyqmobmXLv8Auzt6VYtutkq1xGfVP077+m1C+oPxDs2bV0WbF43hwjIYJ/LimSfQjaXJPawFthqGsCh90qDtcYD3ql0j1tdxKaWt+GyncEGDTXi8mFxFuMAB6AUb+Qaa0XMrxeu3oQyQOaF4rLbq6vMfXardrBOD+7IA9aMYa5AhoJHekcXyVTTFHCYfFOIPlA7+tejhrthg7MSncVHm2OxKX2IdQgOy8kigmadQ3HtszGB+VGKT5Jzk1wMV+7bcajVPF4+xaTykgzvSPgc+v3GK2/MBtIrxmuFvFSbtwIPSd6vhFdkPqyfCHBcyS6JHmiqOLuH1CigmRY21ZtsNZPv6/FTJmXizpXj7moNb0XT1bF3qfLLaKbijzE7k0q6ieJp8zLC+L5GafaIoI+SqphW2qibXJB1eh8xeE3DC5sgkidiKM5P1BYZPJdQR71n75E72wljENeUjS0Dj2qxg+icPbJaw9y5ctf3iRsBG9Zpj5I0vC9SobmjVuO8bUl/jD07bFoYtANUgOR3n1FSWM7XSAsACNtpq51LjLWIwb4Vd2dZVj2Yb70cZWg5wfJmeRt/EW4ppHUEYdrU7nuaTnwr2fI2x7xUf7WRtNSlGTZyZTTeIx9MzcxiI6yCf09qc8rtvYxj2lf8Acjzec7qfQdyDWc5Pjyl9bkTp7TEgenvWk9E5qt/NAfqGknVEmNHDe9VaaRTxSTe+T1mOVly8Yu6itJ8iwVJ7qwtlgRPAO4/OveV5bbs3kfxtdxOLhnxZhgZJXur9o3B/m20m5hLJmVU+xT8xxvNAOrej0xOCuWbJS1dcqVu6NOnS6k/SJEqpG3rUKs76A+DxrK1wviS2ti0qdDRI0iQNgANPvzzzWL3bUHD4h4hzov3WvhnKwhLPcBVRyR3JFMPS/R9vD4O1avG1dvJqDXY+ubjEbtvspA39KJXsjsEjZP8A5EfEb1mjIUb1/FXVi5iIUyCtkBAVcMIYqSZAbkON1X3qTKstRNXhWt4Et/EwRYUs3LMB3LTz7064bJLKgQq8dvMdz6nfmvGIxuGszrdZA3E6m/8AioJ7enahQQJbyi4xJkKd+B7bSFjb5JonY6eUTqk/JjbSNoWJjt81Uv8AWqk6LNl3aCQD5QREyAstv6GJ3oFmvWbgkXMSlnc/u7Ym4wkfwoHugxJ/hog0Ecz6eQh2AD3ATtEQBwPmgOXWsXGlcObSk+3518vZ9pt22ss9wvJYOCGA3ILAsW1es/kKLYfqFmwZbfxwpIQevanUqJtW+Sezl121bC6tXr5d6u4HKgEMoWB3ae1BcTnNw2bbBWNwkal4ieaMLnDaltgwp3PvQserJMzyO0ll7lvlVJifahWW9QYV7SaAzEr5juZNF/263dm2QTtBExIqKzbw1kG1btaYE7ehooD0zzl3VuF3Q2yGG0ztv80V8O1MJ5rnzxPrQ0WMOyhltD2JFAruc2MOCgunxZP07z6Aiso26M50tjJdVxGlQd/XcfFR3LCsr61KuBO/tS5hc4zI7i3bZTuCdjp9/Q1ZdcfdHna3bQgz6kUzVdk8r6YMy7OLT3SofSQJmKNYbN2vk2TcVYG07E/FAsswim6ESwEtz57p5I76a+9Y4Gyz2Bh9nt3JLHusUHKIIqSWxqOXCQounUdtq93cmfxNPiGNM7UvZfm6LfTU5MH7U2ZnmyIuoOAWXy+laM8h3FITeo8L4d1wDwn1H4rL791n1Au931Cgx+lbLYXC3wLl++rOT8AD0qW/gMIG02Sq7ap4FMotbJSqXZjuQ2LhLsVuWgoEKqnenHJ+ibt1RiWTxEO48Ro/MGitrPLVu6QFZnMgz3Pt7UzZXntm7Ya1cKLG2kmJ70erBGKsz++QHZWSyo3GmDsR796Dkm1uj25Hsas59bueOxXEhV1GPLOkfPegtzA33+nEAiOdP6U6gjnflbJr2Cxby62S4P8AEvFLFzGXtRBXcGCI49q1XIuq1wuES1cm44mSPekLG2Ab11tX1uWA9AY/0obsqlH2FssxmHRQE1ka9ZAaDI/yplwWY2bd5mS2x8cfvDPHtSamQ2G48RCfQyKJ4Ppt+FxQAnuD+lJlF9hqS4QyWMPYUStkatXc/wANWNacC0isR5m9aB2uliYDYzvEgH8vmiVrpaxI/wCKuMTtEckc0HKHsdKf9P8AoBdYZJri4oVbY/vI+o+49aQltDcruqtG/f5rZbfTWDFs6r1x51CDEEgcfasisWA9xkVTAYwfg96pGcGSn45Lb7IHx2kQANiSPaaeejuu7S2Ew7Ye7duyY8IJ5uSDuQdQE8EdqSsflbI5UidpEUQ/DpSM4wgjYuVPwysK0+BvHRolzqhV3/ZMwQbwwUafifHCseeZNSW+s7bEScci+hB5idyt4gAQZ9O9aHdyqxJXxFBHIDICD+UioH6astO4MzMlTz9vc/ma5tnXQjP13YUR42JBB3LW7rCPaNUc7cjjmvI/EOxJ/wCMubetm7O/Y/uaeU6RTTC8bbA7bewNeH6RQkGF223WeeZlufets1MSr3Wdm+qhcRdvbRotJcg7iQ4bQh7/AFb79qo/2tcBAs4e3ZWSQ10m4QBPC29CIe25afvT7f6QsL57rIin1OhT24kyfyoVn9+1hLBvWHS1YRP70W/PIcrpQtuZMQI33M0G2GhdPTmMvQGu3HTSJE+Da37eHbCK8cTB+TR/K/w0ZYLsAu2wAQCP8UBifkGg3SebLjvAvG41w67asCpBS6NLHbUQFYAnUAB5TsOAczBGu3213NaK7jTOuYYgiGnQFXmIEnmh+TJLkptmmFsXHQr57ZKSR2G3pUmH6uwh1ALpnbYQdq95thrTXbp8OT+0eH9P8Tbz8b81XxWTWbZu6razbKzC86jAinuPoSpdM+Zl1ZhjEgyNgYr5jOosMQCrEEb7Cuv5LYPjEoIsga/Kd9p29ea7C9O2GvQijULatxtpbj71soegfr9g+91IzlhZtGW7gbfnxVjA5w2HS5cxKaywhQpkj/tRC/YS0BqPPYbAb0PzzF21w9wLGx++9I/J0kFQfLZDc/EL/h1FnCM93iW2Qe9F8vxVlED28KvjuJd24k+ntSRh86H7MoPY0XwmYM9k7wFWtm64BXyXM9eDce9feNE6bUj/AKRFTZFYsvhluarxlOHJ2jtv2pVbPYuaQdikfnV3H566WLSqRCpp+fml+o6p8ipq7Ll7qFZgEyNgBsPirQyi5iFDkFPeRvQrpHLrN1Ge65VixAhdX+zRc5LbLyuKgAQAQwE/nzWjBP7mG36DGI6Ntta0FipmdSkauOKo5d0dqaWu3HtqpXSx3B9du1DsXk7wdGMSTEeYj5qRcJmCL+5vISSP4wdu/Iq6SXAG/aJmyexJUTCzxP1doq9gem9a+KrlyokoT6cAUIZMyt8Lqlv8J29ea+HqPH2V/wDpyAOwQ/5U+UvYlQ9Ac4dmZrjJcD7yRMKSePsKiu5c7LduKH8pEdzHcn2o3geq2/eeJZjxBuBI/Kaq/wBvvZC+HYdtXbcmPeqLyP0RfjjymC2Z7j6dzt3Q17xmF8JFOsmZ8i7FY/m+aZGzPEsNrBEgdo/rQK2+M8Uq/hpbk7syg+3eg5uw4KqE7G3n8Uyr6P1qI4kD/wByjOb33WNb22MmQpk8d6D4THysuRqk9u1FTbEcENWXAlt4jeiV3wvDt6rmk6wRB3Jnv7Uk4LNrgkajBn+m1VP2gkyRxvvz+feuNxZ1560aXhLVgpsWYDETzvrnj4q1gLtn9pRQjahdeCeNRHm+1ZmMQ2vYkENMyexmfmmXLsxu61h9g5k6V1RHO4+raTS0+xlOw3edRchViLjR8nkik5AutyuxBM/nTBmmb3rq6lUHw7r8bHSONUbbjv32igF3p6/ct+KulS3mCsSC+5+jYyfbb9KaKvQvkfouXLDtp1DtIJ7ipukrBXMsKYB/fL9uagtXbxNpW8OWBAgsx2G0qF27Daeau5Piks42y1wwFdWlUdtRkQoETJO3FUaqicVfJqvUuBR7pmVYg7gkCZaJgx9z6UH/ALMTVJF2ByQocGY+mGIG5jf+QnYclLvX+DLGVug9/wB3fA/W2BXtep8G2+h//wAf/wC2BpKOuwPbypmDNoKqnJOkMdhJUaSSRuPt3mreQYL96GD3CmrYHQF3JgeXc8A+hDD1ir3/AKhwHJOnb+I2hH5tXy3nuB1ApdUn/D4Z/wD1o0Y+9S5eHxKElh5QCVIAEMxhjMnVuIiPis4/Ga6fBweGUwrBmMmJ8OFWf/uOfsK0jNOssNbYEKbjkbcAD55cCT2Uis867Q5hjsMt5Hs/u306PKCgIJhjOoyRvA27emWnZm9EH4NYYYdrpuXLQtsEYFriDzK3pq28p59zWk5hnuCtsdzdaZhRAMmZBcgN6+WTSx0z0BY+nxL4Ebg3DBgjsDpM/FNq4PCYW8EW3reVXcamLPwfN6QJj1rciq6BbY13lwsaroaPRTvvIBn7V5zDMPNeKlSoC6dxuZ3n4pE6p6w8LE4oaiSuLbyr/JbfQyj324+a7KVGNt4i7aYKSFIVttIncn235pHF8myH6zmasL6ggkgaePMY71YsXDbcs4geGu/v6fFZB/6h/Y711SCzfSPQERMHvEj86cck6rF4EvcUa0AW2zrqmOYmaFPs2aZB1Fmo1kH1296X8VfZ0cTRfO0Q251AkN27fel7NbwS25tsGOwBnuaKg2TlNdlHAI122V43k+1HEzc2l0IoLR33pbyq/dClRJYnzHjb5orgem7uLb+9W2EMk78VaUaeycZRfAHvvcJLkgsAdl5EescCvdnG+RdU777n1q6MgS2XGtpgglT9Y9/QULfBsTH0wYn0H+dZxi1ZGVp0gxk/UBsldJ8ofVHvxTHheqUW3bcqxm8SY33M7H2rOMMjyQOf9Np/Or2JxtxAFhYA1Rvt87xNBQ2OpNGi5Zndi81tfMYW5syxqJM/pRDD2FdJBE+DxHeeazbKM0fXbMADcapMCe/BpuyvP1TSV5FnuZAGo+UiOZpZKisZWHFQw5UnZU0wTz3NWbV1y8a3ALkcyNIWR+tLI/ELQ3iNbVwSAQF23Eid5j4Br7hvxPtu5PgqAJMgtuZ/5NtooU6HyQUxma3vIC0SJnSNt4g7elCcVirviEeK3lIA3iQ3PArsV1Lac+VDBEbkHnk7nmaD4/MEDMy6tTBZk8RPzsdvkUvJrLeYZntBdiQxBlzxG3f1oRjcZa0bxJUb8+b55qtcvKA0gam2nkgzJO8RK7fehGLxHxv+npFOoknIsYnFrGwkEipsblF64VdLLlWUEaVJH6d6DYi+SI/3/Sm7LABZtysnSJIeJ29KfgGNgXEZTD/8JdN5IkgqwZR/ilQp3HAmuxWDxVli1zD3ACu7Mnlg95HArzhcEVcsUtXFbYBmYMBBPlMeU7c7/wCdOVjP7Ni0Sv8AaSNoKrpveKkuIlkZ4On6hwCRB5iqUHToSkzK5rV3UW4U6SF5BgcGd9qtWc+uqY/eae5CmCACZ27VomDvW7yhkxmDbxBtax2E8N11cqz2nWeBJ3Gw3ir2fYLDhf3Zwpd9gLT7BTAh9RbeGPxFLLXCCoXuzJExOJALJbuBeTsdh3kx6H9aZMhe6MPeXEYe42jzKSBCqVYc6wykEkggH0IpkxbM4u2iLItErAElwwC7yvK7DaBwd96upi7zB1t4yzhbSgKVNjxmZVtj+7UjzTOn6gZU0qk30NggAchuvquBGtrbaFFzzNpIEkFTBBM/96+Lldw4rCtDbXrDR2jx0kn1GmmjDXmKKbmeXWDAHSuXohE7wy6Ggj+tfMt8IspbHYwlbhC27y20RwrHQQqWwWmA0AgjvHFNTNjFbs1V8EjHdFP2FYV+IuY4fL2VEtl776nA1OiqpdhqfQQT5gVCAjZCSdwK3dH3r8//AI/4ApisO5YuXR4kKNIVlIA0gE/X3mkStlz7+HWYjMbr2rivbYCSbd25ocb7aWY+G3oQQDxFbHa6aw2hZtKTpG/rsN6xX8FyRcunhiwgweYHPEjgxNb65IUSQYABjYcdvSs1sWOxez3D2MHaF1LFsMWALEGFG8kkAn4GwJIEjmgPVdhrmNwF6IU2HB9meGA39lNHusAzWrSqVUs8S/Cns0SNRDQQOSQOKEZ1hir4ME/Sjg+sidz770oWFentnO0bGh/URNrMhcUXCSbZOxZNKshbyj+KBAPYkHcTV7IX85g9j/SoOpEvDGDQSy3Csr5YULBJ3/5T8z+QN0Zn1b0PjWv4xgqG3cxN0qTAIF6/6hp21A7j15qDC/hrmC2mtg4eLgAbzNJCMCBxAJO/29q0fNM3tm8Ua2U8O8XDDxHNz96HExb0oNuJn7chc9wgx8toAWx5m8S3fdB5ZBm2UMxIkMRuw37VWRLFb3f/AH4EjqT8OMRbVLl6/hLWozoF0+KZ0/SjAF3MbKOYqthui30a013LgggABTAgR6gbtvO8DimzD5G6A+A9i07R57dkgqBsQCzl2BGx1OeaM4fILQui6dbOFKgliQAxkgDjsO3YU4HwLGdZdGDS3Oi49zSFGqQWPlTzKAxO+4P8JoCOkMSugEaluOseGVcgNJBO4BMAmJHH3D5mqOmJtOtrDLZlQ1y6Yu6ixAFvaA3Ee5qHNn14zDLqvlC+o3BrdFAs3Vhi2yyXUSO2rig3JNVwJhF8iv8A+n3TUDqAVwoDDc6mKidM9x9qrO9y2ksCFI5EwPMRDRxOk+23baXDCdSYY48W28U6j4YfQUSQzeZi0bRvO/apcRnuWHVa8dbqiAYk6pZ5jyaX2YcTx80JLtoySitukJ2BxapcOpBJkbdtJElp4AkbUHznOguIurIKhtjAmIH+v6U9ZPawSO/hXbqKwLBrgO4aWiPCMESPTkb0fy/B4QOXTFKtxXQkgWmb+8aWm4jNqgqYJjYeWaTJLoyxf7l/JjdnMQGDHUAYgkEA/BO3rU1/GWmU+fcgwNKnVxAMjj8q1a9l2EvXHbEYw3lZYUXFQMjq3l/u0AHLzAG/wBQXNencpQArbdydP8DbAtc3nSBsFH2rKURf0R/cv5FrLblsKC5HlnYBRJIMcHnjseakwmNt+HDcaD3b8vSO/wB68W7OXq3lS7qHDEONJABmFbaCTIIPxVMdPs6i6ovFVEA7FNiYX3PP+lbGxrS7Rbti3oaSe3HeBG3Pp3oPmLqpOndQ3pHMD7ipjYZCQxbYkbiPpO+0f7NeMNlbXWgQUG/mYAnk+Ube23v+ZUa2KpKRNgbhMQef1H2q1iVDK+51DTI5IAHt8/pXm5lwt6TDEjUGCtIEKCRtxsyn7iruT37DWX89kXT/AO8gYqEJBj94NWoFY22g80Mewr0AWtrtOo7wQNt4PH6VBcAG+kzzB5Hz6USzHHGV86MoOoaLKJ3Ybkk6uxAPr8UMxOM8Qk/rAB+4AArPYkolK5ifYU3ZbmI8JBpGygb/ABSdeUASD/v8qsWsSIG5rJDVSGyxZa7AYqg7aiqgduWaJ3/WiOHwoQwHDAbSpBH2I2oZmHVCeGLdqxChBEK2pm23klo35J3M8+vG35kOtudlC/rOmY3E79vmulRRNtjD5ACWYADkk7D79q8YHMLd3V4LlgpgntPse/zVRHBMSPv6CP8AUfnRHAYZXYKsgmZ9BxvA+457is6XIYtssLmKqACXa4SAEVNt+5Yroj21TR+5grNoBb2MSzd069LIpkDkAltxwCRuJHFC7FvCloNq47ISCYOmQCpnce/NEMLkVjWLlvDQ0RsI2gDt7KBPoBSOXotGPsW8qxWIa5cN2ybdr+HWwLT7wABzB542qTMbAe7YK3YIuoIS4ArQwY6oBkQNuxO201cxOSMlw6ADqYs+tVaCdIAWOAAD+dXcLg7b3FXwizBxBCxHH6UPqezKFcGn27wnYisk/HbDB3w7fy27n6tb9PitUFi2WnSs/ArM/wAa9KLYOwEFQogTLLMbdgCY9qiXlwLv4UWfOx2HJj1/eMK3O9X5myTqR8PibK2GKozEOYMOCzQJPImfuvtX6WvYBTB832dv8jTMWAMztNS2l8PWC+4idoPP6Uu51cYPhUc6riq+o8SfL27fVTJjMmVimpS255JPb3oD1xlTW0tX0t6hb1KVHI1FWkAe6R9xSDstZMhJIkiVbccjY7iiS5MhulmLsSIOq40RHdZjn2rNsD1tiLeJCjCsVEDckFtQ3AERABJmexppsZ/eust0W1Q6YKkb7+5E/wDisBNAbqS2li/cDMFXlRpI5MADseRAHfaNxXwZRcjZ70cwL10DYzsNUAf4eIke1Gbli886mmfv/v8A7V4xd57Fp7jkhEUsxgkhVEkwOdgaopsRx2D0wrp/AZO229Vzj8QjmEtsh9ZVgNu8MCZ32A2I+aPYTFeLaS4FZdahvMu41CdxEipdPqNvjb9aObFwFHNLZuSDat3Q0SLh3EdllGEd/wDYizgX02wGRbYUfQjeRQOACR6USxotBoJUE8DmdzJj+HsPzqhjbCgAdmkEe0c+sdqopJiSi0QjO7LAeG1pmJGldSsbo/i8Ma1kjad+9eXwdktr/Y0BmRqVdQn4kA7djUWU5Bbw5JtKV1R3JAj0B2H2q7fzS8oKKtpgSJZp1LuJC7CZA5mN+/FHXYH8EXhL2soPuRHbtEVVdrSyS1tAT3uHmRxqbmfT0qhnWceMrW2saREE6hyDvOmNhtudz3oXaUABQSI43PcbwfXfmpucV0J9CL5S/gb2w6qxXTbfknwyWHmgnhttoPFeDdwxuqGZLckE6lJG2qRPAkNEkigFg+FJF26ty4ZYspOvygAhnUgiABIjjmg2a4q8L0KupNoYkTBAmYG0Ga2UXwFeGMeF/g0hskwlwKRBDXwJUKdmESYnSJjk0Lx/R6iwGtX22t6yjaghIYSAAYkzE/7KgVBA1G6N48jsvPrpPFT2s4a2jKt25pYFfM7EEEBeGJB+kflNTcvktFL0GMPg1ZLbGw9xCzKNPm+tjB+IExG/6UUxvSNizcuraXSGcAatwohSdMCRJae4pQx+ItX31y1uCIAutGygCO/EjmdzTDk+X3LzqqYhjKjdrjEsyxyTudgu5qXK5HpJ8H27gYRWa4VOklYhCFCqdwsBhB3mfevGAyq25Wz4s3/C8SfDUFkG25VQIUsB7zUw6evXLNwG6ish2Lex0xuQI8oHYRFKN/KMzsnW9tnEHzrpuiBwFKyQv5VWMcuycnXRdz3pdirkecr/AAiQZLaexPHJB3jtQjG9LDRdNu1cV1C6PMzK51DVMr5SBP8AF2rzc6zvBm8VAxIcNMryCrbdue0VPiOsrj27llr95EuAh08pU6uRuCVHwRVF46Ey+CvlnRjOwGIlFKgLpE6nPZpYb88HtxFVcd0ReW4yo1vSD/OSRsOZQGft3olf/EF/DRfKTbUKtzR5gF4gkwCPiguJ6yusxJLE+vlH9FrOI0ZSfCLDZ/rIJQKZ8xUASPZQoAO/JO9T38YGC+GgJJkEgC5bbsQyxr/6hEdjQrD4Bzb8QLKzG3I+RRHA5nbtMT4OojuSaZWyTdDJlNzEYV1/esRdgHgvsr6T51MgkwfXbmKdilxgIt25KDS5AVrbEbgaANQEnnn4NZgOpQbi3jbkiANzAA4o1mH4i3CulE0N6gbmfc0V432w/VXSH5sCRwxPcD1M7hjwBE7gfapcCp1FXVQNX8J3A0iYnvNK3Q+Ju3Q9zFm7AUaAsiWk7H1o3lmm9cdD5CGBfT9Sj0JqUsVKi0HKUci6HuW3JcKbXbTJbtEz95+1Xcty65cGpNSsTM8AbR5ZJ0jadvU1E+TWVKzdvQ/0jUf9KF9Z9ZDLhZFtblwuTvqI2HvFHFPgOTW2MWJ6YxV1dL3WIDKw85G6HUp8sTuBsfSquddCXMWum+Q5HEnaD+vxU2Ezy66qTIDwdrskT6CN6LYclmkPcBjkntS1Ee20JB/CO1YKXSlslCunUz6R5iYCgx9Rn8/U0bx3Ul1bnhTb8SBAMeYgmdIie33otm9oXF0X38kgxMbqZHHuKEYnq7A4ZvOA5B2MSw+O9anLgFxitsAj8ScSkI6pK8kfzfB4G5/OqWK6nuYmVe6yFriudJIErpgbHghACO+/rVPr67hrjLicPsCIuKOFbkE+9KljFj139q55ZRdDZxZq2hAEMKd4ksAAdJ4k7em8Dc115QpabgEjiQCNo9ZHrv61nOYYO3dFsrdvIw584A/6Y3H/AIog2W67BR7ty5IiWYliO0mrRUZdiOTQwZvmlxFGnEBUa1sVUsZIjUrTBImR7jvX3Kutjdvi2ULo38KjeKQfDYkI15lCCFUnsOwqzhMT4T67bFWHBpJujRbZqGZ9UYSwrJbZda76C+nct5pn032G+4pXXr25dVSbNy2hf+LaZBHIJ283G24FKmMxJuMGcyfges18xGM8RQuttjtBiN6Kn8Bl8DNiephZxIVFjUup93YlTA8pdo7fNQXMQWvJZtsi6406APOzxCn+kxVy/kC4rCW1usQ6DyXR9S+zeq0v5Ziv2TFIb6M9u2RLohIZvVT7c7elWWMtrTRGTlF72mNec5fmFu4NFnRCANILqd/q1AxPb7CqdvIMTdUjEaY52lePUgma0/Juo7eJVVLBw4lLi/S0dm/lf2PMGs36zzbFYfMTaS2Gw7gQ3aR9Q9qOXVBlBLdlJ8hwL2i1u8yG2pN36iDBO6AzO0UuY3EpZdTaL3hrUn90308kmRG0ER8VpuWZYt9dVtVHrPNTDIb5bQzrpYREdhUJTfaKrx9pgv8AEXqZMULVuzpZFYHWkuSDbmPKIAG8ieQKRreV4y8UNjCYh0JGpjb0rp+TzUfXnTDZdcttZvXIuMw0gkIPKTAE7c/pTz+DttbWHun9rXEPc0FwCT4fl+kknc/lxTNxxyoyi29s95Jk+De41u/hcRbGifEYyk7SJQnSeeQO9RWui8tuXnRXuXVA20kgCe2uILD0puybBWbbuyKAxkE+xYt/Uk1j2f8A4mYrCZjcS24e0jQVYAhvUgxI/OhBqXQZRa4HDF/hBhm3t4q9bPo6q4/MCaFv+F+MtT4OIs3ByOzD7NQrBfjtc2F7DKfU22IP5EH+tP8A0xm7Y62mIsWnKSfKdIPlkGd/X0ppRSBv0BMqv4rC+XFgLbg8Qd+d4n17113NUKteTQUB23K3FiOFA/m96NYbMruEuBWwhKX73mLPLBmIEkGdoj8qP9VNeFk/sq2vE/xjyjb2pKS2HkQLmbpeUanRwSB5gtwfTPJ3525oTiumsLdEeBbDSN1ZrYOrfsSPShuY5Xjp1YhEQBgQbRiWad/bb+te0W8mhi+6EHmJ0nYGmyrsm07K+IymxbZkWxbBTu2q5E8cnn3qjluRK6ag5Esdjp5Bg9qkxGZsr3Ljkk3G352AOwn0E1Y6dVLtos8Trb2229PmirYpWyLHPYtslxSFY9oPIivl7AJsVQmR2kx8xVnoPMHunReQMoGzEb/enzD4yzbdUCASfSmyaBguxeyLpOzcTU9pwoEyZG/3ojk2T4eDdVNRUkQd+PmmnqXNBbw/lKz6Vm1jEYu60KdKk8LtQ/uM0o9Dpk+dotu/+0MLQJi2piQBzAFD8Pnlm3ea5h0Z7lzksYXavOXdAs51XDp+TvTNhstwlg6T52WKP4Mr7IXxuOdVKXFP+ALt+dH7rPiMMtrEWrSnb3G38oPFD8ZmrhtFkKogQRVTF4nxbjOCdVmDHaQKA6Pme5W+G8E2z5dW4gRA9KE5j+IeI1FLFncbcRv8+lL1zqzMMbiV0ofDRxMDaA0Hf4rQFsfvAFtxPJijFYvgSTy4dChZyzGYqWu3dK+x3U996Ysr6Hw1tbbO6uW9TJHzRDA9C3QHKvCuS2n1mveEyRQIuLMdwdx8U0nJ8GjCK20DepOm2xFm5YspoEwGIGk+9IGK/DfE4bd/Os/w8/lWt3s8RALIbdjA9QKJP4SENceYHBpMUM0nswK7ZdW0kFY9RFNHTmHNxTxtRvr29hbn7y2POBA9KWOmrrK+xHvvU4pxkaVUXc96dLQQVHPzxS1jcouWzvuKfLuHZj9Wx53oDjcclu7pYyDPNbyJtgjiA/7DdlR5OhjBNeMg6ee/fdFnynv6Uz2+oMOq6IlQ0gUDxPVF1C7WToY9x6VK5cD1HkeMtwuk+Hzo2/8ANGsXhUa0EZNv5o4NIXSOau51O0seZ7055fi2aZPHb1FFcj3oz5LOKynFlRqu4PEN5h/LqPI9Dvz3ptyrCLce5auXhcgA252YKfX1I9aNX7YK8ah2B/hNKeaYKy2IRtZs3geZgEVeybQ2ZbYhNNu5ABMkck+9THLrqvqZz7bmhXTuTHDXXZrmq2+4k9zTFmOeoQAomllHdoaL1TFm69rGeLZYlnQwZAkbdqm6b6Ss4G0RYUhn+uSTMcc0Pyuw9vGPc07P6f500rjkJgmCOxpPJa0kHxu1tkOEw91N2jzVnXUP4NXr957tu6ql2kqw2HwRWq4nH2oXzihWJzxjc02ROncmlWSekO3H2ZYPwIxkSbtkD/qP+VPHT/TN/BYW3ZS/DoWOpdgdTTxRTF9S3NMLpX7zWYfiF1Xi7d1At6FZZ8vzVX9UlnGWlsac7xWMXEWwLwfcapE76uRTHY6gNokXgXk8is7/AG5MUMJc8Qq8ANvyZ3rUMdYVLIJGwXv8VkKuNGf9TY/9ovFrNwKojylu49RQkZIxhr97Up3AXbYUKzzC2fF8sguSSZ71RvYh1TysdhAFNiuiWftDWcywxAtKg/L+pqit6zYJWeTq29//ABS0MyuqmwG/eN6iwuYOV8wkzzTxTQzd7L2X9Q4gtFtAATttR9hibhWW39qAXOoVtGFXir2G62AglayjYH+BlGEBjxrhLH1NN2W9OFQptXEPc0h2ursO5BYb+9Fm6ts2V1K259DVFBCZjTi7d43DvsKkw1mX1Ownv9qScR1w7W9VrdvShuA/br99XYlVn7RQlFUZeTfFjzhM0Av3AoLQdvSr2WZaxe67nT4n8NWMHh0VREAxuasXMWiKWkGKjklovT7CuRYS1ZXSoAFXcRmVm1LMVFZvf61SGKGCKAYjJ8Tjzq8QhfQGrRV7ZKXkrUdmsv1paI023BHyKo382U7A7msry/FYfDN+zXSxYtu2+1bBgsgwq2A6GSRsZmnnS+0HicpfcwQuXl21ESRwaFZtgMTcvaZAX1pls3goJJ4oBhPxDwzYk2iCWmJiuWpSZ0PGK2Dr3TKkFCxa4Rt7UuYzJLuFYEKxPtWlXrS3LupPLRNMo1jeGp4Qa5Eni+DJ72c3FWdJA96pY8C4ms81oPUmSoym2YBpFzHKGsbHdKm8k9hcVWgMiEjcfeqVy5pMGmCwy6NqF5lhyCCRtQ1JitOKslyrHlCCKeen+oFuDS2x9azoDf2qexcZTINTqmOpao17xJB3j/OlHPBau3VtOeeG9KsZL1CDbhtyKW8zx4uYsKy6R2NUTRpD30/lTohtXH1qD5D6D0onmeHVAoFB8FjmsIgPmU96MYgi4sqJPamm3JUjQSR9wd9dIEb0rdYBp/c/WDv8Udy/LrxfzbCrWI6b1Nq4NCCknYZ1JUK+FcmwWJhgOD60EtY3Fo8sQFcGPWmLMumHVzEkUPxOH1uNUjQNhVV5UuSUvC3VCbi8FiBeVGuHzieaqdQ5Jeezbc7hZUn705YzBK7hzMqIr1m2F1YMJb3MyaaXlUlSJx8Lg7F/AWLNq1aDoxuLuCKdLfVTX00uDERShmOKKaABLARRnp9GlS/8XatisbYFJuVID4zCK1zUiiQaHXssLAr5dRafirPU2IuWcS6KNjuKWsRjLgaTINZJJAdtk2Otm0dMg7dqH27zAQBUottcM/1oyoQAagJigOgXbw6aZbmoXtW4FdXVgl3LcnS6xCtxRS1kduYZuK6upHJrQK9l5L1myv7oamqBeo8SwI4HttXV1D8m/A1f20VwIEy7DY0gr1Fi7DkXA0N2bg/FdXUyinsyeWmMGUdcYWIv2JPqBRHCfiLhLVwMqkD0rq6ipMZeO3R4zDMsJmF3WgCH8iaO5XmN3DrpDa07Curqe9I53JqbQz9K4tcTdK3F2ppsdI4NH1rZUN6wK6uqb1wd3jeUdgzrhAlkFFgz2ofk+LupEzpNdXVk6RmrkX8ywtu8wI5qB+krdxocyvoa6urcjJLkX+tPw/0IGwq7DkCs4uvqlG5H6V9rq55KmNIpXcCV77V9wd+Nq6uoJ2tknplxcRp42qti8VrIr7XUEjSYdyjOnhUbdadcDf0kENsa6uq0WKGLWbGSI3r1ezO4I8s11dVpBjsr4vOGVZYRQXEZmpOoIDNfK6ila2SlJp6PNjEKTvbG9fbGJAcqFB9q6upZIdbAWadOs93xI8vMV6wF46pj6TtXV1ZegVsvdT5PrUXQN432pNxmUi4OINdXUozQJOWlfLH3ry+TsxkGurqoJR//2Q=="/>
          <p:cNvSpPr>
            <a:spLocks noChangeAspect="1" noChangeArrowheads="1"/>
          </p:cNvSpPr>
          <p:nvPr/>
        </p:nvSpPr>
        <p:spPr bwMode="auto">
          <a:xfrm>
            <a:off x="155575" y="-762000"/>
            <a:ext cx="2857500" cy="1600200"/>
          </a:xfrm>
          <a:prstGeom prst="rect">
            <a:avLst/>
          </a:prstGeom>
          <a:noFill/>
          <a:ln w="9525">
            <a:noFill/>
            <a:miter lim="800000"/>
            <a:headEnd/>
            <a:tailEnd/>
          </a:ln>
        </p:spPr>
        <p:txBody>
          <a:bodyPr/>
          <a:lstStyle/>
          <a:p>
            <a:endParaRPr lang="en-US">
              <a:latin typeface="Calibri" pitchFamily="34" charset="0"/>
            </a:endParaRPr>
          </a:p>
        </p:txBody>
      </p:sp>
      <p:sp>
        <p:nvSpPr>
          <p:cNvPr id="23564" name="AutoShape 22" descr="data:image/jpeg;base64,/9j/4AAQSkZJRgABAQAAAQABAAD/2wCEAAkGBhMSEBUUExMWFRQVFxwaGRgYGBsZGBcaFxYYGhwcFRwYGyYfFxkjHBUXHy8gJCcpLCwsFR4xNTAqNSYsLCkBCQoKDgwOGg8PGi8kHyQsLCwsLCwsLCwsKSwsKSwsLCwsLCwpLCwsLCksLCwsLCwsLCwsLCwsLCwsLCwsLCwsLP/AABEIAKgBLAMBIgACEQEDEQH/xAAcAAACAwEBAQEAAAAAAAAAAAAFBgMEBwACAQj/xABBEAACAQIFAgUCAwUGBQMFAAABAhEAAwQFEiExBkETIlFhcTKBB5GhFCNCUrEVM2LB0fAkcoLh8RZTkjSTorLC/8QAGQEAAwEBAQAAAAAAAAAAAAAAAQIDAAQF/8QAKREAAgICAgIBAwMFAAAAAAAAAAECERIhMUEDUWETMnEiQpFSgaGx8P/aAAwDAQACEQMRAD8AzexbTvvVy26g/SKGrfCnYVPcxJp1Z57oku4kljG1GMLlnj2guqDS9cvUa6cxRALTsOaNsGuw6nRqogY3NhVjBYCwdoB96pXsexhVMq1EulunnuXobg0zV22wxeLSig7hUa1bIRho9KiyiTcIQ/NGMX0WERoc8cTXnprJVtIbrsAT2qMm19p1Rjf3F/EwUC6SG9amyvKuVY8iqWKxwkQa5OpQl9VAJNSUm2VxSQMznph7Tk6yAeKqYfBlBJMk0a6i6g8U6SsRS9cxY0zuQp3qzb4I4rkkTLHVvI0TV/MMEXtC2xknvRvKcTh7toaVIMbk1bweXJcf4pZN8MMYqtCMehXtpIYkDmpMuxxCFVt6tPJp0zW2ynShBBpAfL8XbvsoHkamzd7EfjS4HLI88V7fm8oFS4/MEAlDS3hsCyCGmrV/M1Ki3pig0rtMdN1TQXyTEBySWBrsXgbOIc6yNqF5RlLiTMD0r1fwV3X5BW5emDraBmOyOyjkKx2rzcwoK7XG396J5rl1wW9ZgMe1QZPkbXUJuMFAopyFxj6Bq5SpXTqJM1eHTpkEA8Vey/LYullIK01hBp7cUHJoMYJiW2UvoKyZNQt01cFuA0Hk0ZxmYHxCJECvIx5nmfvTK6A0hVsdOP4oLN3pyxWCAsgegqB7qmPLXp8WpEGaWScuRo4x4MszXMtN5x6GgqZsxvgD1ra8D0Th7hNx1maCYj8NcOL/AIiGCDIoRcVpmnGT4AWGzS/aH0b1RxefYhj/AHZp5vZCzd6qDp9w0yDVF5vgi/C32JN7P70QbRqiuc3APoM09Dpli/ncAelSYjpO2ykhhqpn5W+hF4X7M/xGZuDIU1Sx+Pe4kcGmq5kVxTDAR614xmRr4ZKr5hUk2lRZpZWJTYK4q6mAivBZPio8wuuCVZuO1VAg96orJunsKYnLHUtAlR3qv4bdwYprwuS3nYqwIU/lRNej7l0xwBx3mtdAcLZnTXR7zRHKb5XUsfVxTNmn4Z30XVbXX6juPilNMW1q5oKwymDPIp1Qkr4SDmBOsgfSRWl9HZrow9y4yjUo2PrWdZaVLKe5n+lM2XYYrh31MVhgQe3walJlPGFsL1bcvXNBRhPeprt4+YGQO3pQ7AY8hwC1sapAb0NX2x160rIyC7I8pX1ov9fGh4vHnZYwuHAtanbeaqrlB1l0u+fke1ALfUV9yLbWSBO5g1o1nMMCiLaUo1912QHznYnYf9J59D6UXFwDCS8giXkxV1ux0nc1dy3A6iQ5iabco6eALG7tP8AZdQB/mho/KaM4fKcKvFuf+Yg/50rnaGj4tgOxkXhW/JcBEcV4w2KYAxE0z4nB2jsQRKxAKgfIHM0EzHC4e0rM91URYJkiVkwJMA7naNJ370llcaK1vL7rsGO4+aIW7QnUe1I2NzfGL5cJbF4l2Au3HZU8NnkMUUrq2GxUHYjf+a9l+GxLWlF+7oY/UqmYJ7Bj8jse9G0LsP2L9u9caOV/KuxGTbG6VBC+lLvRGI8Nr9nE3AhDeUkjzA8H/tTjhc5tC0UVw3aa3D0ZbVsqZCy4hWIMQY9IqrmOMS1eCyT6kV5ZAgIRoLSZHrS1/Y9/xC4uEmdiexrKm7A7SSHDF5jhyoLyd4g1JisnaAVgKw4NAhhLuzXnW4eNoFV86y7H3tOi9otr2neg9G/KGfCZYLSeYASe1DRikXEFPEM9hU+XYhxZCPqdgeTQ3EIf2kMEMkbGlbGLt2yGYyqmobmXLv8Auzt6VYtutkq1xGfVP077+m1C+oPxDs2bV0WbF43hwjIYJ/LimSfQjaXJPawFthqGsCh90qDtcYD3ql0j1tdxKaWt+GyncEGDTXi8mFxFuMAB6AUb+Qaa0XMrxeu3oQyQOaF4rLbq6vMfXardrBOD+7IA9aMYa5AhoJHekcXyVTTFHCYfFOIPlA7+tejhrthg7MSncVHm2OxKX2IdQgOy8kigmadQ3HtszGB+VGKT5Jzk1wMV+7bcajVPF4+xaTykgzvSPgc+v3GK2/MBtIrxmuFvFSbtwIPSd6vhFdkPqyfCHBcyS6JHmiqOLuH1CigmRY21ZtsNZPv6/FTJmXizpXj7moNb0XT1bF3qfLLaKbijzE7k0q6ieJp8zLC+L5GafaIoI+SqphW2qibXJB1eh8xeE3DC5sgkidiKM5P1BYZPJdQR71n75E72wljENeUjS0Dj2qxg+icPbJaw9y5ctf3iRsBG9Zpj5I0vC9SobmjVuO8bUl/jD07bFoYtANUgOR3n1FSWM7XSAsACNtpq51LjLWIwb4Vd2dZVj2Yb70cZWg5wfJmeRt/EW4ppHUEYdrU7nuaTnwr2fI2x7xUf7WRtNSlGTZyZTTeIx9MzcxiI6yCf09qc8rtvYxj2lf8Acjzec7qfQdyDWc5Pjyl9bkTp7TEgenvWk9E5qt/NAfqGknVEmNHDe9VaaRTxSTe+T1mOVly8Yu6itJ8iwVJ7qwtlgRPAO4/OveV5bbs3kfxtdxOLhnxZhgZJXur9o3B/m20m5hLJmVU+xT8xxvNAOrej0xOCuWbJS1dcqVu6NOnS6k/SJEqpG3rUKs76A+DxrK1wviS2ti0qdDRI0iQNgANPvzzzWL3bUHD4h4hzov3WvhnKwhLPcBVRyR3JFMPS/R9vD4O1avG1dvJqDXY+ubjEbtvspA39KJXsjsEjZP8A5EfEb1mjIUb1/FXVi5iIUyCtkBAVcMIYqSZAbkON1X3qTKstRNXhWt4Et/EwRYUs3LMB3LTz7064bJLKgQq8dvMdz6nfmvGIxuGszrdZA3E6m/8AioJ7enahQQJbyi4xJkKd+B7bSFjb5JonY6eUTqk/JjbSNoWJjt81Uv8AWqk6LNl3aCQD5QREyAstv6GJ3oFmvWbgkXMSlnc/u7Ym4wkfwoHugxJ/hog0Ecz6eQh2AD3ATtEQBwPmgOXWsXGlcObSk+3518vZ9pt22ss9wvJYOCGA3ILAsW1es/kKLYfqFmwZbfxwpIQevanUqJtW+Sezl121bC6tXr5d6u4HKgEMoWB3ae1BcTnNw2bbBWNwkal4ieaMLnDaltgwp3PvQserJMzyO0ll7lvlVJifahWW9QYV7SaAzEr5juZNF/263dm2QTtBExIqKzbw1kG1btaYE7ehooD0zzl3VuF3Q2yGG0ztv80V8O1MJ5rnzxPrQ0WMOyhltD2JFAruc2MOCgunxZP07z6Aiso26M50tjJdVxGlQd/XcfFR3LCsr61KuBO/tS5hc4zI7i3bZTuCdjp9/Q1ZdcfdHna3bQgz6kUzVdk8r6YMy7OLT3SofSQJmKNYbN2vk2TcVYG07E/FAsswim6ESwEtz57p5I76a+9Y4Gyz2Bh9nt3JLHusUHKIIqSWxqOXCQounUdtq93cmfxNPiGNM7UvZfm6LfTU5MH7U2ZnmyIuoOAWXy+laM8h3FITeo8L4d1wDwn1H4rL791n1Au931Cgx+lbLYXC3wLl++rOT8AD0qW/gMIG02Sq7ap4FMotbJSqXZjuQ2LhLsVuWgoEKqnenHJ+ibt1RiWTxEO48Ro/MGitrPLVu6QFZnMgz3Pt7UzZXntm7Ya1cKLG2kmJ70erBGKsz++QHZWSyo3GmDsR796Dkm1uj25Hsas59bueOxXEhV1GPLOkfPegtzA33+nEAiOdP6U6gjnflbJr2Cxby62S4P8AEvFLFzGXtRBXcGCI49q1XIuq1wuES1cm44mSPekLG2Ab11tX1uWA9AY/0obsqlH2FssxmHRQE1ka9ZAaDI/yplwWY2bd5mS2x8cfvDPHtSamQ2G48RCfQyKJ4Ppt+FxQAnuD+lJlF9hqS4QyWMPYUStkatXc/wANWNacC0isR5m9aB2uliYDYzvEgH8vmiVrpaxI/wCKuMTtEckc0HKHsdKf9P8AoBdYZJri4oVbY/vI+o+49aQltDcruqtG/f5rZbfTWDFs6r1x51CDEEgcfasisWA9xkVTAYwfg96pGcGSn45Lb7IHx2kQANiSPaaeejuu7S2Ew7Ye7duyY8IJ5uSDuQdQE8EdqSsflbI5UidpEUQ/DpSM4wgjYuVPwysK0+BvHRolzqhV3/ZMwQbwwUafifHCseeZNSW+s7bEScci+hB5idyt4gAQZ9O9aHdyqxJXxFBHIDICD+UioH6astO4MzMlTz9vc/ma5tnXQjP13YUR42JBB3LW7rCPaNUc7cjjmvI/EOxJ/wCMubetm7O/Y/uaeU6RTTC8bbA7bewNeH6RQkGF223WeeZlufets1MSr3Wdm+qhcRdvbRotJcg7iQ4bQh7/AFb79qo/2tcBAs4e3ZWSQ10m4QBPC29CIe25afvT7f6QsL57rIin1OhT24kyfyoVn9+1hLBvWHS1YRP70W/PIcrpQtuZMQI33M0G2GhdPTmMvQGu3HTSJE+Da37eHbCK8cTB+TR/K/w0ZYLsAu2wAQCP8UBifkGg3SebLjvAvG41w67asCpBS6NLHbUQFYAnUAB5TsOAczBGu3213NaK7jTOuYYgiGnQFXmIEnmh+TJLkptmmFsXHQr57ZKSR2G3pUmH6uwh1ALpnbYQdq95thrTXbp8OT+0eH9P8Tbz8b81XxWTWbZu6razbKzC86jAinuPoSpdM+Zl1ZhjEgyNgYr5jOosMQCrEEb7Cuv5LYPjEoIsga/Kd9p29ea7C9O2GvQijULatxtpbj71soegfr9g+91IzlhZtGW7gbfnxVjA5w2HS5cxKaywhQpkj/tRC/YS0BqPPYbAb0PzzF21w9wLGx++9I/J0kFQfLZDc/EL/h1FnCM93iW2Qe9F8vxVlED28KvjuJd24k+ntSRh86H7MoPY0XwmYM9k7wFWtm64BXyXM9eDce9feNE6bUj/AKRFTZFYsvhluarxlOHJ2jtv2pVbPYuaQdikfnV3H566WLSqRCpp+fml+o6p8ipq7Ll7qFZgEyNgBsPirQyi5iFDkFPeRvQrpHLrN1Ge65VixAhdX+zRc5LbLyuKgAQAQwE/nzWjBP7mG36DGI6Ntta0FipmdSkauOKo5d0dqaWu3HtqpXSx3B9du1DsXk7wdGMSTEeYj5qRcJmCL+5vISSP4wdu/Iq6SXAG/aJmyexJUTCzxP1doq9gem9a+KrlyokoT6cAUIZMyt8Lqlv8J29ea+HqPH2V/wDpyAOwQ/5U+UvYlQ9Ac4dmZrjJcD7yRMKSePsKiu5c7LduKH8pEdzHcn2o3geq2/eeJZjxBuBI/Kaq/wBvvZC+HYdtXbcmPeqLyP0RfjjymC2Z7j6dzt3Q17xmF8JFOsmZ8i7FY/m+aZGzPEsNrBEgdo/rQK2+M8Uq/hpbk7syg+3eg5uw4KqE7G3n8Uyr6P1qI4kD/wByjOb33WNb22MmQpk8d6D4THysuRqk9u1FTbEcENWXAlt4jeiV3wvDt6rmk6wRB3Jnv7Uk4LNrgkajBn+m1VP2gkyRxvvz+feuNxZ1560aXhLVgpsWYDETzvrnj4q1gLtn9pRQjahdeCeNRHm+1ZmMQ2vYkENMyexmfmmXLsxu61h9g5k6V1RHO4+raTS0+xlOw3edRchViLjR8nkik5AutyuxBM/nTBmmb3rq6lUHw7r8bHSONUbbjv32igF3p6/ct+KulS3mCsSC+5+jYyfbb9KaKvQvkfouXLDtp1DtIJ7ipukrBXMsKYB/fL9uagtXbxNpW8OWBAgsx2G0qF27Daeau5Piks42y1wwFdWlUdtRkQoETJO3FUaqicVfJqvUuBR7pmVYg7gkCZaJgx9z6UH/ALMTVJF2ByQocGY+mGIG5jf+QnYclLvX+DLGVug9/wB3fA/W2BXtep8G2+h//wAf/wC2BpKOuwPbypmDNoKqnJOkMdhJUaSSRuPt3mreQYL96GD3CmrYHQF3JgeXc8A+hDD1ir3/AKhwHJOnb+I2hH5tXy3nuB1ApdUn/D4Z/wD1o0Y+9S5eHxKElh5QCVIAEMxhjMnVuIiPis4/Ga6fBweGUwrBmMmJ8OFWf/uOfsK0jNOssNbYEKbjkbcAD55cCT2Uis867Q5hjsMt5Hs/u306PKCgIJhjOoyRvA27emWnZm9EH4NYYYdrpuXLQtsEYFriDzK3pq28p59zWk5hnuCtsdzdaZhRAMmZBcgN6+WTSx0z0BY+nxL4Ebg3DBgjsDpM/FNq4PCYW8EW3reVXcamLPwfN6QJj1rciq6BbY13lwsaroaPRTvvIBn7V5zDMPNeKlSoC6dxuZ3n4pE6p6w8LE4oaiSuLbyr/JbfQyj324+a7KVGNt4i7aYKSFIVttIncn235pHF8myH6zmasL6ggkgaePMY71YsXDbcs4geGu/v6fFZB/6h/Y711SCzfSPQERMHvEj86cck6rF4EvcUa0AW2zrqmOYmaFPs2aZB1Fmo1kH1296X8VfZ0cTRfO0Q251AkN27fel7NbwS25tsGOwBnuaKg2TlNdlHAI122V43k+1HEzc2l0IoLR33pbyq/dClRJYnzHjb5orgem7uLb+9W2EMk78VaUaeycZRfAHvvcJLkgsAdl5EescCvdnG+RdU777n1q6MgS2XGtpgglT9Y9/QULfBsTH0wYn0H+dZxi1ZGVp0gxk/UBsldJ8ofVHvxTHheqUW3bcqxm8SY33M7H2rOMMjyQOf9Np/Or2JxtxAFhYA1Rvt87xNBQ2OpNGi5Zndi81tfMYW5syxqJM/pRDD2FdJBE+DxHeeazbKM0fXbMADcapMCe/BpuyvP1TSV5FnuZAGo+UiOZpZKisZWHFQw5UnZU0wTz3NWbV1y8a3ALkcyNIWR+tLI/ELQ3iNbVwSAQF23Eid5j4Br7hvxPtu5PgqAJMgtuZ/5NtooU6HyQUxma3vIC0SJnSNt4g7elCcVirviEeK3lIA3iQ3PArsV1Lac+VDBEbkHnk7nmaD4/MEDMy6tTBZk8RPzsdvkUvJrLeYZntBdiQxBlzxG3f1oRjcZa0bxJUb8+b55qtcvKA0gam2nkgzJO8RK7fehGLxHxv+npFOoknIsYnFrGwkEipsblF64VdLLlWUEaVJH6d6DYi+SI/3/Sm7LABZtysnSJIeJ29KfgGNgXEZTD/8JdN5IkgqwZR/ilQp3HAmuxWDxVli1zD3ACu7Mnlg95HArzhcEVcsUtXFbYBmYMBBPlMeU7c7/wCdOVjP7Ni0Sv8AaSNoKrpveKkuIlkZ4On6hwCRB5iqUHToSkzK5rV3UW4U6SF5BgcGd9qtWc+uqY/eae5CmCACZ27VomDvW7yhkxmDbxBtax2E8N11cqz2nWeBJ3Gw3ir2fYLDhf3Zwpd9gLT7BTAh9RbeGPxFLLXCCoXuzJExOJALJbuBeTsdh3kx6H9aZMhe6MPeXEYe42jzKSBCqVYc6wykEkggH0IpkxbM4u2iLItErAElwwC7yvK7DaBwd96upi7zB1t4yzhbSgKVNjxmZVtj+7UjzTOn6gZU0qk30NggAchuvquBGtrbaFFzzNpIEkFTBBM/96+Lldw4rCtDbXrDR2jx0kn1GmmjDXmKKbmeXWDAHSuXohE7wy6Ggj+tfMt8IspbHYwlbhC27y20RwrHQQqWwWmA0AgjvHFNTNjFbs1V8EjHdFP2FYV+IuY4fL2VEtl776nA1OiqpdhqfQQT5gVCAjZCSdwK3dH3r8//AI/4ApisO5YuXR4kKNIVlIA0gE/X3mkStlz7+HWYjMbr2rivbYCSbd25ocb7aWY+G3oQQDxFbHa6aw2hZtKTpG/rsN6xX8FyRcunhiwgweYHPEjgxNb65IUSQYABjYcdvSs1sWOxez3D2MHaF1LFsMWALEGFG8kkAn4GwJIEjmgPVdhrmNwF6IU2HB9meGA39lNHusAzWrSqVUs8S/Cns0SNRDQQOSQOKEZ1hir4ME/Sjg+sidz770oWFentnO0bGh/URNrMhcUXCSbZOxZNKshbyj+KBAPYkHcTV7IX85g9j/SoOpEvDGDQSy3Csr5YULBJ3/5T8z+QN0Zn1b0PjWv4xgqG3cxN0qTAIF6/6hp21A7j15qDC/hrmC2mtg4eLgAbzNJCMCBxAJO/29q0fNM3tm8Ua2U8O8XDDxHNz96HExb0oNuJn7chc9wgx8toAWx5m8S3fdB5ZBm2UMxIkMRuw37VWRLFb3f/AH4EjqT8OMRbVLl6/hLWozoF0+KZ0/SjAF3MbKOYqthui30a013LgggABTAgR6gbtvO8DimzD5G6A+A9i07R57dkgqBsQCzl2BGx1OeaM4fILQui6dbOFKgliQAxkgDjsO3YU4HwLGdZdGDS3Oi49zSFGqQWPlTzKAxO+4P8JoCOkMSugEaluOseGVcgNJBO4BMAmJHH3D5mqOmJtOtrDLZlQ1y6Yu6ixAFvaA3Ee5qHNn14zDLqvlC+o3BrdFAs3Vhi2yyXUSO2rig3JNVwJhF8iv8A+n3TUDqAVwoDDc6mKidM9x9qrO9y2ksCFI5EwPMRDRxOk+23baXDCdSYY48W28U6j4YfQUSQzeZi0bRvO/apcRnuWHVa8dbqiAYk6pZ5jyaX2YcTx80JLtoySitukJ2BxapcOpBJkbdtJElp4AkbUHznOguIurIKhtjAmIH+v6U9ZPawSO/hXbqKwLBrgO4aWiPCMESPTkb0fy/B4QOXTFKtxXQkgWmb+8aWm4jNqgqYJjYeWaTJLoyxf7l/JjdnMQGDHUAYgkEA/BO3rU1/GWmU+fcgwNKnVxAMjj8q1a9l2EvXHbEYw3lZYUXFQMjq3l/u0AHLzAG/wBQXNencpQArbdydP8DbAtc3nSBsFH2rKURf0R/cv5FrLblsKC5HlnYBRJIMcHnjseakwmNt+HDcaD3b8vSO/wB68W7OXq3lS7qHDEONJABmFbaCTIIPxVMdPs6i6ovFVEA7FNiYX3PP+lbGxrS7Rbti3oaSe3HeBG3Pp3oPmLqpOndQ3pHMD7ipjYZCQxbYkbiPpO+0f7NeMNlbXWgQUG/mYAnk+Ube23v+ZUa2KpKRNgbhMQef1H2q1iVDK+51DTI5IAHt8/pXm5lwt6TDEjUGCtIEKCRtxsyn7iruT37DWX89kXT/AO8gYqEJBj94NWoFY22g80Mewr0AWtrtOo7wQNt4PH6VBcAG+kzzB5Hz6USzHHGV86MoOoaLKJ3Ybkk6uxAPr8UMxOM8Qk/rAB+4AArPYkolK5ifYU3ZbmI8JBpGygb/ABSdeUASD/v8qsWsSIG5rJDVSGyxZa7AYqg7aiqgduWaJ3/WiOHwoQwHDAbSpBH2I2oZmHVCeGLdqxChBEK2pm23klo35J3M8+vG35kOtudlC/rOmY3E79vmulRRNtjD5ACWYADkk7D79q8YHMLd3V4LlgpgntPse/zVRHBMSPv6CP8AUfnRHAYZXYKsgmZ9BxvA+457is6XIYtssLmKqACXa4SAEVNt+5Yroj21TR+5grNoBb2MSzd069LIpkDkAltxwCRuJHFC7FvCloNq47ISCYOmQCpnce/NEMLkVjWLlvDQ0RsI2gDt7KBPoBSOXotGPsW8qxWIa5cN2ybdr+HWwLT7wABzB542qTMbAe7YK3YIuoIS4ArQwY6oBkQNuxO201cxOSMlw6ADqYs+tVaCdIAWOAAD+dXcLg7b3FXwizBxBCxHH6UPqezKFcGn27wnYisk/HbDB3w7fy27n6tb9PitUFi2WnSs/ArM/wAa9KLYOwEFQogTLLMbdgCY9qiXlwLv4UWfOx2HJj1/eMK3O9X5myTqR8PibK2GKozEOYMOCzQJPImfuvtX6WvYBTB832dv8jTMWAMztNS2l8PWC+4idoPP6Uu51cYPhUc6riq+o8SfL27fVTJjMmVimpS255JPb3oD1xlTW0tX0t6hb1KVHI1FWkAe6R9xSDstZMhJIkiVbccjY7iiS5MhulmLsSIOq40RHdZjn2rNsD1tiLeJCjCsVEDckFtQ3AERABJmexppsZ/eust0W1Q6YKkb7+5E/wDisBNAbqS2li/cDMFXlRpI5MADseRAHfaNxXwZRcjZ70cwL10DYzsNUAf4eIke1Gbli886mmfv/v8A7V4xd57Fp7jkhEUsxgkhVEkwOdgaopsRx2D0wrp/AZO229Vzj8QjmEtsh9ZVgNu8MCZ32A2I+aPYTFeLaS4FZdahvMu41CdxEipdPqNvjb9aObFwFHNLZuSDat3Q0SLh3EdllGEd/wDYizgX02wGRbYUfQjeRQOACR6USxotBoJUE8DmdzJj+HsPzqhjbCgAdmkEe0c+sdqopJiSi0QjO7LAeG1pmJGldSsbo/i8Ma1kjad+9eXwdktr/Y0BmRqVdQn4kA7djUWU5Bbw5JtKV1R3JAj0B2H2q7fzS8oKKtpgSJZp1LuJC7CZA5mN+/FHXYH8EXhL2soPuRHbtEVVdrSyS1tAT3uHmRxqbmfT0qhnWceMrW2saREE6hyDvOmNhtudz3oXaUABQSI43PcbwfXfmpucV0J9CL5S/gb2w6qxXTbfknwyWHmgnhttoPFeDdwxuqGZLckE6lJG2qRPAkNEkigFg+FJF26ty4ZYspOvygAhnUgiABIjjmg2a4q8L0KupNoYkTBAmYG0Ga2UXwFeGMeF/g0hskwlwKRBDXwJUKdmESYnSJjk0Lx/R6iwGtX22t6yjaghIYSAAYkzE/7KgVBA1G6N48jsvPrpPFT2s4a2jKt25pYFfM7EEEBeGJB+kflNTcvktFL0GMPg1ZLbGw9xCzKNPm+tjB+IExG/6UUxvSNizcuraXSGcAatwohSdMCRJae4pQx+ItX31y1uCIAutGygCO/EjmdzTDk+X3LzqqYhjKjdrjEsyxyTudgu5qXK5HpJ8H27gYRWa4VOklYhCFCqdwsBhB3mfevGAyq25Wz4s3/C8SfDUFkG25VQIUsB7zUw6evXLNwG6ish2Lex0xuQI8oHYRFKN/KMzsnW9tnEHzrpuiBwFKyQv5VWMcuycnXRdz3pdirkecr/AAiQZLaexPHJB3jtQjG9LDRdNu1cV1C6PMzK51DVMr5SBP8AF2rzc6zvBm8VAxIcNMryCrbdue0VPiOsrj27llr95EuAh08pU6uRuCVHwRVF46Ey+CvlnRjOwGIlFKgLpE6nPZpYb88HtxFVcd0ReW4yo1vSD/OSRsOZQGft3olf/EF/DRfKTbUKtzR5gF4gkwCPiguJ6yusxJLE+vlH9FrOI0ZSfCLDZ/rIJQKZ8xUASPZQoAO/JO9T38YGC+GgJJkEgC5bbsQyxr/6hEdjQrD4Bzb8QLKzG3I+RRHA5nbtMT4OojuSaZWyTdDJlNzEYV1/esRdgHgvsr6T51MgkwfXbmKdilxgIt25KDS5AVrbEbgaANQEnnn4NZgOpQbi3jbkiANzAA4o1mH4i3CulE0N6gbmfc0V432w/VXSH5sCRwxPcD1M7hjwBE7gfapcCp1FXVQNX8J3A0iYnvNK3Q+Ju3Q9zFm7AUaAsiWk7H1o3lmm9cdD5CGBfT9Sj0JqUsVKi0HKUci6HuW3JcKbXbTJbtEz95+1Xcty65cGpNSsTM8AbR5ZJ0jadvU1E+TWVKzdvQ/0jUf9KF9Z9ZDLhZFtblwuTvqI2HvFHFPgOTW2MWJ6YxV1dL3WIDKw85G6HUp8sTuBsfSquddCXMWum+Q5HEnaD+vxU2Ezy66qTIDwdrskT6CN6LYclmkPcBjkntS1Ee20JB/CO1YKXSlslCunUz6R5iYCgx9Rn8/U0bx3Ul1bnhTb8SBAMeYgmdIie33otm9oXF0X38kgxMbqZHHuKEYnq7A4ZvOA5B2MSw+O9anLgFxitsAj8ScSkI6pK8kfzfB4G5/OqWK6nuYmVe6yFriudJIErpgbHghACO+/rVPr67hrjLicPsCIuKOFbkE+9KljFj139q55ZRdDZxZq2hAEMKd4ksAAdJ4k7em8Dc115QpabgEjiQCNo9ZHrv61nOYYO3dFsrdvIw584A/6Y3H/AIog2W67BR7ty5IiWYliO0mrRUZdiOTQwZvmlxFGnEBUa1sVUsZIjUrTBImR7jvX3Kutjdvi2ULo38KjeKQfDYkI15lCCFUnsOwqzhMT4T67bFWHBpJujRbZqGZ9UYSwrJbZda76C+nct5pn032G+4pXXr25dVSbNy2hf+LaZBHIJ283G24FKmMxJuMGcyfges18xGM8RQuttjtBiN6Kn8Bl8DNiephZxIVFjUup93YlTA8pdo7fNQXMQWvJZtsi6406APOzxCn+kxVy/kC4rCW1usQ6DyXR9S+zeq0v5Ziv2TFIb6M9u2RLohIZvVT7c7elWWMtrTRGTlF72mNec5fmFu4NFnRCANILqd/q1AxPb7CqdvIMTdUjEaY52lePUgma0/Juo7eJVVLBw4lLi/S0dm/lf2PMGs36zzbFYfMTaS2Gw7gQ3aR9Q9qOXVBlBLdlJ8hwL2i1u8yG2pN36iDBO6AzO0UuY3EpZdTaL3hrUn90308kmRG0ER8VpuWZYt9dVtVHrPNTDIb5bQzrpYREdhUJTfaKrx9pgv8AEXqZMULVuzpZFYHWkuSDbmPKIAG8ieQKRreV4y8UNjCYh0JGpjb0rp+TzUfXnTDZdcttZvXIuMw0gkIPKTAE7c/pTz+DttbWHun9rXEPc0FwCT4fl+kknc/lxTNxxyoyi29s95Jk+De41u/hcRbGifEYyk7SJQnSeeQO9RWui8tuXnRXuXVA20kgCe2uILD0puybBWbbuyKAxkE+xYt/Uk1j2f8A4mYrCZjcS24e0jQVYAhvUgxI/OhBqXQZRa4HDF/hBhm3t4q9bPo6q4/MCaFv+F+MtT4OIs3ByOzD7NQrBfjtc2F7DKfU22IP5EH+tP8A0xm7Y62mIsWnKSfKdIPlkGd/X0ppRSBv0BMqv4rC+XFgLbg8Qd+d4n17113NUKteTQUB23K3FiOFA/m96NYbMruEuBWwhKX73mLPLBmIEkGdoj8qP9VNeFk/sq2vE/xjyjb2pKS2HkQLmbpeUanRwSB5gtwfTPJ3525oTiumsLdEeBbDSN1ZrYOrfsSPShuY5Xjp1YhEQBgQbRiWad/bb+te0W8mhi+6EHmJ0nYGmyrsm07K+IymxbZkWxbBTu2q5E8cnn3qjluRK6ag5Esdjp5Bg9qkxGZsr3Ljkk3G352AOwn0E1Y6dVLtos8Trb2229PmirYpWyLHPYtslxSFY9oPIivl7AJsVQmR2kx8xVnoPMHunReQMoGzEb/enzD4yzbdUCASfSmyaBguxeyLpOzcTU9pwoEyZG/3ojk2T4eDdVNRUkQd+PmmnqXNBbw/lKz6Vm1jEYu60KdKk8LtQ/uM0o9Dpk+dotu/+0MLQJi2piQBzAFD8Pnlm3ea5h0Z7lzksYXavOXdAs51XDp+TvTNhstwlg6T52WKP4Mr7IXxuOdVKXFP+ALt+dH7rPiMMtrEWrSnb3G38oPFD8ZmrhtFkKogQRVTF4nxbjOCdVmDHaQKA6Pme5W+G8E2z5dW4gRA9KE5j+IeI1FLFncbcRv8+lL1zqzMMbiV0ofDRxMDaA0Hf4rQFsfvAFtxPJijFYvgSTy4dChZyzGYqWu3dK+x3U996Ysr6Hw1tbbO6uW9TJHzRDA9C3QHKvCuS2n1mveEyRQIuLMdwdx8U0nJ8GjCK20DepOm2xFm5YspoEwGIGk+9IGK/DfE4bd/Os/w8/lWt3s8RALIbdjA9QKJP4SENceYHBpMUM0nswK7ZdW0kFY9RFNHTmHNxTxtRvr29hbn7y2POBA9KWOmrrK+xHvvU4pxkaVUXc96dLQQVHPzxS1jcouWzvuKfLuHZj9Wx53oDjcclu7pYyDPNbyJtgjiA/7DdlR5OhjBNeMg6ee/fdFnynv6Uz2+oMOq6IlQ0gUDxPVF1C7WToY9x6VK5cD1HkeMtwuk+Hzo2/8ANGsXhUa0EZNv5o4NIXSOau51O0seZ7055fi2aZPHb1FFcj3oz5LOKynFlRqu4PEN5h/LqPI9Dvz3ptyrCLce5auXhcgA252YKfX1I9aNX7YK8ah2B/hNKeaYKy2IRtZs3geZgEVeybQ2ZbYhNNu5ABMkck+9THLrqvqZz7bmhXTuTHDXXZrmq2+4k9zTFmOeoQAomllHdoaL1TFm69rGeLZYlnQwZAkbdqm6b6Ss4G0RYUhn+uSTMcc0Pyuw9vGPc07P6f500rjkJgmCOxpPJa0kHxu1tkOEw91N2jzVnXUP4NXr957tu6ql2kqw2HwRWq4nH2oXzihWJzxjc02ROncmlWSekO3H2ZYPwIxkSbtkD/qP+VPHT/TN/BYW3ZS/DoWOpdgdTTxRTF9S3NMLpX7zWYfiF1Xi7d1At6FZZ8vzVX9UlnGWlsac7xWMXEWwLwfcapE76uRTHY6gNokXgXk8is7/AG5MUMJc8Qq8ANvyZ3rUMdYVLIJGwXv8VkKuNGf9TY/9ovFrNwKojylu49RQkZIxhr97Up3AXbYUKzzC2fF8sguSSZ71RvYh1TysdhAFNiuiWftDWcywxAtKg/L+pqit6zYJWeTq29//ABS0MyuqmwG/eN6iwuYOV8wkzzTxTQzd7L2X9Q4gtFtAATttR9hibhWW39qAXOoVtGFXir2G62AglayjYH+BlGEBjxrhLH1NN2W9OFQptXEPc0h2ursO5BYb+9Fm6ts2V1K259DVFBCZjTi7d43DvsKkw1mX1Ownv9qScR1w7W9VrdvShuA/br99XYlVn7RQlFUZeTfFjzhM0Av3AoLQdvSr2WZaxe67nT4n8NWMHh0VREAxuasXMWiKWkGKjklovT7CuRYS1ZXSoAFXcRmVm1LMVFZvf61SGKGCKAYjJ8Tjzq8QhfQGrRV7ZKXkrUdmsv1paI023BHyKo382U7A7msry/FYfDN+zXSxYtu2+1bBgsgwq2A6GSRsZmnnS+0HicpfcwQuXl21ESRwaFZtgMTcvaZAX1pls3goJJ4oBhPxDwzYk2iCWmJiuWpSZ0PGK2Dr3TKkFCxa4Rt7UuYzJLuFYEKxPtWlXrS3LupPLRNMo1jeGp4Qa5Eni+DJ72c3FWdJA96pY8C4ms81oPUmSoym2YBpFzHKGsbHdKm8k9hcVWgMiEjcfeqVy5pMGmCwy6NqF5lhyCCRtQ1JitOKslyrHlCCKeen+oFuDS2x9azoDf2qexcZTINTqmOpao17xJB3j/OlHPBau3VtOeeG9KsZL1CDbhtyKW8zx4uYsKy6R2NUTRpD30/lTohtXH1qD5D6D0onmeHVAoFB8FjmsIgPmU96MYgi4sqJPamm3JUjQSR9wd9dIEb0rdYBp/c/WDv8Udy/LrxfzbCrWI6b1Nq4NCCknYZ1JUK+FcmwWJhgOD60EtY3Fo8sQFcGPWmLMumHVzEkUPxOH1uNUjQNhVV5UuSUvC3VCbi8FiBeVGuHzieaqdQ5Jeezbc7hZUn705YzBK7hzMqIr1m2F1YMJb3MyaaXlUlSJx8Lg7F/AWLNq1aDoxuLuCKdLfVTX00uDERShmOKKaABLARRnp9GlS/8XatisbYFJuVID4zCK1zUiiQaHXssLAr5dRafirPU2IuWcS6KNjuKWsRjLgaTINZJJAdtk2Otm0dMg7dqH27zAQBUottcM/1oyoQAagJigOgXbw6aZbmoXtW4FdXVgl3LcnS6xCtxRS1kduYZuK6upHJrQK9l5L1myv7oamqBeo8SwI4HttXV1D8m/A1f20VwIEy7DY0gr1Fi7DkXA0N2bg/FdXUyinsyeWmMGUdcYWIv2JPqBRHCfiLhLVwMqkD0rq6ipMZeO3R4zDMsJmF3WgCH8iaO5XmN3DrpDa07Curqe9I53JqbQz9K4tcTdK3F2ppsdI4NH1rZUN6wK6uqb1wd3jeUdgzrhAlkFFgz2ofk+LupEzpNdXVk6RmrkX8ywtu8wI5qB+krdxocyvoa6urcjJLkX+tPw/0IGwq7DkCs4uvqlG5H6V9rq55KmNIpXcCV77V9wd+Nq6uoJ2tknplxcRp42qti8VrIr7XUEjSYdyjOnhUbdadcDf0kENsa6uq0WKGLWbGSI3r1ezO4I8s11dVpBjsr4vOGVZYRQXEZmpOoIDNfK6ila2SlJp6PNjEKTvbG9fbGJAcqFB9q6upZIdbAWadOs93xI8vMV6wF46pj6TtXV1ZegVsvdT5PrUXQN432pNxmUi4OINdXUozQJOWlfLH3ry+TsxkGurqoJR//2Q=="/>
          <p:cNvSpPr>
            <a:spLocks noChangeAspect="1" noChangeArrowheads="1"/>
          </p:cNvSpPr>
          <p:nvPr/>
        </p:nvSpPr>
        <p:spPr bwMode="auto">
          <a:xfrm>
            <a:off x="155575" y="-762000"/>
            <a:ext cx="2857500" cy="1600200"/>
          </a:xfrm>
          <a:prstGeom prst="rect">
            <a:avLst/>
          </a:prstGeom>
          <a:noFill/>
          <a:ln w="9525">
            <a:noFill/>
            <a:miter lim="800000"/>
            <a:headEnd/>
            <a:tailEnd/>
          </a:ln>
        </p:spPr>
        <p:txBody>
          <a:bodyPr/>
          <a:lstStyle/>
          <a:p>
            <a:endParaRPr lang="en-US">
              <a:latin typeface="Calibri" pitchFamily="34" charset="0"/>
            </a:endParaRPr>
          </a:p>
        </p:txBody>
      </p:sp>
      <p:pic>
        <p:nvPicPr>
          <p:cNvPr id="23565" name="Picture 24" descr="http://static1.tapetyczne.pl/big/721-luk-triumfalny-paryz.jpg"/>
          <p:cNvPicPr>
            <a:picLocks noChangeAspect="1" noChangeArrowheads="1"/>
          </p:cNvPicPr>
          <p:nvPr/>
        </p:nvPicPr>
        <p:blipFill>
          <a:blip r:embed="rId4"/>
          <a:srcRect/>
          <a:stretch>
            <a:fillRect/>
          </a:stretch>
        </p:blipFill>
        <p:spPr bwMode="auto">
          <a:xfrm>
            <a:off x="5651500" y="4797425"/>
            <a:ext cx="3348038" cy="187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Prostokąt 4"/>
          <p:cNvSpPr>
            <a:spLocks noChangeArrowheads="1"/>
          </p:cNvSpPr>
          <p:nvPr/>
        </p:nvSpPr>
        <p:spPr bwMode="auto">
          <a:xfrm>
            <a:off x="3036888" y="1341438"/>
            <a:ext cx="6107112" cy="1739900"/>
          </a:xfrm>
          <a:prstGeom prst="rect">
            <a:avLst/>
          </a:prstGeom>
          <a:noFill/>
          <a:ln w="9525">
            <a:noFill/>
            <a:miter lim="800000"/>
            <a:headEnd/>
            <a:tailEnd/>
          </a:ln>
        </p:spPr>
        <p:txBody>
          <a:bodyPr>
            <a:spAutoFit/>
          </a:bodyPr>
          <a:lstStyle/>
          <a:p>
            <a:pPr algn="ctr"/>
            <a:r>
              <a:rPr lang="pl-PL">
                <a:latin typeface="Calibri" pitchFamily="34" charset="0"/>
              </a:rPr>
              <a:t>Bazylika Sacré-Cœur (Bazylika Najświętszego Serca) – kościół na szczycie wzgórza Montmartre w Paryżu.  Kiedy w 1870 roku wybuchła wojna francusko-pruska, dwaj francuscy przemysłowcy przysięgli sobie, że jeżeli po wojnie ujrzą Paryż takim samym, jak przed wojną, to wybudują bazylikę ku czci Serca Jezusowego. Budowę ukończono w 1914 roku.</a:t>
            </a:r>
          </a:p>
        </p:txBody>
      </p:sp>
      <p:sp>
        <p:nvSpPr>
          <p:cNvPr id="24578" name="pole tekstowe 5"/>
          <p:cNvSpPr txBox="1">
            <a:spLocks noChangeArrowheads="1"/>
          </p:cNvSpPr>
          <p:nvPr/>
        </p:nvSpPr>
        <p:spPr bwMode="auto">
          <a:xfrm>
            <a:off x="2916238" y="260350"/>
            <a:ext cx="5184775" cy="1066800"/>
          </a:xfrm>
          <a:prstGeom prst="rect">
            <a:avLst/>
          </a:prstGeom>
          <a:noFill/>
          <a:ln w="9525">
            <a:noFill/>
            <a:miter lim="800000"/>
            <a:headEnd/>
            <a:tailEnd/>
          </a:ln>
        </p:spPr>
        <p:txBody>
          <a:bodyPr>
            <a:spAutoFit/>
          </a:bodyPr>
          <a:lstStyle/>
          <a:p>
            <a:pPr algn="ctr"/>
            <a:r>
              <a:rPr lang="pl-PL" sz="3200" b="1">
                <a:solidFill>
                  <a:srgbClr val="00B050"/>
                </a:solidFill>
                <a:latin typeface="Calibri" pitchFamily="34" charset="0"/>
              </a:rPr>
              <a:t>SACRE COEUR </a:t>
            </a:r>
          </a:p>
          <a:p>
            <a:pPr algn="ctr"/>
            <a:r>
              <a:rPr lang="pl-PL" sz="3200" b="1">
                <a:solidFill>
                  <a:srgbClr val="00B050"/>
                </a:solidFill>
                <a:latin typeface="Calibri" pitchFamily="34" charset="0"/>
              </a:rPr>
              <a:t>i </a:t>
            </a:r>
            <a:r>
              <a:rPr lang="pl-PL" sz="3200" b="1">
                <a:solidFill>
                  <a:srgbClr val="00B050"/>
                </a:solidFill>
                <a:latin typeface="Calibri" pitchFamily="34" charset="0"/>
                <a:cs typeface="Tahoma" pitchFamily="34" charset="0"/>
              </a:rPr>
              <a:t>KATEDRA NOTRE-DAME</a:t>
            </a:r>
            <a:endParaRPr lang="pl-PL" sz="3200" b="1">
              <a:solidFill>
                <a:srgbClr val="00B050"/>
              </a:solidFill>
              <a:latin typeface="Calibri" pitchFamily="34" charset="0"/>
            </a:endParaRPr>
          </a:p>
        </p:txBody>
      </p:sp>
      <p:sp>
        <p:nvSpPr>
          <p:cNvPr id="24579" name="AutoShape 2" descr="data:image/jpeg;base64,/9j/4AAQSkZJRgABAQAAAQABAAD/2wCEAAkGBhQSEBUUEhQWFBQUGBQUFRcXFxYYFxcUFxUXFBQXFRUXHCYeFxkjGRQUHy8gJCcpLCwsFR4xNTAqNSYrLCkBCQoKDgwOGg8PGiwkHR0sLCwpKSwsLCwsLCwsLCksLCwsLCwsLCksLCwsKSwsKSksLCwsLCwsLCwsLCwsLCwsLP/AABEIALkBEAMBIgACEQEDEQH/xAAcAAAABwEBAAAAAAAAAAAAAAABAgMEBQYHAAj/xABMEAACAQIDBAUIBwQFDAMBAAABAhEAAwQSIQUxQVEGEyJhcQcygZGhscHRFCNCUnKy8DNikuEkY3OCohU0Q0RTg5OzwtLT8Raj4hf/xAAaAQACAwEBAAAAAAAAAAAAAAABAgADBAUG/8QAKhEAAgIBBAIBAwMFAAAAAAAAAAECEQMSITFBBFEiExRhMnGBBSMzQpH/2gAMAwEAAhEDEQA/AMlJopajmiGuwZjs9DmotdUIGDUIagoRTIUHNQ5qCjAU1As4GjZqAUIooVghqMGoKEUwgIajBqLRqYAOahBoAKGKgLBzV010UMUwp00OauAoYogs7NXA10UNEFnTXBq6KGKILOzmhDmuiuiiSzs9cWNdQRRBYOagzmuiuqUSwwc0bPSYFDRolhs5oQxoAtGC1KBZDsKLShosVz6OgBFBFGihAo0CwAKGKEUNGgWdFCK4CjAUwoAFGihApRLZJAAkkgCOJOgiiLYmBRgtWCx0Bx7bsJe9KFfzRUhY8le0W/1Yr+J7Y/6qX6kF2iaX6KhlowFXdfJJjB57Ye3+O8vwBo//APMcv7XH4JP97J+FK8+Ndk+nJ9FGC0MVex0FwS/tNq2f7ltn9zUI6P7HXzsdfufgskfmU0j8vEuxvoTfRRQtDlq+izsROGNu7vuKPhRl2pslfN2fdf8AtLxHuY0j87Gg/bTZQgtdlq/jpdhF/Z7Kw4j77F/etLJ5Q3H7LCYO34WpPvFI/wCoR6Q32ku2Z/awrN5qlvAE+6pCx0XxT+bhrzeFp/lVyfylY7cjW0H7lpR+aabHpxjn87EuPwhF9wpH/UfSGXh+2Q+H8nO0H3YW4PxZV/MRUhZ8kWPOrJbtj9+6v/TNFvbdvsCXxF47t91/cDROj+zXx+JW0pbIO1dckkqg3xPE7h3nupfv8j4SD9rBcshekXR18Hd6q4yMSqvKEssGRvIHI1FFavvlawK28XaVFCoMPbVQNwCu6gVR8tdfDJygmznTSUmkJRXFaUy0EVaJYnloctHiuiiSwmWuy0eKNFElgIKGKECjRTAshCKCKORQRXOo6IWKGKNFCBRoFhYoQKMFo0UQWFAo4FABSirTIRgBae7KH19r+0t/nFNgKe7MX663+NPzChLgC5NH8oeAxlhmvWr99rDE5l6259UT6dU5ct3KqIMc7+dcdvxO595r0JdtBgymCDIIO4g7wQeFY/036DHDsbtkE2SfTbJ4E/d5H0Hv8+1Z0oT6ZVms67p/XfXdUB+hSS4gjfQpj04sPWKraZenYr1VCEApH/KKfeB8DRX2jb5+w0NyDlVpZRTBNpJ3n0Uf/Kg+6fYN2+hTCPMuu/hSyJUU+1SCOz3anjRG2w3JR6TzipTATbN8KKt8D9Cq7d2u/Arx4HgaRtY53uBWbQn50yiAnnuteYKkmYAjeSTAArceg/RYYLDBTBuPDXT+9GijuXd6zxqpeSvoluxVwbpFoHnuL+jcO+eVagi1dFUZpysyXyy2f6RYPO0w9Tn/ALqzsrWp+Wazrhm7ry+1D8azEpXf8V3iRyc202I5aArS2Wgy1qKbECtCFpbLQZaJLE8tdFK5a7LRJYmBR0FDloyCiCyr4fGhtDofYadRUIac2MaV0Oo9tcHF5PU/+nbnh7iSUUYCi2bgYSDNKgVuTT3RlewUCjZaMFowFMLYUJSgWhVaUC0RGwoWnezh9bb/ABp+YUiq072ev1qfjT8woS4AnueiuJ8TTd7IYFWAKmQQRoQd4IpzGp8aKbfGvPs6JjnTroUcKTctAtYae8oT9lu7kf0ctuvBr1bjcKr22VgGVlYEEaEHmK8qY5IY1LsugwbV2nHXab/1w+VRiPrSl1pBqUWEhaver4caV6z9ew+yovCMYpz1n6/Xd7qWiDi5c08PeNPlRWuT7fbr76Qa5+vZ8qJ1lSiCrv8AH2iakeiGCF/aGHtMYW5dVSe47476hyam+gkrtPBmD+3s8ObqPjRoDZ6kwuHVEVUGVVAVRwAGgApwFotulFqxGRme+WCzNnDnk9wetVP/AE1lZSth8rFqcIh5XR7Uf5VkpSu34j/tnL8naY2yUBSnBSilK2GaxDLXZaWy0BWiSxLLXZKVyV2WmJYlloyrR8lHC0QWZ2a6giuryh6cPbulTKmKlsFjw+hEN7/CoWn+xrc3PBWPqq/DkcZJdFOWKcbJgCjgUVGndSoWuqnZz2cBSiigC0ZXExInfHH1VLFDBad4AfWJ+NfzCkAtO8Av1ifiX8woSewFyeghc7R8aM1EO8+NCg11rgWdMNkkV5O2kO23iffXrVBurybtZfrH/E3vNFDwGGDtZrgXn8qmb+x1FtiMxhSeO+OOlMdk2iuJt8iRBHeKt+0F+pufhb3VtwY4yi2zN5GWUZpIrvR7ZyXEYsDIaN55d1TS7FtfcHpJ+dMeicRcHeD6xVgyVpwwg4JtIy58k1NpNjFdl2x/o19XzpVcEg3Iv8I+VOwlCErQoxXCMznJ8sbraHIU82Z2b1o8rto+q4pogShGmvLX1a/ChP8ASwwfyR6EAo00RdaMBXFR1Sq+Uu3OAbue2faV+NZBkra+ndvNs+93ZD6ri1jZSuv4b+H8nM8v9f8AA3yUUpTjLQFK3WYxuUopSnGSgy0bAIZKHLSuWuy01kEslCEpXLQhaNkMxY0FDQV5Y9SARUlsNQTd3/sniBOvZHumo2rH0Jtq1y6rRBtMDmLQZdIHY1ox5EnwPUsoLduCxbKsgqBw8aTxGIW2JY68AN58BTvaFsJIAUZVbRc+kDSc9VuzbDMCwZpO+RrA10InlW55XjgjGsf1JNsPjNo3G0AKD2xv1PCjbAH1p/CfeKG4855JOgAzSDooAAB4ARp3Ufo8v1p/D8RVUJOU02XTiowaSLAFp3gF+sT8S/mFJKtO8Cv1ifiX3it0nsc5cm7nzj40pbWkypzHxpdTXCOoGTeK8obcWL1zud/zGvWKDUV5T6QLGIvDlcufnNOhodkZsl4v2ydwYVdL99TacAz2W4Hke6qbskTibYP3199X25gFCGFG5uE8Dzrd47elmTyq1KyC6JkEPHDJ7jViyVB9EkguIjRD+arKErRhfwRl8j/IxDq6HJS+Suy1bZnoQKUF5YVvA+405CUV7c6UGwrk3XBvmtqeaqfWAaWimWw3nDWTztWj/gWn1cdHYZE9KrWbBXx/VsfVr8KxhkrcdsJmw95edu4P8JrFWSul4b2aOd5a3Q1y0UrTkpRSlb0zDQ3yUBSnGWilaNgEMtBkpbLXZabUShLLQhaVy0IWjqBRkxrq6KCvNHqjoqydCbgFy5JOqR3HXjqOVVurB0SHbfwX3nvqXQGrVFsxeAW59o6gqYBO8cyTyo2ztk2rJBXMzT9oWiBPEBlkGmZw11nMXEtrprklo8XMTR8AmJuL+1tgAkBoZmYhiolZCroKWU2+WKoJcE5c2fbuT1iG5miS5zQBuCR5g1PmxRLfRe0pm2i25AGgLeOreinVgQBmOsakDiN8AjT10+tkH9Dxqu2uCfgg9q7OFsKBqTmJMActIHD50hgE+sT8S+8VJ7e1yeB+FMsAn1ifiX8wrpYZN4lZz8yrJsbaDqfGlFWkp7R8aWUfqK5xsFbXCvK3SZf6Vf8A7S7+dq9VW68s9KR/S8R3Xbv/ADG/UU4+Pshtlf5za/Gn5hWmG3KkHiCKzbZt8C9b7Kk501I3doa6VpWRiPOA8F+ZrVgk0mqMvlRTadla6JWQHf8ACPzEVaMlV3oyCbrEmezG4AaOeXjVoirsUviZ/IXzYllrilLqlcUq3UZ6EQtBl3eNK5a4jWpqComt9FWnA4c/1SD1KB8KlYqE6FsTgLM8Aw9TsPhU5Fcw6YnfSVI5gj1iKxJkrcYrGMZZy3HHJmHqJFbPGlVmPyVdDMpRSlL5KApW5SMLQ3K0UrS5SilKbUChDLXZaM9xQSCQCOBInXdpSFrES79oEDLEQY01EjjQ+okHS2KOQNT+p0FCUPdUdtUyCys4IB+ySpA1gj4iKcWsY2UEhQDuM6ERIMGCKT60dVMsWOVbIy2goWo9qwWmOFcY9AJipjYWMFpbraSACFJ86J09tRBEb/T3UZIn73LWKDIX3ZGON22rkBSd4XQDUgfancKk8HYyJAkxP5j+6ao1nb99nQKVQDKoChEEA6TlAk951p1jdp3hfuZXUZWe2CbiqcmY6QWGnopaIXl7uUE6bnAmBoRJjdyqRzZQpkaldx4EieI+Pgd1ZY2KulFQ3bWVDKL1oIU81AJg76G30pxNq5pezCRIJzpuG6dY8IpdLBRo+2N66zoT7qb4AfWp+NPzCq3iOnyPlzIRpDFTx0kgGDHpp+rWFv4c9YXF0hTkuXJUsyZVcEgrIzbuVaYT0wSMs8Tc7N5G8+NOrZ0/nTTDYUIAomF0EkkwN0liSfEmnlsd9ZUWsUSvL3S7TGYn+1vf8xvQa9RqK8vdMUnHYkA69deB/wCI3r8N/jVg0Oyv4W2RetE7mdCPDPG7hqDWrqtZ9sHo7cxV+zbslWYSx84ABXJJaV05emtnw/Qd5l7iKBqQJJ82QATAmSo15nfVkMqjdlWfG5tUZr0XQnEFQDJDDjqesgQIrTr/AJP7vVBldC2udSQAkDdm3E891TvRfojhsExNle00l7jEFtSNAcoAXskwOfGRFkRzHGSe6QJmJAIPAaUizNLYaWKMnbMpvbFvWwTctOoBiSpiZjfu30gcK0xlM74gzHhWv59SSNwjcJ5mCd4mBGm6ilwAJ8SZIHMwZ58Cdwqz7gpfjL2Y11dC9uCR+udXzaWysCxLG4ls6zluIBzkgnfp/i9VJxhti9dFt+sRWUBpUgjq0MggwN9PHMpFcsDiaL0EacEvc90f/Yx+NWE1V/J1ezYRtIi64/wo0ju1q1VU+TQlsErJdvWYxN4f1j/mJrXKyfp5i0w9+9cuTlDKdBJlgIgeJq7E6ZRmjaRGZKApVQ2v09iBYAn7RcGV3bhuPtomB25cus4uMu6AFcMNAd6g6bquedIrj4snzsWbbONGGtm5cW5AAOiGO0QB2jC7yONVb/5s9wNktFdwBAzsN5kgwOFRe30Y9Zpeicwm6ptwSDokTHIcKceTy9F26uZxKA9jf2WjUSNO1VTzykXx8aEVb3JE9I7jNb/ogZkBBLJ5+kAs2sQZPZjU+ipFNtXGJjD2gNFOUOGGgIgmQDrxB0qV1n/Wfb6ajNsYzqlkJiWZmIOWd6qurHXgQBzilvux6XCQ3xq3nJyG6q8gAO7UqgFJYnpS4gdSjlYj6gnu3kfqahsbi7l49pMZHACQB6MlMmwrH/RYv0k/+Opq9BUF2QMV2WlXEa0mPVVBpAFGtvBnT0gEekERQZaELx0qEHeDOa9b0AzXE0GgHaGgA3UO09brmV1dzvMjtHfU90Q6HXsSFv22Qi1ckoTDMLeR3IPmiA431D7S2U9u6RcKLLMCQc0EQSGygn7Q4VK2J2GW6B9rDD/dO3vtmo/EGbmhB1GqDKOHmiBHqFOrLKm68n/CzfmXvprcM3d+YFhrETqOA3VEQUx5Y5c2fjGczy3cql9jWwXsEZf86sDsljx45+PhUJiAJEZePmlvbmqx7EB+oLHQYqw0l1aFB7W7cIoPgh6bB1PjTi2NKZK86iINOUP6ikspodqK8s9O0/p+K/tr3D99uIr08MWB31nm1fI/YxN65euXritddnIVVEFiTAJBnfR1IaG3JiWz9rYrDsMlx7YBAOVgNCZIJGpHjWg4rFXcQoaxirkSdesuQVO8aHnVoTyFYQCDfxJG/RrY15iEqXwHkrwtoQj3hJBPaTUgQPsd1ROPaJJvpmR7D6Q7QOI6tcZeHnqSbhaFBg5c0wY3bqPtfbbW7uS9j8UcsGAbh1Ou/NG41rWE8k+CtXOsXri8sZN06lt4gACKPf8AJHs64zNctMzMZJNxxr3AEAeip8fQdTvkxy30otJDLisZM71czmEHnUkNlrfHWvfuurKG7TyRoJzEzHhwmtXPkr2bAnDAwAol7h0G77VO8P0BwKpC4ZVG+AXWTAGsNroo30U16A2+mZIOi1gRo3dr6eXdTDD45MPcuWkt3HAbi6RIAGg0PLfW2p0TwSrmfDIs9mDmY6ndoTvgUunQbALJ+iWJOpJRSeckmipLoSnxJkR5J9odbhrpylYu7jB3204g91XiKh9h2rdprlq1bt2kDZlVAACTOZiBprAPpqXZveKKdhqhhs/awusVCOsKjEsOyc2aAp4kZTPiKyjy030HXAsBmFoDvdcpKzzgTFbD1a21HALPoGpNYv5dbyXMKrI6sOut3FgjVXtN2gOWo1ptVA02zJcZdlFGaYC6Z2MdmPNIhfQal9kSbgnNDRr1aINeTLq2/jUZbtNdVLaAsSjPGfQC2GZjkIgaK3H30tgMSqXrZIQSgJbtBhCjziTl1jhQLBbbVtQ7T1IJUat13WTlidOzOmntonQcn6SQoZibV2FRsjNlGeFbn2Z9FOuluICsGs3A4IExbBVSSSVLsJzCQIiORpHoLeW3tHCHUS+R5j7eZOz3ZWXfxmg3SCiR2t0stnNajEIQSpIuLMAxGq6cfXTBcTZbCN+3IS8p/aLmm4jDfkiPqhpFS/T/AKJwzYiz2hP1qqNx0GcdxO/x8arez8MfomK7upMcZD7x6C49NSMtQJRSQkcRY5X/APip/wCOnGOu4cXG7N3U5tLiAdoZhA6vTQimd3YbLcCTObrADB3pmgemFP8AepLaWHcMuZWVsiAhgQQVGTUHuUH00wdrC4nDRJVxcA3lQ8DgJzqKQVCZjWBJ7hIHvIqc6MbCGIuNbZwgKwI7RLFlVVHASTOYmAFO/dU30m6BpgsOLq4pHclQUyaHMQeyxPaga6jhwrPLPCElCT3fBcoNq0Uf41wHfT25ZtjdcJED7JPATy0maAYe3oc5/g8NdW3VbYtE90Q6aYrDD6PYuZLTsXcZFY+aAxzMCRooFRe0OkOIvsrXWzMAcvYUedrujWY391P1sWluxazgraIeJh/q5Zmk6AmdN2gpLB7eFi9auhGd7fVlC5EAJ2UgKBw7+FSwad7GNraFwmAXkxAULrz3AU4xWPLXdLVpFkSrKheR5xZiM0zPKnmE2W12219WBJLGCGJ0aTAU79OXGn+0tjv9HS2rsxzIGATSN4Yk8BJnnxpG1Y2kZbK6BXrli5iSclu0yzmVhvIjfBjWN1XvoX0HZfo5RlY3EXExFtgVVreYK8nIwbSRrBjnUbtTaJtYE4bMHW9cTMWWG7IjSIER3T31J9F9vnDXMyFR2GRcwJ7OZNANNdF9Rql5N1fY6hcXXKNBw2z8QgxLXbrQ0kAEfU9h2+rJJnfb4cTy1pOycVjjhcRibmKcYe2wFp7jecDp2tJADMATHPlU9Z6au2ctlYCHKhcuZljIATwlROm5TUh0vxajDNba0TZe2wvZYULmSFAJ/eMbtNDQc1ZI42401u+CI2Xi8QM63mZ7oZChW52IDdqN8ggRJWNag8b5YgtwgJccJdQFSbegt5luFIUEniM3LWmmA6z6Q4JzWwQmu8KEDDuOuUeis8xWDvub/Vrea2Ll4nIHKCCSSY7Og30YJuTvgVpJG5XOlzLaNw3XYKovqAFBa0LmXK0BQp+stz+DxBd9FOk7X7t9QHLKEaGZSgnMIBUyCcp0PADXnS9sIv0K5lST1cBRmE7jlhYInuqF8n925bxr3DY6lcklAbuRnmM5LMZbKz6Tx3UI8WwNGsbT6SXEKk22btKvVpyPnM0jcoBb0UxXp7117q1t3EZTfVXB7BZM1szpB+8Ae6ntnb1tvOBU94BHrpxNlhMJH90UV+GJxyhrf6UXVYDsgOSQTPnCDBk6AiRHOPCl8J0gvKgVirkfaMAnXiBRbmGsMIOWPxCPfTQbIsqZS6wH3SysvonUeup8vZNvQTb/AEne1akIDmBzQpYsluWIDKZzwDH8qTwvTC/iFWOyl2wtyCoA7ejLnGoYAimu3tm4e6gS5iAhBDgqSjAgEaEHdBNOcPlyjJctsAABBPChukNtQ3wDnDW3ykqqKCCz5nkORDMfOHbWJPGKd9GOmF65YsvcfPIBcCGBPnRnAEGCNOB04UwxZtv19q+oKG0GOaDbYG4vMbwbYPpFDhBYsoEw4UW4VgAftMoZ5PE5iabhWDktm1OkS3bLovZLCM0jTv3VjnlJS71VxNHtKLdwFZAU58sGSZFX/wCk+Hrqr9PMSow15W/0lo5d2pQlvlTRnb3FaopuD6MYxFtXrdm5nGQl+yqG0yhCrKdxBkGe9uNWEbNw4wdw4xTZvIpewoYG3dJMMGKLBBm2deOs6aU7pRt3EW772RiLotEWiUW42TtWbZIA3VadnIMfs97cS+HCFLpJJNq4wRhlzeeOPA9mYOpmK21rqmX5oqm4f6/sSGA2Nav4XrBYtEssqoWCX809oDstpoY0I41UMLfRbSFrkE5esHVrIA7LblO7gO6tF2Dhfo9hLWcNkkAzGmYkacN9Vqx0Owt1Hz7Qs4a51t4FXUFki62XXMN4g+Bp1+5nkrE9iWVvYG5cmLidcouqFHZTVTAgjswOetN+jebEYZyc6uGVS2ZijBuzorEyw566+MVJ9HNlC0cVg1xFq9bDL9aPMZbtsZj2SYiCNJ1FSOz9m9RZ6q1lyyTqzTmnjP4Qaa6YauJH4XYOLsNNollk5gbalRugqsanTup3dxOIsqz4kMLYDS6W1Qq+UdURmUgjNpEwTANS4xDfdX+I/Km+1rmey9trZZXUqQpUnuMEjjFMpexKMv6I46xaxB66ybykQvbKBPvOQvnELMAkCprp10iOKsKRh1s2w/YMyzASsd0cfCorB4UYeH4lgCDmbsjUzlEZScoidadYraxuW+rfMyki4QqGM/akrOgnNr38qonCMpqTW64ZpVpclbwnmkHNxiBOkcPTT5cLmKzoAOMDXThJ9Q+dSmFwiH7DDxHwFSNrDKNyn+A/KmdXY+t6dJDYLDFC7l8zFWWcpjtLl7hO6KL/AJEQx50iB5w3DuUGrItv9xj/AHR8TSy2T9xv8PzoaiPdJeiEsbNIUKuYAToGuRJPeQPZT7D4Nh/Nz8F+NSqWm+562HyNLLZb7qj+9/8Amk1AZRuludHtmIXeCCdWG/fruNTGwNsfSMRc3BVUBJGvnEkkTvJbXwFI46wcZj1tCClgS+pKzMsJjnlX10ph8ALW1XQFYuWy50OVSYYjWOIn+9RaVfkVSZaQgIgsByjTf7v5nnVC6L4V2xN0O5JtKywTMsTk48In2VecQi27TXSyZUBYwN8DcDm3nd6ao2wLVy3ibN54C4s3ADv1zcQf3sp8DSxXxYzl8k/RoSIk5hBc8YAkgaS2WahsNsnFJbu20xARLrXGYL/WE5hqknQxvqbs4Kdzz4Bacrs/95v8P/bSKVAaTAwghAGMkAAkaD0TJp2oHf6zSI2bzdvWB8KH6APvN/F8hSBHSx+ifnRgR+i3zpuMCPvN/E1HGzxzb+JvnUAOFccvfSgbuFNFwIne38Tenj3Uf6CvL2miAVu2lcQyqR4e48KiMVsV0OayZ7vtejnUj9BTl76N9DT7o9QopgIfD7fZDFxA0dwDD2VMYTa1q5uIB5NAP86Le2bbcRlAPMQD/OoLGbGuJMDMOYBmO8TpT7MBax4D2CoHpbibot9XZDZmHaAAZHVmFvLyLZmWARzNRFnGOn3SOTAEe2pbCbdtyM6BToZABHo4imWzA0Zb072ZdtbQupdWHJUgDcQVWMvPl6K0XyV4C3bwN7rlFu+XBQuCrQsdkgjSQ0zMHuy6yPSa+uJxFq/AYC7AIjzDGVXPHzZ8SKY9F7ZGGBvLmZmcywBOXNCiT3Cm+pT0rgdwuOt8sny45r7KYtsuwZMQSZMMw19DUqVT7i/wj5UUon3F/hX5UEV0Ewmy7NpmdBDMAGJZmJA3TmY05kd1I9Wv3U/hHyo30dD9hP4RTAFwBypNwOQojYa3/s19QpNsFb/2YpkAplrDDgPYKdDDGjHhSvCksvCLhqVWyK6uFKwimWlUApqKV/lSBHQYUZ8rKVYAhgQQY1BEEU0tbv1zpwm41CDLZvR6zZzi2XAcyQGHoAYDMBrzpT/45hc2Y2VY6asWbd3Emn1vjR/nQt2CkNsbsm1csGzlVFMEZFjK3BlgbxTYdFMO2XrA13IAq5iQqgAAQigDgPGpe3woG+FBSZKQbAYC1bnqra2wdCQoEx4b6fKn6iut+aPAUYfCgwBltg8fZ/OgNocz6qMPn8aV5eApSBAnj7KOg/X6Fc3x+VCaJAjt2hrvB5cI+dDJ5+75UUeePT7hSh3GoAJm8aEOe+hO8/rjXLv/AF3USBS7d9KZj30B3UVaIBnjdjpc3DK3Mbie8cagMVs5kMEc4PA1cE4012t+xf8AXOrE+hTP02LcVs4v3ZnMRMIRMgBdYjSJndUnsVrlkBWuOyrwGWI56gtJMnRqOvHw+FJHj6adq9w6nVFksXlfcw8Nx9RpY2jzqrYXzv4ffVx4ilaoFiPVGk2JH/ql7/69dM7u40UQOsn/ANUOUxSFrd6qfpu9XupxWf/Z"/>
          <p:cNvSpPr>
            <a:spLocks noChangeAspect="1" noChangeArrowheads="1"/>
          </p:cNvSpPr>
          <p:nvPr/>
        </p:nvSpPr>
        <p:spPr bwMode="auto">
          <a:xfrm>
            <a:off x="155575" y="-846138"/>
            <a:ext cx="2590800" cy="1762126"/>
          </a:xfrm>
          <a:prstGeom prst="rect">
            <a:avLst/>
          </a:prstGeom>
          <a:noFill/>
          <a:ln w="9525">
            <a:noFill/>
            <a:miter lim="800000"/>
            <a:headEnd/>
            <a:tailEnd/>
          </a:ln>
        </p:spPr>
        <p:txBody>
          <a:bodyPr/>
          <a:lstStyle/>
          <a:p>
            <a:endParaRPr lang="en-US">
              <a:latin typeface="Calibri" pitchFamily="34" charset="0"/>
            </a:endParaRPr>
          </a:p>
        </p:txBody>
      </p:sp>
      <p:sp>
        <p:nvSpPr>
          <p:cNvPr id="24580" name="AutoShape 4" descr="data:image/jpeg;base64,/9j/4AAQSkZJRgABAQAAAQABAAD/2wCEAAkGBhQSEBUUEhQWFBQUGBQUFRcXFxYYFxcUFxUXFBQXFRUXHCYeFxkjGRQUHy8gJCcpLCwsFR4xNTAqNSYrLCkBCQoKDgwOGg8PGiwkHR0sLCwpKSwsLCwsLCwsLCksLCwsLCwsLCksLCwsKSwsKSksLCwsLCwsLCwsLCwsLCwsLP/AABEIALkBEAMBIgACEQEDEQH/xAAcAAAABwEBAAAAAAAAAAAAAAABAgMEBQYHAAj/xABMEAACAQIDBAUIBwQFDAMBAAABAhEAAwQSIQUxQVEGEyJhcQcygZGhscHRFCNCUnKy8DNikuEkY3OCohU0Q0RTg5OzwtLT8Raj4hf/xAAaAQACAwEBAAAAAAAAAAAAAAABAgADBAUG/8QAKhEAAgIBBAIBAwMFAAAAAAAAAAECEQMSITFBBFEiExRhMnGBBSMzQpH/2gAMAwEAAhEDEQA/AMlJopajmiGuwZjs9DmotdUIGDUIagoRTIUHNQ5qCjAU1As4GjZqAUIooVghqMGoKEUwgIajBqLRqYAOahBoAKGKgLBzV010UMUwp00OauAoYogs7NXA10UNEFnTXBq6KGKILOzmhDmuiuiiSzs9cWNdQRRBYOagzmuiuqUSwwc0bPSYFDRolhs5oQxoAtGC1KBZDsKLShosVz6OgBFBFGihAo0CwAKGKEUNGgWdFCK4CjAUwoAFGihApRLZJAAkkgCOJOgiiLYmBRgtWCx0Bx7bsJe9KFfzRUhY8le0W/1Yr+J7Y/6qX6kF2iaX6KhlowFXdfJJjB57Ye3+O8vwBo//APMcv7XH4JP97J+FK8+Ndk+nJ9FGC0MVex0FwS/tNq2f7ltn9zUI6P7HXzsdfufgskfmU0j8vEuxvoTfRRQtDlq+izsROGNu7vuKPhRl2pslfN2fdf8AtLxHuY0j87Gg/bTZQgtdlq/jpdhF/Z7Kw4j77F/etLJ5Q3H7LCYO34WpPvFI/wCoR6Q32ku2Z/awrN5qlvAE+6pCx0XxT+bhrzeFp/lVyfylY7cjW0H7lpR+aabHpxjn87EuPwhF9wpH/UfSGXh+2Q+H8nO0H3YW4PxZV/MRUhZ8kWPOrJbtj9+6v/TNFvbdvsCXxF47t91/cDROj+zXx+JW0pbIO1dckkqg3xPE7h3nupfv8j4SD9rBcshekXR18Hd6q4yMSqvKEssGRvIHI1FFavvlawK28XaVFCoMPbVQNwCu6gVR8tdfDJygmznTSUmkJRXFaUy0EVaJYnloctHiuiiSwmWuy0eKNFElgIKGKECjRTAshCKCKORQRXOo6IWKGKNFCBRoFhYoQKMFo0UQWFAo4FABSirTIRgBae7KH19r+0t/nFNgKe7MX663+NPzChLgC5NH8oeAxlhmvWr99rDE5l6259UT6dU5ct3KqIMc7+dcdvxO595r0JdtBgymCDIIO4g7wQeFY/036DHDsbtkE2SfTbJ4E/d5H0Hv8+1Z0oT6ZVms67p/XfXdUB+hSS4gjfQpj04sPWKraZenYr1VCEApH/KKfeB8DRX2jb5+w0NyDlVpZRTBNpJ3n0Uf/Kg+6fYN2+hTCPMuu/hSyJUU+1SCOz3anjRG2w3JR6TzipTATbN8KKt8D9Cq7d2u/Arx4HgaRtY53uBWbQn50yiAnnuteYKkmYAjeSTAArceg/RYYLDBTBuPDXT+9GijuXd6zxqpeSvoluxVwbpFoHnuL+jcO+eVagi1dFUZpysyXyy2f6RYPO0w9Tn/ALqzsrWp+Wazrhm7ry+1D8azEpXf8V3iRyc202I5aArS2Wgy1qKbECtCFpbLQZaJLE8tdFK5a7LRJYmBR0FDloyCiCyr4fGhtDofYadRUIac2MaV0Oo9tcHF5PU/+nbnh7iSUUYCi2bgYSDNKgVuTT3RlewUCjZaMFowFMLYUJSgWhVaUC0RGwoWnezh9bb/ABp+YUiq072ev1qfjT8woS4AnueiuJ8TTd7IYFWAKmQQRoQd4IpzGp8aKbfGvPs6JjnTroUcKTctAtYae8oT9lu7kf0ctuvBr1bjcKr22VgGVlYEEaEHmK8qY5IY1LsugwbV2nHXab/1w+VRiPrSl1pBqUWEhaver4caV6z9ew+yovCMYpz1n6/Xd7qWiDi5c08PeNPlRWuT7fbr76Qa5+vZ8qJ1lSiCrv8AH2iakeiGCF/aGHtMYW5dVSe47476hyam+gkrtPBmD+3s8ObqPjRoDZ6kwuHVEVUGVVAVRwAGgApwFotulFqxGRme+WCzNnDnk9wetVP/AE1lZSth8rFqcIh5XR7Uf5VkpSu34j/tnL8naY2yUBSnBSilK2GaxDLXZaWy0BWiSxLLXZKVyV2WmJYlloyrR8lHC0QWZ2a6giuryh6cPbulTKmKlsFjw+hEN7/CoWn+xrc3PBWPqq/DkcZJdFOWKcbJgCjgUVGndSoWuqnZz2cBSiigC0ZXExInfHH1VLFDBad4AfWJ+NfzCkAtO8Av1ifiX8woSewFyeghc7R8aM1EO8+NCg11rgWdMNkkV5O2kO23iffXrVBurybtZfrH/E3vNFDwGGDtZrgXn8qmb+x1FtiMxhSeO+OOlMdk2iuJt8iRBHeKt+0F+pufhb3VtwY4yi2zN5GWUZpIrvR7ZyXEYsDIaN55d1TS7FtfcHpJ+dMeicRcHeD6xVgyVpwwg4JtIy58k1NpNjFdl2x/o19XzpVcEg3Iv8I+VOwlCErQoxXCMznJ8sbraHIU82Z2b1o8rto+q4pogShGmvLX1a/ChP8ASwwfyR6EAo00RdaMBXFR1Sq+Uu3OAbue2faV+NZBkra+ndvNs+93ZD6ri1jZSuv4b+H8nM8v9f8AA3yUUpTjLQFK3WYxuUopSnGSgy0bAIZKHLSuWuy01kEslCEpXLQhaNkMxY0FDQV5Y9SARUlsNQTd3/sniBOvZHumo2rH0Jtq1y6rRBtMDmLQZdIHY1ox5EnwPUsoLduCxbKsgqBw8aTxGIW2JY68AN58BTvaFsJIAUZVbRc+kDSc9VuzbDMCwZpO+RrA10InlW55XjgjGsf1JNsPjNo3G0AKD2xv1PCjbAH1p/CfeKG4855JOgAzSDooAAB4ARp3Ufo8v1p/D8RVUJOU02XTiowaSLAFp3gF+sT8S/mFJKtO8Cv1ifiX3it0nsc5cm7nzj40pbWkypzHxpdTXCOoGTeK8obcWL1zud/zGvWKDUV5T6QLGIvDlcufnNOhodkZsl4v2ydwYVdL99TacAz2W4Hke6qbskTibYP3199X25gFCGFG5uE8Dzrd47elmTyq1KyC6JkEPHDJ7jViyVB9EkguIjRD+arKErRhfwRl8j/IxDq6HJS+Suy1bZnoQKUF5YVvA+405CUV7c6UGwrk3XBvmtqeaqfWAaWimWw3nDWTztWj/gWn1cdHYZE9KrWbBXx/VsfVr8KxhkrcdsJmw95edu4P8JrFWSul4b2aOd5a3Q1y0UrTkpRSlb0zDQ3yUBSnGWilaNgEMtBkpbLXZabUShLLQhaVy0IWjqBRkxrq6KCvNHqjoqydCbgFy5JOqR3HXjqOVVurB0SHbfwX3nvqXQGrVFsxeAW59o6gqYBO8cyTyo2ztk2rJBXMzT9oWiBPEBlkGmZw11nMXEtrprklo8XMTR8AmJuL+1tgAkBoZmYhiolZCroKWU2+WKoJcE5c2fbuT1iG5miS5zQBuCR5g1PmxRLfRe0pm2i25AGgLeOreinVgQBmOsakDiN8AjT10+tkH9Dxqu2uCfgg9q7OFsKBqTmJMActIHD50hgE+sT8S+8VJ7e1yeB+FMsAn1ifiX8wrpYZN4lZz8yrJsbaDqfGlFWkp7R8aWUfqK5xsFbXCvK3SZf6Vf8A7S7+dq9VW68s9KR/S8R3Xbv/ADG/UU4+Pshtlf5za/Gn5hWmG3KkHiCKzbZt8C9b7Kk501I3doa6VpWRiPOA8F+ZrVgk0mqMvlRTadla6JWQHf8ACPzEVaMlV3oyCbrEmezG4AaOeXjVoirsUviZ/IXzYllrilLqlcUq3UZ6EQtBl3eNK5a4jWpqComt9FWnA4c/1SD1KB8KlYqE6FsTgLM8Aw9TsPhU5Fcw6YnfSVI5gj1iKxJkrcYrGMZZy3HHJmHqJFbPGlVmPyVdDMpRSlL5KApW5SMLQ3K0UrS5SilKbUChDLXZaM9xQSCQCOBInXdpSFrES79oEDLEQY01EjjQ+okHS2KOQNT+p0FCUPdUdtUyCys4IB+ySpA1gj4iKcWsY2UEhQDuM6ERIMGCKT60dVMsWOVbIy2goWo9qwWmOFcY9AJipjYWMFpbraSACFJ86J09tRBEb/T3UZIn73LWKDIX3ZGON22rkBSd4XQDUgfancKk8HYyJAkxP5j+6ao1nb99nQKVQDKoChEEA6TlAk951p1jdp3hfuZXUZWe2CbiqcmY6QWGnopaIXl7uUE6bnAmBoRJjdyqRzZQpkaldx4EieI+Pgd1ZY2KulFQ3bWVDKL1oIU81AJg76G30pxNq5pezCRIJzpuG6dY8IpdLBRo+2N66zoT7qb4AfWp+NPzCq3iOnyPlzIRpDFTx0kgGDHpp+rWFv4c9YXF0hTkuXJUsyZVcEgrIzbuVaYT0wSMs8Tc7N5G8+NOrZ0/nTTDYUIAomF0EkkwN0liSfEmnlsd9ZUWsUSvL3S7TGYn+1vf8xvQa9RqK8vdMUnHYkA69deB/wCI3r8N/jVg0Oyv4W2RetE7mdCPDPG7hqDWrqtZ9sHo7cxV+zbslWYSx84ABXJJaV05emtnw/Qd5l7iKBqQJJ82QATAmSo15nfVkMqjdlWfG5tUZr0XQnEFQDJDDjqesgQIrTr/AJP7vVBldC2udSQAkDdm3E891TvRfojhsExNle00l7jEFtSNAcoAXskwOfGRFkRzHGSe6QJmJAIPAaUizNLYaWKMnbMpvbFvWwTctOoBiSpiZjfu30gcK0xlM74gzHhWv59SSNwjcJ5mCd4mBGm6ilwAJ8SZIHMwZ58Cdwqz7gpfjL2Y11dC9uCR+udXzaWysCxLG4ls6zluIBzkgnfp/i9VJxhti9dFt+sRWUBpUgjq0MggwN9PHMpFcsDiaL0EacEvc90f/Yx+NWE1V/J1ezYRtIi64/wo0ju1q1VU+TQlsErJdvWYxN4f1j/mJrXKyfp5i0w9+9cuTlDKdBJlgIgeJq7E6ZRmjaRGZKApVQ2v09iBYAn7RcGV3bhuPtomB25cus4uMu6AFcMNAd6g6bquedIrj4snzsWbbONGGtm5cW5AAOiGO0QB2jC7yONVb/5s9wNktFdwBAzsN5kgwOFRe30Y9Zpeicwm6ptwSDokTHIcKceTy9F26uZxKA9jf2WjUSNO1VTzykXx8aEVb3JE9I7jNb/ogZkBBLJ5+kAs2sQZPZjU+ipFNtXGJjD2gNFOUOGGgIgmQDrxB0qV1n/Wfb6ajNsYzqlkJiWZmIOWd6qurHXgQBzilvux6XCQ3xq3nJyG6q8gAO7UqgFJYnpS4gdSjlYj6gnu3kfqahsbi7l49pMZHACQB6MlMmwrH/RYv0k/+Opq9BUF2QMV2WlXEa0mPVVBpAFGtvBnT0gEekERQZaELx0qEHeDOa9b0AzXE0GgHaGgA3UO09brmV1dzvMjtHfU90Q6HXsSFv22Qi1ckoTDMLeR3IPmiA431D7S2U9u6RcKLLMCQc0EQSGygn7Q4VK2J2GW6B9rDD/dO3vtmo/EGbmhB1GqDKOHmiBHqFOrLKm68n/CzfmXvprcM3d+YFhrETqOA3VEQUx5Y5c2fjGczy3cql9jWwXsEZf86sDsljx45+PhUJiAJEZePmlvbmqx7EB+oLHQYqw0l1aFB7W7cIoPgh6bB1PjTi2NKZK86iINOUP6ikspodqK8s9O0/p+K/tr3D99uIr08MWB31nm1fI/YxN65euXritddnIVVEFiTAJBnfR1IaG3JiWz9rYrDsMlx7YBAOVgNCZIJGpHjWg4rFXcQoaxirkSdesuQVO8aHnVoTyFYQCDfxJG/RrY15iEqXwHkrwtoQj3hJBPaTUgQPsd1ROPaJJvpmR7D6Q7QOI6tcZeHnqSbhaFBg5c0wY3bqPtfbbW7uS9j8UcsGAbh1Ou/NG41rWE8k+CtXOsXri8sZN06lt4gACKPf8AJHs64zNctMzMZJNxxr3AEAeip8fQdTvkxy30otJDLisZM71czmEHnUkNlrfHWvfuurKG7TyRoJzEzHhwmtXPkr2bAnDAwAol7h0G77VO8P0BwKpC4ZVG+AXWTAGsNroo30U16A2+mZIOi1gRo3dr6eXdTDD45MPcuWkt3HAbi6RIAGg0PLfW2p0TwSrmfDIs9mDmY6ndoTvgUunQbALJ+iWJOpJRSeckmipLoSnxJkR5J9odbhrpylYu7jB3204g91XiKh9h2rdprlq1bt2kDZlVAACTOZiBprAPpqXZveKKdhqhhs/awusVCOsKjEsOyc2aAp4kZTPiKyjy030HXAsBmFoDvdcpKzzgTFbD1a21HALPoGpNYv5dbyXMKrI6sOut3FgjVXtN2gOWo1ptVA02zJcZdlFGaYC6Z2MdmPNIhfQal9kSbgnNDRr1aINeTLq2/jUZbtNdVLaAsSjPGfQC2GZjkIgaK3H30tgMSqXrZIQSgJbtBhCjziTl1jhQLBbbVtQ7T1IJUat13WTlidOzOmntonQcn6SQoZibV2FRsjNlGeFbn2Z9FOuluICsGs3A4IExbBVSSSVLsJzCQIiORpHoLeW3tHCHUS+R5j7eZOz3ZWXfxmg3SCiR2t0stnNajEIQSpIuLMAxGq6cfXTBcTZbCN+3IS8p/aLmm4jDfkiPqhpFS/T/AKJwzYiz2hP1qqNx0GcdxO/x8arez8MfomK7upMcZD7x6C49NSMtQJRSQkcRY5X/APip/wCOnGOu4cXG7N3U5tLiAdoZhA6vTQimd3YbLcCTObrADB3pmgemFP8AepLaWHcMuZWVsiAhgQQVGTUHuUH00wdrC4nDRJVxcA3lQ8DgJzqKQVCZjWBJ7hIHvIqc6MbCGIuNbZwgKwI7RLFlVVHASTOYmAFO/dU30m6BpgsOLq4pHclQUyaHMQeyxPaga6jhwrPLPCElCT3fBcoNq0Uf41wHfT25ZtjdcJED7JPATy0maAYe3oc5/g8NdW3VbYtE90Q6aYrDD6PYuZLTsXcZFY+aAxzMCRooFRe0OkOIvsrXWzMAcvYUedrujWY391P1sWluxazgraIeJh/q5Zmk6AmdN2gpLB7eFi9auhGd7fVlC5EAJ2UgKBw7+FSwad7GNraFwmAXkxAULrz3AU4xWPLXdLVpFkSrKheR5xZiM0zPKnmE2W12219WBJLGCGJ0aTAU79OXGn+0tjv9HS2rsxzIGATSN4Yk8BJnnxpG1Y2kZbK6BXrli5iSclu0yzmVhvIjfBjWN1XvoX0HZfo5RlY3EXExFtgVVreYK8nIwbSRrBjnUbtTaJtYE4bMHW9cTMWWG7IjSIER3T31J9F9vnDXMyFR2GRcwJ7OZNANNdF9Rql5N1fY6hcXXKNBw2z8QgxLXbrQ0kAEfU9h2+rJJnfb4cTy1pOycVjjhcRibmKcYe2wFp7jecDp2tJADMATHPlU9Z6au2ctlYCHKhcuZljIATwlROm5TUh0vxajDNba0TZe2wvZYULmSFAJ/eMbtNDQc1ZI42401u+CI2Xi8QM63mZ7oZChW52IDdqN8ggRJWNag8b5YgtwgJccJdQFSbegt5luFIUEniM3LWmmA6z6Q4JzWwQmu8KEDDuOuUeis8xWDvub/Vrea2Ll4nIHKCCSSY7Og30YJuTvgVpJG5XOlzLaNw3XYKovqAFBa0LmXK0BQp+stz+DxBd9FOk7X7t9QHLKEaGZSgnMIBUyCcp0PADXnS9sIv0K5lST1cBRmE7jlhYInuqF8n925bxr3DY6lcklAbuRnmM5LMZbKz6Tx3UI8WwNGsbT6SXEKk22btKvVpyPnM0jcoBb0UxXp7117q1t3EZTfVXB7BZM1szpB+8Ae6ntnb1tvOBU94BHrpxNlhMJH90UV+GJxyhrf6UXVYDsgOSQTPnCDBk6AiRHOPCl8J0gvKgVirkfaMAnXiBRbmGsMIOWPxCPfTQbIsqZS6wH3SysvonUeup8vZNvQTb/AEne1akIDmBzQpYsluWIDKZzwDH8qTwvTC/iFWOyl2wtyCoA7ejLnGoYAimu3tm4e6gS5iAhBDgqSjAgEaEHdBNOcPlyjJctsAABBPChukNtQ3wDnDW3ykqqKCCz5nkORDMfOHbWJPGKd9GOmF65YsvcfPIBcCGBPnRnAEGCNOB04UwxZtv19q+oKG0GOaDbYG4vMbwbYPpFDhBYsoEw4UW4VgAftMoZ5PE5iabhWDktm1OkS3bLovZLCM0jTv3VjnlJS71VxNHtKLdwFZAU58sGSZFX/wCk+Hrqr9PMSow15W/0lo5d2pQlvlTRnb3FaopuD6MYxFtXrdm5nGQl+yqG0yhCrKdxBkGe9uNWEbNw4wdw4xTZvIpewoYG3dJMMGKLBBm2deOs6aU7pRt3EW772RiLotEWiUW42TtWbZIA3VadnIMfs97cS+HCFLpJJNq4wRhlzeeOPA9mYOpmK21rqmX5oqm4f6/sSGA2Nav4XrBYtEssqoWCX809oDstpoY0I41UMLfRbSFrkE5esHVrIA7LblO7gO6tF2Dhfo9hLWcNkkAzGmYkacN9Vqx0Owt1Hz7Qs4a51t4FXUFki62XXMN4g+Bp1+5nkrE9iWVvYG5cmLidcouqFHZTVTAgjswOetN+jebEYZyc6uGVS2ZijBuzorEyw566+MVJ9HNlC0cVg1xFq9bDL9aPMZbtsZj2SYiCNJ1FSOz9m9RZ6q1lyyTqzTmnjP4Qaa6YauJH4XYOLsNNollk5gbalRugqsanTup3dxOIsqz4kMLYDS6W1Qq+UdURmUgjNpEwTANS4xDfdX+I/Km+1rmey9trZZXUqQpUnuMEjjFMpexKMv6I46xaxB66ybykQvbKBPvOQvnELMAkCprp10iOKsKRh1s2w/YMyzASsd0cfCorB4UYeH4lgCDmbsjUzlEZScoidadYraxuW+rfMyki4QqGM/akrOgnNr38qonCMpqTW64ZpVpclbwnmkHNxiBOkcPTT5cLmKzoAOMDXThJ9Q+dSmFwiH7DDxHwFSNrDKNyn+A/KmdXY+t6dJDYLDFC7l8zFWWcpjtLl7hO6KL/AJEQx50iB5w3DuUGrItv9xj/AHR8TSy2T9xv8PzoaiPdJeiEsbNIUKuYAToGuRJPeQPZT7D4Nh/Nz8F+NSqWm+562HyNLLZb7qj+9/8Amk1AZRuludHtmIXeCCdWG/fruNTGwNsfSMRc3BVUBJGvnEkkTvJbXwFI46wcZj1tCClgS+pKzMsJjnlX10ph8ALW1XQFYuWy50OVSYYjWOIn+9RaVfkVSZaQgIgsByjTf7v5nnVC6L4V2xN0O5JtKywTMsTk48In2VecQi27TXSyZUBYwN8DcDm3nd6ao2wLVy3ibN54C4s3ADv1zcQf3sp8DSxXxYzl8k/RoSIk5hBc8YAkgaS2WahsNsnFJbu20xARLrXGYL/WE5hqknQxvqbs4Kdzz4Bacrs/95v8P/bSKVAaTAwghAGMkAAkaD0TJp2oHf6zSI2bzdvWB8KH6APvN/F8hSBHSx+ifnRgR+i3zpuMCPvN/E1HGzxzb+JvnUAOFccvfSgbuFNFwIne38Tenj3Uf6CvL2miAVu2lcQyqR4e48KiMVsV0OayZ7vtejnUj9BTl76N9DT7o9QopgIfD7fZDFxA0dwDD2VMYTa1q5uIB5NAP86Le2bbcRlAPMQD/OoLGbGuJMDMOYBmO8TpT7MBax4D2CoHpbibot9XZDZmHaAAZHVmFvLyLZmWARzNRFnGOn3SOTAEe2pbCbdtyM6BToZABHo4imWzA0Zb072ZdtbQupdWHJUgDcQVWMvPl6K0XyV4C3bwN7rlFu+XBQuCrQsdkgjSQ0zMHuy6yPSa+uJxFq/AYC7AIjzDGVXPHzZ8SKY9F7ZGGBvLmZmcywBOXNCiT3Cm+pT0rgdwuOt8sny45r7KYtsuwZMQSZMMw19DUqVT7i/wj5UUon3F/hX5UEV0Ewmy7NpmdBDMAGJZmJA3TmY05kd1I9Wv3U/hHyo30dD9hP4RTAFwBypNwOQojYa3/s19QpNsFb/2YpkAplrDDgPYKdDDGjHhSvCksvCLhqVWyK6uFKwimWlUApqKV/lSBHQYUZ8rKVYAhgQQY1BEEU0tbv1zpwm41CDLZvR6zZzi2XAcyQGHoAYDMBrzpT/45hc2Y2VY6asWbd3Emn1vjR/nQt2CkNsbsm1csGzlVFMEZFjK3BlgbxTYdFMO2XrA13IAq5iQqgAAQigDgPGpe3woG+FBSZKQbAYC1bnqra2wdCQoEx4b6fKn6iut+aPAUYfCgwBltg8fZ/OgNocz6qMPn8aV5eApSBAnj7KOg/X6Fc3x+VCaJAjt2hrvB5cI+dDJ5+75UUeePT7hSh3GoAJm8aEOe+hO8/rjXLv/AF3USBS7d9KZj30B3UVaIBnjdjpc3DK3Mbie8cagMVs5kMEc4PA1cE4012t+xf8AXOrE+hTP02LcVs4v3ZnMRMIRMgBdYjSJndUnsVrlkBWuOyrwGWI56gtJMnRqOvHw+FJHj6adq9w6nVFksXlfcw8Nx9RpY2jzqrYXzv4ffVx4ilaoFiPVGk2JH/ql7/69dM7u40UQOsn/ANUOUxSFrd6qfpu9XupxWf/Z"/>
          <p:cNvSpPr>
            <a:spLocks noChangeAspect="1" noChangeArrowheads="1"/>
          </p:cNvSpPr>
          <p:nvPr/>
        </p:nvSpPr>
        <p:spPr bwMode="auto">
          <a:xfrm>
            <a:off x="155575" y="-846138"/>
            <a:ext cx="2590800" cy="1762126"/>
          </a:xfrm>
          <a:prstGeom prst="rect">
            <a:avLst/>
          </a:prstGeom>
          <a:noFill/>
          <a:ln w="9525">
            <a:noFill/>
            <a:miter lim="800000"/>
            <a:headEnd/>
            <a:tailEnd/>
          </a:ln>
        </p:spPr>
        <p:txBody>
          <a:bodyPr/>
          <a:lstStyle/>
          <a:p>
            <a:endParaRPr lang="en-US">
              <a:latin typeface="Calibri" pitchFamily="34" charset="0"/>
            </a:endParaRPr>
          </a:p>
        </p:txBody>
      </p:sp>
      <p:sp>
        <p:nvSpPr>
          <p:cNvPr id="24581" name="AutoShape 6" descr="data:image/jpeg;base64,/9j/4AAQSkZJRgABAQAAAQABAAD/2wCEAAkGBhQSEBUUEhQWFBQUGBQUFRcXFxYYFxcUFxUXFBQXFRUXHCYeFxkjGRQUHy8gJCcpLCwsFR4xNTAqNSYrLCkBCQoKDgwOGg8PGiwkHR0sLCwpKSwsLCwsLCwsLCksLCwsLCwsLCksLCwsKSwsKSksLCwsLCwsLCwsLCwsLCwsLP/AABEIALkBEAMBIgACEQEDEQH/xAAcAAAABwEBAAAAAAAAAAAAAAABAgMEBQYHAAj/xABMEAACAQIDBAUIBwQFDAMBAAABAhEAAwQSIQUxQVEGEyJhcQcygZGhscHRFCNCUnKy8DNikuEkY3OCohU0Q0RTg5OzwtLT8Raj4hf/xAAaAQACAwEBAAAAAAAAAAAAAAABAgADBAUG/8QAKhEAAgIBBAIBAwMFAAAAAAAAAAECEQMSITFBBFEiExRhMnGBBSMzQpH/2gAMAwEAAhEDEQA/AMlJopajmiGuwZjs9DmotdUIGDUIagoRTIUHNQ5qCjAU1As4GjZqAUIooVghqMGoKEUwgIajBqLRqYAOahBoAKGKgLBzV010UMUwp00OauAoYogs7NXA10UNEFnTXBq6KGKILOzmhDmuiuiiSzs9cWNdQRRBYOagzmuiuqUSwwc0bPSYFDRolhs5oQxoAtGC1KBZDsKLShosVz6OgBFBFGihAo0CwAKGKEUNGgWdFCK4CjAUwoAFGihApRLZJAAkkgCOJOgiiLYmBRgtWCx0Bx7bsJe9KFfzRUhY8le0W/1Yr+J7Y/6qX6kF2iaX6KhlowFXdfJJjB57Ye3+O8vwBo//APMcv7XH4JP97J+FK8+Ndk+nJ9FGC0MVex0FwS/tNq2f7ltn9zUI6P7HXzsdfufgskfmU0j8vEuxvoTfRRQtDlq+izsROGNu7vuKPhRl2pslfN2fdf8AtLxHuY0j87Gg/bTZQgtdlq/jpdhF/Z7Kw4j77F/etLJ5Q3H7LCYO34WpPvFI/wCoR6Q32ku2Z/awrN5qlvAE+6pCx0XxT+bhrzeFp/lVyfylY7cjW0H7lpR+aabHpxjn87EuPwhF9wpH/UfSGXh+2Q+H8nO0H3YW4PxZV/MRUhZ8kWPOrJbtj9+6v/TNFvbdvsCXxF47t91/cDROj+zXx+JW0pbIO1dckkqg3xPE7h3nupfv8j4SD9rBcshekXR18Hd6q4yMSqvKEssGRvIHI1FFavvlawK28XaVFCoMPbVQNwCu6gVR8tdfDJygmznTSUmkJRXFaUy0EVaJYnloctHiuiiSwmWuy0eKNFElgIKGKECjRTAshCKCKORQRXOo6IWKGKNFCBRoFhYoQKMFo0UQWFAo4FABSirTIRgBae7KH19r+0t/nFNgKe7MX663+NPzChLgC5NH8oeAxlhmvWr99rDE5l6259UT6dU5ct3KqIMc7+dcdvxO595r0JdtBgymCDIIO4g7wQeFY/036DHDsbtkE2SfTbJ4E/d5H0Hv8+1Z0oT6ZVms67p/XfXdUB+hSS4gjfQpj04sPWKraZenYr1VCEApH/KKfeB8DRX2jb5+w0NyDlVpZRTBNpJ3n0Uf/Kg+6fYN2+hTCPMuu/hSyJUU+1SCOz3anjRG2w3JR6TzipTATbN8KKt8D9Cq7d2u/Arx4HgaRtY53uBWbQn50yiAnnuteYKkmYAjeSTAArceg/RYYLDBTBuPDXT+9GijuXd6zxqpeSvoluxVwbpFoHnuL+jcO+eVagi1dFUZpysyXyy2f6RYPO0w9Tn/ALqzsrWp+Wazrhm7ry+1D8azEpXf8V3iRyc202I5aArS2Wgy1qKbECtCFpbLQZaJLE8tdFK5a7LRJYmBR0FDloyCiCyr4fGhtDofYadRUIac2MaV0Oo9tcHF5PU/+nbnh7iSUUYCi2bgYSDNKgVuTT3RlewUCjZaMFowFMLYUJSgWhVaUC0RGwoWnezh9bb/ABp+YUiq072ev1qfjT8woS4AnueiuJ8TTd7IYFWAKmQQRoQd4IpzGp8aKbfGvPs6JjnTroUcKTctAtYae8oT9lu7kf0ctuvBr1bjcKr22VgGVlYEEaEHmK8qY5IY1LsugwbV2nHXab/1w+VRiPrSl1pBqUWEhaver4caV6z9ew+yovCMYpz1n6/Xd7qWiDi5c08PeNPlRWuT7fbr76Qa5+vZ8qJ1lSiCrv8AH2iakeiGCF/aGHtMYW5dVSe47476hyam+gkrtPBmD+3s8ObqPjRoDZ6kwuHVEVUGVVAVRwAGgApwFotulFqxGRme+WCzNnDnk9wetVP/AE1lZSth8rFqcIh5XR7Uf5VkpSu34j/tnL8naY2yUBSnBSilK2GaxDLXZaWy0BWiSxLLXZKVyV2WmJYlloyrR8lHC0QWZ2a6giuryh6cPbulTKmKlsFjw+hEN7/CoWn+xrc3PBWPqq/DkcZJdFOWKcbJgCjgUVGndSoWuqnZz2cBSiigC0ZXExInfHH1VLFDBad4AfWJ+NfzCkAtO8Av1ifiX8woSewFyeghc7R8aM1EO8+NCg11rgWdMNkkV5O2kO23iffXrVBurybtZfrH/E3vNFDwGGDtZrgXn8qmb+x1FtiMxhSeO+OOlMdk2iuJt8iRBHeKt+0F+pufhb3VtwY4yi2zN5GWUZpIrvR7ZyXEYsDIaN55d1TS7FtfcHpJ+dMeicRcHeD6xVgyVpwwg4JtIy58k1NpNjFdl2x/o19XzpVcEg3Iv8I+VOwlCErQoxXCMznJ8sbraHIU82Z2b1o8rto+q4pogShGmvLX1a/ChP8ASwwfyR6EAo00RdaMBXFR1Sq+Uu3OAbue2faV+NZBkra+ndvNs+93ZD6ri1jZSuv4b+H8nM8v9f8AA3yUUpTjLQFK3WYxuUopSnGSgy0bAIZKHLSuWuy01kEslCEpXLQhaNkMxY0FDQV5Y9SARUlsNQTd3/sniBOvZHumo2rH0Jtq1y6rRBtMDmLQZdIHY1ox5EnwPUsoLduCxbKsgqBw8aTxGIW2JY68AN58BTvaFsJIAUZVbRc+kDSc9VuzbDMCwZpO+RrA10InlW55XjgjGsf1JNsPjNo3G0AKD2xv1PCjbAH1p/CfeKG4855JOgAzSDooAAB4ARp3Ufo8v1p/D8RVUJOU02XTiowaSLAFp3gF+sT8S/mFJKtO8Cv1ifiX3it0nsc5cm7nzj40pbWkypzHxpdTXCOoGTeK8obcWL1zud/zGvWKDUV5T6QLGIvDlcufnNOhodkZsl4v2ydwYVdL99TacAz2W4Hke6qbskTibYP3199X25gFCGFG5uE8Dzrd47elmTyq1KyC6JkEPHDJ7jViyVB9EkguIjRD+arKErRhfwRl8j/IxDq6HJS+Suy1bZnoQKUF5YVvA+405CUV7c6UGwrk3XBvmtqeaqfWAaWimWw3nDWTztWj/gWn1cdHYZE9KrWbBXx/VsfVr8KxhkrcdsJmw95edu4P8JrFWSul4b2aOd5a3Q1y0UrTkpRSlb0zDQ3yUBSnGWilaNgEMtBkpbLXZabUShLLQhaVy0IWjqBRkxrq6KCvNHqjoqydCbgFy5JOqR3HXjqOVVurB0SHbfwX3nvqXQGrVFsxeAW59o6gqYBO8cyTyo2ztk2rJBXMzT9oWiBPEBlkGmZw11nMXEtrprklo8XMTR8AmJuL+1tgAkBoZmYhiolZCroKWU2+WKoJcE5c2fbuT1iG5miS5zQBuCR5g1PmxRLfRe0pm2i25AGgLeOreinVgQBmOsakDiN8AjT10+tkH9Dxqu2uCfgg9q7OFsKBqTmJMActIHD50hgE+sT8S+8VJ7e1yeB+FMsAn1ifiX8wrpYZN4lZz8yrJsbaDqfGlFWkp7R8aWUfqK5xsFbXCvK3SZf6Vf8A7S7+dq9VW68s9KR/S8R3Xbv/ADG/UU4+Pshtlf5za/Gn5hWmG3KkHiCKzbZt8C9b7Kk501I3doa6VpWRiPOA8F+ZrVgk0mqMvlRTadla6JWQHf8ACPzEVaMlV3oyCbrEmezG4AaOeXjVoirsUviZ/IXzYllrilLqlcUq3UZ6EQtBl3eNK5a4jWpqComt9FWnA4c/1SD1KB8KlYqE6FsTgLM8Aw9TsPhU5Fcw6YnfSVI5gj1iKxJkrcYrGMZZy3HHJmHqJFbPGlVmPyVdDMpRSlL5KApW5SMLQ3K0UrS5SilKbUChDLXZaM9xQSCQCOBInXdpSFrES79oEDLEQY01EjjQ+okHS2KOQNT+p0FCUPdUdtUyCys4IB+ySpA1gj4iKcWsY2UEhQDuM6ERIMGCKT60dVMsWOVbIy2goWo9qwWmOFcY9AJipjYWMFpbraSACFJ86J09tRBEb/T3UZIn73LWKDIX3ZGON22rkBSd4XQDUgfancKk8HYyJAkxP5j+6ao1nb99nQKVQDKoChEEA6TlAk951p1jdp3hfuZXUZWe2CbiqcmY6QWGnopaIXl7uUE6bnAmBoRJjdyqRzZQpkaldx4EieI+Pgd1ZY2KulFQ3bWVDKL1oIU81AJg76G30pxNq5pezCRIJzpuG6dY8IpdLBRo+2N66zoT7qb4AfWp+NPzCq3iOnyPlzIRpDFTx0kgGDHpp+rWFv4c9YXF0hTkuXJUsyZVcEgrIzbuVaYT0wSMs8Tc7N5G8+NOrZ0/nTTDYUIAomF0EkkwN0liSfEmnlsd9ZUWsUSvL3S7TGYn+1vf8xvQa9RqK8vdMUnHYkA69deB/wCI3r8N/jVg0Oyv4W2RetE7mdCPDPG7hqDWrqtZ9sHo7cxV+zbslWYSx84ABXJJaV05emtnw/Qd5l7iKBqQJJ82QATAmSo15nfVkMqjdlWfG5tUZr0XQnEFQDJDDjqesgQIrTr/AJP7vVBldC2udSQAkDdm3E891TvRfojhsExNle00l7jEFtSNAcoAXskwOfGRFkRzHGSe6QJmJAIPAaUizNLYaWKMnbMpvbFvWwTctOoBiSpiZjfu30gcK0xlM74gzHhWv59SSNwjcJ5mCd4mBGm6ilwAJ8SZIHMwZ58Cdwqz7gpfjL2Y11dC9uCR+udXzaWysCxLG4ls6zluIBzkgnfp/i9VJxhti9dFt+sRWUBpUgjq0MggwN9PHMpFcsDiaL0EacEvc90f/Yx+NWE1V/J1ezYRtIi64/wo0ju1q1VU+TQlsErJdvWYxN4f1j/mJrXKyfp5i0w9+9cuTlDKdBJlgIgeJq7E6ZRmjaRGZKApVQ2v09iBYAn7RcGV3bhuPtomB25cus4uMu6AFcMNAd6g6bquedIrj4snzsWbbONGGtm5cW5AAOiGO0QB2jC7yONVb/5s9wNktFdwBAzsN5kgwOFRe30Y9Zpeicwm6ptwSDokTHIcKceTy9F26uZxKA9jf2WjUSNO1VTzykXx8aEVb3JE9I7jNb/ogZkBBLJ5+kAs2sQZPZjU+ipFNtXGJjD2gNFOUOGGgIgmQDrxB0qV1n/Wfb6ajNsYzqlkJiWZmIOWd6qurHXgQBzilvux6XCQ3xq3nJyG6q8gAO7UqgFJYnpS4gdSjlYj6gnu3kfqahsbi7l49pMZHACQB6MlMmwrH/RYv0k/+Opq9BUF2QMV2WlXEa0mPVVBpAFGtvBnT0gEekERQZaELx0qEHeDOa9b0AzXE0GgHaGgA3UO09brmV1dzvMjtHfU90Q6HXsSFv22Qi1ckoTDMLeR3IPmiA431D7S2U9u6RcKLLMCQc0EQSGygn7Q4VK2J2GW6B9rDD/dO3vtmo/EGbmhB1GqDKOHmiBHqFOrLKm68n/CzfmXvprcM3d+YFhrETqOA3VEQUx5Y5c2fjGczy3cql9jWwXsEZf86sDsljx45+PhUJiAJEZePmlvbmqx7EB+oLHQYqw0l1aFB7W7cIoPgh6bB1PjTi2NKZK86iINOUP6ikspodqK8s9O0/p+K/tr3D99uIr08MWB31nm1fI/YxN65euXritddnIVVEFiTAJBnfR1IaG3JiWz9rYrDsMlx7YBAOVgNCZIJGpHjWg4rFXcQoaxirkSdesuQVO8aHnVoTyFYQCDfxJG/RrY15iEqXwHkrwtoQj3hJBPaTUgQPsd1ROPaJJvpmR7D6Q7QOI6tcZeHnqSbhaFBg5c0wY3bqPtfbbW7uS9j8UcsGAbh1Ou/NG41rWE8k+CtXOsXri8sZN06lt4gACKPf8AJHs64zNctMzMZJNxxr3AEAeip8fQdTvkxy30otJDLisZM71czmEHnUkNlrfHWvfuurKG7TyRoJzEzHhwmtXPkr2bAnDAwAol7h0G77VO8P0BwKpC4ZVG+AXWTAGsNroo30U16A2+mZIOi1gRo3dr6eXdTDD45MPcuWkt3HAbi6RIAGg0PLfW2p0TwSrmfDIs9mDmY6ndoTvgUunQbALJ+iWJOpJRSeckmipLoSnxJkR5J9odbhrpylYu7jB3204g91XiKh9h2rdprlq1bt2kDZlVAACTOZiBprAPpqXZveKKdhqhhs/awusVCOsKjEsOyc2aAp4kZTPiKyjy030HXAsBmFoDvdcpKzzgTFbD1a21HALPoGpNYv5dbyXMKrI6sOut3FgjVXtN2gOWo1ptVA02zJcZdlFGaYC6Z2MdmPNIhfQal9kSbgnNDRr1aINeTLq2/jUZbtNdVLaAsSjPGfQC2GZjkIgaK3H30tgMSqXrZIQSgJbtBhCjziTl1jhQLBbbVtQ7T1IJUat13WTlidOzOmntonQcn6SQoZibV2FRsjNlGeFbn2Z9FOuluICsGs3A4IExbBVSSSVLsJzCQIiORpHoLeW3tHCHUS+R5j7eZOz3ZWXfxmg3SCiR2t0stnNajEIQSpIuLMAxGq6cfXTBcTZbCN+3IS8p/aLmm4jDfkiPqhpFS/T/AKJwzYiz2hP1qqNx0GcdxO/x8arez8MfomK7upMcZD7x6C49NSMtQJRSQkcRY5X/APip/wCOnGOu4cXG7N3U5tLiAdoZhA6vTQimd3YbLcCTObrADB3pmgemFP8AepLaWHcMuZWVsiAhgQQVGTUHuUH00wdrC4nDRJVxcA3lQ8DgJzqKQVCZjWBJ7hIHvIqc6MbCGIuNbZwgKwI7RLFlVVHASTOYmAFO/dU30m6BpgsOLq4pHclQUyaHMQeyxPaga6jhwrPLPCElCT3fBcoNq0Uf41wHfT25ZtjdcJED7JPATy0maAYe3oc5/g8NdW3VbYtE90Q6aYrDD6PYuZLTsXcZFY+aAxzMCRooFRe0OkOIvsrXWzMAcvYUedrujWY391P1sWluxazgraIeJh/q5Zmk6AmdN2gpLB7eFi9auhGd7fVlC5EAJ2UgKBw7+FSwad7GNraFwmAXkxAULrz3AU4xWPLXdLVpFkSrKheR5xZiM0zPKnmE2W12219WBJLGCGJ0aTAU79OXGn+0tjv9HS2rsxzIGATSN4Yk8BJnnxpG1Y2kZbK6BXrli5iSclu0yzmVhvIjfBjWN1XvoX0HZfo5RlY3EXExFtgVVreYK8nIwbSRrBjnUbtTaJtYE4bMHW9cTMWWG7IjSIER3T31J9F9vnDXMyFR2GRcwJ7OZNANNdF9Rql5N1fY6hcXXKNBw2z8QgxLXbrQ0kAEfU9h2+rJJnfb4cTy1pOycVjjhcRibmKcYe2wFp7jecDp2tJADMATHPlU9Z6au2ctlYCHKhcuZljIATwlROm5TUh0vxajDNba0TZe2wvZYULmSFAJ/eMbtNDQc1ZI42401u+CI2Xi8QM63mZ7oZChW52IDdqN8ggRJWNag8b5YgtwgJccJdQFSbegt5luFIUEniM3LWmmA6z6Q4JzWwQmu8KEDDuOuUeis8xWDvub/Vrea2Ll4nIHKCCSSY7Og30YJuTvgVpJG5XOlzLaNw3XYKovqAFBa0LmXK0BQp+stz+DxBd9FOk7X7t9QHLKEaGZSgnMIBUyCcp0PADXnS9sIv0K5lST1cBRmE7jlhYInuqF8n925bxr3DY6lcklAbuRnmM5LMZbKz6Tx3UI8WwNGsbT6SXEKk22btKvVpyPnM0jcoBb0UxXp7117q1t3EZTfVXB7BZM1szpB+8Ae6ntnb1tvOBU94BHrpxNlhMJH90UV+GJxyhrf6UXVYDsgOSQTPnCDBk6AiRHOPCl8J0gvKgVirkfaMAnXiBRbmGsMIOWPxCPfTQbIsqZS6wH3SysvonUeup8vZNvQTb/AEne1akIDmBzQpYsluWIDKZzwDH8qTwvTC/iFWOyl2wtyCoA7ejLnGoYAimu3tm4e6gS5iAhBDgqSjAgEaEHdBNOcPlyjJctsAABBPChukNtQ3wDnDW3ykqqKCCz5nkORDMfOHbWJPGKd9GOmF65YsvcfPIBcCGBPnRnAEGCNOB04UwxZtv19q+oKG0GOaDbYG4vMbwbYPpFDhBYsoEw4UW4VgAftMoZ5PE5iabhWDktm1OkS3bLovZLCM0jTv3VjnlJS71VxNHtKLdwFZAU58sGSZFX/wCk+Hrqr9PMSow15W/0lo5d2pQlvlTRnb3FaopuD6MYxFtXrdm5nGQl+yqG0yhCrKdxBkGe9uNWEbNw4wdw4xTZvIpewoYG3dJMMGKLBBm2deOs6aU7pRt3EW772RiLotEWiUW42TtWbZIA3VadnIMfs97cS+HCFLpJJNq4wRhlzeeOPA9mYOpmK21rqmX5oqm4f6/sSGA2Nav4XrBYtEssqoWCX809oDstpoY0I41UMLfRbSFrkE5esHVrIA7LblO7gO6tF2Dhfo9hLWcNkkAzGmYkacN9Vqx0Owt1Hz7Qs4a51t4FXUFki62XXMN4g+Bp1+5nkrE9iWVvYG5cmLidcouqFHZTVTAgjswOetN+jebEYZyc6uGVS2ZijBuzorEyw566+MVJ9HNlC0cVg1xFq9bDL9aPMZbtsZj2SYiCNJ1FSOz9m9RZ6q1lyyTqzTmnjP4Qaa6YauJH4XYOLsNNollk5gbalRugqsanTup3dxOIsqz4kMLYDS6W1Qq+UdURmUgjNpEwTANS4xDfdX+I/Km+1rmey9trZZXUqQpUnuMEjjFMpexKMv6I46xaxB66ybykQvbKBPvOQvnELMAkCprp10iOKsKRh1s2w/YMyzASsd0cfCorB4UYeH4lgCDmbsjUzlEZScoidadYraxuW+rfMyki4QqGM/akrOgnNr38qonCMpqTW64ZpVpclbwnmkHNxiBOkcPTT5cLmKzoAOMDXThJ9Q+dSmFwiH7DDxHwFSNrDKNyn+A/KmdXY+t6dJDYLDFC7l8zFWWcpjtLl7hO6KL/AJEQx50iB5w3DuUGrItv9xj/AHR8TSy2T9xv8PzoaiPdJeiEsbNIUKuYAToGuRJPeQPZT7D4Nh/Nz8F+NSqWm+562HyNLLZb7qj+9/8Amk1AZRuludHtmIXeCCdWG/fruNTGwNsfSMRc3BVUBJGvnEkkTvJbXwFI46wcZj1tCClgS+pKzMsJjnlX10ph8ALW1XQFYuWy50OVSYYjWOIn+9RaVfkVSZaQgIgsByjTf7v5nnVC6L4V2xN0O5JtKywTMsTk48In2VecQi27TXSyZUBYwN8DcDm3nd6ao2wLVy3ibN54C4s3ADv1zcQf3sp8DSxXxYzl8k/RoSIk5hBc8YAkgaS2WahsNsnFJbu20xARLrXGYL/WE5hqknQxvqbs4Kdzz4Bacrs/95v8P/bSKVAaTAwghAGMkAAkaD0TJp2oHf6zSI2bzdvWB8KH6APvN/F8hSBHSx+ifnRgR+i3zpuMCPvN/E1HGzxzb+JvnUAOFccvfSgbuFNFwIne38Tenj3Uf6CvL2miAVu2lcQyqR4e48KiMVsV0OayZ7vtejnUj9BTl76N9DT7o9QopgIfD7fZDFxA0dwDD2VMYTa1q5uIB5NAP86Le2bbcRlAPMQD/OoLGbGuJMDMOYBmO8TpT7MBax4D2CoHpbibot9XZDZmHaAAZHVmFvLyLZmWARzNRFnGOn3SOTAEe2pbCbdtyM6BToZABHo4imWzA0Zb072ZdtbQupdWHJUgDcQVWMvPl6K0XyV4C3bwN7rlFu+XBQuCrQsdkgjSQ0zMHuy6yPSa+uJxFq/AYC7AIjzDGVXPHzZ8SKY9F7ZGGBvLmZmcywBOXNCiT3Cm+pT0rgdwuOt8sny45r7KYtsuwZMQSZMMw19DUqVT7i/wj5UUon3F/hX5UEV0Ewmy7NpmdBDMAGJZmJA3TmY05kd1I9Wv3U/hHyo30dD9hP4RTAFwBypNwOQojYa3/s19QpNsFb/2YpkAplrDDgPYKdDDGjHhSvCksvCLhqVWyK6uFKwimWlUApqKV/lSBHQYUZ8rKVYAhgQQY1BEEU0tbv1zpwm41CDLZvR6zZzi2XAcyQGHoAYDMBrzpT/45hc2Y2VY6asWbd3Emn1vjR/nQt2CkNsbsm1csGzlVFMEZFjK3BlgbxTYdFMO2XrA13IAq5iQqgAAQigDgPGpe3woG+FBSZKQbAYC1bnqra2wdCQoEx4b6fKn6iut+aPAUYfCgwBltg8fZ/OgNocz6qMPn8aV5eApSBAnj7KOg/X6Fc3x+VCaJAjt2hrvB5cI+dDJ5+75UUeePT7hSh3GoAJm8aEOe+hO8/rjXLv/AF3USBS7d9KZj30B3UVaIBnjdjpc3DK3Mbie8cagMVs5kMEc4PA1cE4012t+xf8AXOrE+hTP02LcVs4v3ZnMRMIRMgBdYjSJndUnsVrlkBWuOyrwGWI56gtJMnRqOvHw+FJHj6adq9w6nVFksXlfcw8Nx9RpY2jzqrYXzv4ffVx4ilaoFiPVGk2JH/ql7/69dM7u40UQOsn/ANUOUxSFrd6qfpu9XupxWf/Z"/>
          <p:cNvSpPr>
            <a:spLocks noChangeAspect="1" noChangeArrowheads="1"/>
          </p:cNvSpPr>
          <p:nvPr/>
        </p:nvSpPr>
        <p:spPr bwMode="auto">
          <a:xfrm>
            <a:off x="155575" y="-846138"/>
            <a:ext cx="2590800" cy="1762126"/>
          </a:xfrm>
          <a:prstGeom prst="rect">
            <a:avLst/>
          </a:prstGeom>
          <a:noFill/>
          <a:ln w="9525">
            <a:noFill/>
            <a:miter lim="800000"/>
            <a:headEnd/>
            <a:tailEnd/>
          </a:ln>
        </p:spPr>
        <p:txBody>
          <a:bodyPr/>
          <a:lstStyle/>
          <a:p>
            <a:endParaRPr lang="en-US">
              <a:latin typeface="Calibri" pitchFamily="34" charset="0"/>
            </a:endParaRPr>
          </a:p>
        </p:txBody>
      </p:sp>
      <p:sp>
        <p:nvSpPr>
          <p:cNvPr id="24582" name="AutoShape 8" descr="data:image/jpeg;base64,/9j/4AAQSkZJRgABAQAAAQABAAD/2wCEAAkGBhQSEBUUEhQWFBQUGBQUFRcXFxYYFxcUFxUXFBQXFRUXHCYeFxkjGRQUHy8gJCcpLCwsFR4xNTAqNSYrLCkBCQoKDgwOGg8PGiwkHR0sLCwpKSwsLCwsLCwsLCksLCwsLCwsLCksLCwsKSwsKSksLCwsLCwsLCwsLCwsLCwsLP/AABEIALkBEAMBIgACEQEDEQH/xAAcAAAABwEBAAAAAAAAAAAAAAABAgMEBQYHAAj/xABMEAACAQIDBAUIBwQFDAMBAAABAhEAAwQSIQUxQVEGEyJhcQcygZGhscHRFCNCUnKy8DNikuEkY3OCohU0Q0RTg5OzwtLT8Raj4hf/xAAaAQACAwEBAAAAAAAAAAAAAAABAgADBAUG/8QAKhEAAgIBBAIBAwMFAAAAAAAAAAECEQMSITFBBFEiExRhMnGBBSMzQpH/2gAMAwEAAhEDEQA/AMlJopajmiGuwZjs9DmotdUIGDUIagoRTIUHNQ5qCjAU1As4GjZqAUIooVghqMGoKEUwgIajBqLRqYAOahBoAKGKgLBzV010UMUwp00OauAoYogs7NXA10UNEFnTXBq6KGKILOzmhDmuiuiiSzs9cWNdQRRBYOagzmuiuqUSwwc0bPSYFDRolhs5oQxoAtGC1KBZDsKLShosVz6OgBFBFGihAo0CwAKGKEUNGgWdFCK4CjAUwoAFGihApRLZJAAkkgCOJOgiiLYmBRgtWCx0Bx7bsJe9KFfzRUhY8le0W/1Yr+J7Y/6qX6kF2iaX6KhlowFXdfJJjB57Ye3+O8vwBo//APMcv7XH4JP97J+FK8+Ndk+nJ9FGC0MVex0FwS/tNq2f7ltn9zUI6P7HXzsdfufgskfmU0j8vEuxvoTfRRQtDlq+izsROGNu7vuKPhRl2pslfN2fdf8AtLxHuY0j87Gg/bTZQgtdlq/jpdhF/Z7Kw4j77F/etLJ5Q3H7LCYO34WpPvFI/wCoR6Q32ku2Z/awrN5qlvAE+6pCx0XxT+bhrzeFp/lVyfylY7cjW0H7lpR+aabHpxjn87EuPwhF9wpH/UfSGXh+2Q+H8nO0H3YW4PxZV/MRUhZ8kWPOrJbtj9+6v/TNFvbdvsCXxF47t91/cDROj+zXx+JW0pbIO1dckkqg3xPE7h3nupfv8j4SD9rBcshekXR18Hd6q4yMSqvKEssGRvIHI1FFavvlawK28XaVFCoMPbVQNwCu6gVR8tdfDJygmznTSUmkJRXFaUy0EVaJYnloctHiuiiSwmWuy0eKNFElgIKGKECjRTAshCKCKORQRXOo6IWKGKNFCBRoFhYoQKMFo0UQWFAo4FABSirTIRgBae7KH19r+0t/nFNgKe7MX663+NPzChLgC5NH8oeAxlhmvWr99rDE5l6259UT6dU5ct3KqIMc7+dcdvxO595r0JdtBgymCDIIO4g7wQeFY/036DHDsbtkE2SfTbJ4E/d5H0Hv8+1Z0oT6ZVms67p/XfXdUB+hSS4gjfQpj04sPWKraZenYr1VCEApH/KKfeB8DRX2jb5+w0NyDlVpZRTBNpJ3n0Uf/Kg+6fYN2+hTCPMuu/hSyJUU+1SCOz3anjRG2w3JR6TzipTATbN8KKt8D9Cq7d2u/Arx4HgaRtY53uBWbQn50yiAnnuteYKkmYAjeSTAArceg/RYYLDBTBuPDXT+9GijuXd6zxqpeSvoluxVwbpFoHnuL+jcO+eVagi1dFUZpysyXyy2f6RYPO0w9Tn/ALqzsrWp+Wazrhm7ry+1D8azEpXf8V3iRyc202I5aArS2Wgy1qKbECtCFpbLQZaJLE8tdFK5a7LRJYmBR0FDloyCiCyr4fGhtDofYadRUIac2MaV0Oo9tcHF5PU/+nbnh7iSUUYCi2bgYSDNKgVuTT3RlewUCjZaMFowFMLYUJSgWhVaUC0RGwoWnezh9bb/ABp+YUiq072ev1qfjT8woS4AnueiuJ8TTd7IYFWAKmQQRoQd4IpzGp8aKbfGvPs6JjnTroUcKTctAtYae8oT9lu7kf0ctuvBr1bjcKr22VgGVlYEEaEHmK8qY5IY1LsugwbV2nHXab/1w+VRiPrSl1pBqUWEhaver4caV6z9ew+yovCMYpz1n6/Xd7qWiDi5c08PeNPlRWuT7fbr76Qa5+vZ8qJ1lSiCrv8AH2iakeiGCF/aGHtMYW5dVSe47476hyam+gkrtPBmD+3s8ObqPjRoDZ6kwuHVEVUGVVAVRwAGgApwFotulFqxGRme+WCzNnDnk9wetVP/AE1lZSth8rFqcIh5XR7Uf5VkpSu34j/tnL8naY2yUBSnBSilK2GaxDLXZaWy0BWiSxLLXZKVyV2WmJYlloyrR8lHC0QWZ2a6giuryh6cPbulTKmKlsFjw+hEN7/CoWn+xrc3PBWPqq/DkcZJdFOWKcbJgCjgUVGndSoWuqnZz2cBSiigC0ZXExInfHH1VLFDBad4AfWJ+NfzCkAtO8Av1ifiX8woSewFyeghc7R8aM1EO8+NCg11rgWdMNkkV5O2kO23iffXrVBurybtZfrH/E3vNFDwGGDtZrgXn8qmb+x1FtiMxhSeO+OOlMdk2iuJt8iRBHeKt+0F+pufhb3VtwY4yi2zN5GWUZpIrvR7ZyXEYsDIaN55d1TS7FtfcHpJ+dMeicRcHeD6xVgyVpwwg4JtIy58k1NpNjFdl2x/o19XzpVcEg3Iv8I+VOwlCErQoxXCMznJ8sbraHIU82Z2b1o8rto+q4pogShGmvLX1a/ChP8ASwwfyR6EAo00RdaMBXFR1Sq+Uu3OAbue2faV+NZBkra+ndvNs+93ZD6ri1jZSuv4b+H8nM8v9f8AA3yUUpTjLQFK3WYxuUopSnGSgy0bAIZKHLSuWuy01kEslCEpXLQhaNkMxY0FDQV5Y9SARUlsNQTd3/sniBOvZHumo2rH0Jtq1y6rRBtMDmLQZdIHY1ox5EnwPUsoLduCxbKsgqBw8aTxGIW2JY68AN58BTvaFsJIAUZVbRc+kDSc9VuzbDMCwZpO+RrA10InlW55XjgjGsf1JNsPjNo3G0AKD2xv1PCjbAH1p/CfeKG4855JOgAzSDooAAB4ARp3Ufo8v1p/D8RVUJOU02XTiowaSLAFp3gF+sT8S/mFJKtO8Cv1ifiX3it0nsc5cm7nzj40pbWkypzHxpdTXCOoGTeK8obcWL1zud/zGvWKDUV5T6QLGIvDlcufnNOhodkZsl4v2ydwYVdL99TacAz2W4Hke6qbskTibYP3199X25gFCGFG5uE8Dzrd47elmTyq1KyC6JkEPHDJ7jViyVB9EkguIjRD+arKErRhfwRl8j/IxDq6HJS+Suy1bZnoQKUF5YVvA+405CUV7c6UGwrk3XBvmtqeaqfWAaWimWw3nDWTztWj/gWn1cdHYZE9KrWbBXx/VsfVr8KxhkrcdsJmw95edu4P8JrFWSul4b2aOd5a3Q1y0UrTkpRSlb0zDQ3yUBSnGWilaNgEMtBkpbLXZabUShLLQhaVy0IWjqBRkxrq6KCvNHqjoqydCbgFy5JOqR3HXjqOVVurB0SHbfwX3nvqXQGrVFsxeAW59o6gqYBO8cyTyo2ztk2rJBXMzT9oWiBPEBlkGmZw11nMXEtrprklo8XMTR8AmJuL+1tgAkBoZmYhiolZCroKWU2+WKoJcE5c2fbuT1iG5miS5zQBuCR5g1PmxRLfRe0pm2i25AGgLeOreinVgQBmOsakDiN8AjT10+tkH9Dxqu2uCfgg9q7OFsKBqTmJMActIHD50hgE+sT8S+8VJ7e1yeB+FMsAn1ifiX8wrpYZN4lZz8yrJsbaDqfGlFWkp7R8aWUfqK5xsFbXCvK3SZf6Vf8A7S7+dq9VW68s9KR/S8R3Xbv/ADG/UU4+Pshtlf5za/Gn5hWmG3KkHiCKzbZt8C9b7Kk501I3doa6VpWRiPOA8F+ZrVgk0mqMvlRTadla6JWQHf8ACPzEVaMlV3oyCbrEmezG4AaOeXjVoirsUviZ/IXzYllrilLqlcUq3UZ6EQtBl3eNK5a4jWpqComt9FWnA4c/1SD1KB8KlYqE6FsTgLM8Aw9TsPhU5Fcw6YnfSVI5gj1iKxJkrcYrGMZZy3HHJmHqJFbPGlVmPyVdDMpRSlL5KApW5SMLQ3K0UrS5SilKbUChDLXZaM9xQSCQCOBInXdpSFrES79oEDLEQY01EjjQ+okHS2KOQNT+p0FCUPdUdtUyCys4IB+ySpA1gj4iKcWsY2UEhQDuM6ERIMGCKT60dVMsWOVbIy2goWo9qwWmOFcY9AJipjYWMFpbraSACFJ86J09tRBEb/T3UZIn73LWKDIX3ZGON22rkBSd4XQDUgfancKk8HYyJAkxP5j+6ao1nb99nQKVQDKoChEEA6TlAk951p1jdp3hfuZXUZWe2CbiqcmY6QWGnopaIXl7uUE6bnAmBoRJjdyqRzZQpkaldx4EieI+Pgd1ZY2KulFQ3bWVDKL1oIU81AJg76G30pxNq5pezCRIJzpuG6dY8IpdLBRo+2N66zoT7qb4AfWp+NPzCq3iOnyPlzIRpDFTx0kgGDHpp+rWFv4c9YXF0hTkuXJUsyZVcEgrIzbuVaYT0wSMs8Tc7N5G8+NOrZ0/nTTDYUIAomF0EkkwN0liSfEmnlsd9ZUWsUSvL3S7TGYn+1vf8xvQa9RqK8vdMUnHYkA69deB/wCI3r8N/jVg0Oyv4W2RetE7mdCPDPG7hqDWrqtZ9sHo7cxV+zbslWYSx84ABXJJaV05emtnw/Qd5l7iKBqQJJ82QATAmSo15nfVkMqjdlWfG5tUZr0XQnEFQDJDDjqesgQIrTr/AJP7vVBldC2udSQAkDdm3E891TvRfojhsExNle00l7jEFtSNAcoAXskwOfGRFkRzHGSe6QJmJAIPAaUizNLYaWKMnbMpvbFvWwTctOoBiSpiZjfu30gcK0xlM74gzHhWv59SSNwjcJ5mCd4mBGm6ilwAJ8SZIHMwZ58Cdwqz7gpfjL2Y11dC9uCR+udXzaWysCxLG4ls6zluIBzkgnfp/i9VJxhti9dFt+sRWUBpUgjq0MggwN9PHMpFcsDiaL0EacEvc90f/Yx+NWE1V/J1ezYRtIi64/wo0ju1q1VU+TQlsErJdvWYxN4f1j/mJrXKyfp5i0w9+9cuTlDKdBJlgIgeJq7E6ZRmjaRGZKApVQ2v09iBYAn7RcGV3bhuPtomB25cus4uMu6AFcMNAd6g6bquedIrj4snzsWbbONGGtm5cW5AAOiGO0QB2jC7yONVb/5s9wNktFdwBAzsN5kgwOFRe30Y9Zpeicwm6ptwSDokTHIcKceTy9F26uZxKA9jf2WjUSNO1VTzykXx8aEVb3JE9I7jNb/ogZkBBLJ5+kAs2sQZPZjU+ipFNtXGJjD2gNFOUOGGgIgmQDrxB0qV1n/Wfb6ajNsYzqlkJiWZmIOWd6qurHXgQBzilvux6XCQ3xq3nJyG6q8gAO7UqgFJYnpS4gdSjlYj6gnu3kfqahsbi7l49pMZHACQB6MlMmwrH/RYv0k/+Opq9BUF2QMV2WlXEa0mPVVBpAFGtvBnT0gEekERQZaELx0qEHeDOa9b0AzXE0GgHaGgA3UO09brmV1dzvMjtHfU90Q6HXsSFv22Qi1ckoTDMLeR3IPmiA431D7S2U9u6RcKLLMCQc0EQSGygn7Q4VK2J2GW6B9rDD/dO3vtmo/EGbmhB1GqDKOHmiBHqFOrLKm68n/CzfmXvprcM3d+YFhrETqOA3VEQUx5Y5c2fjGczy3cql9jWwXsEZf86sDsljx45+PhUJiAJEZePmlvbmqx7EB+oLHQYqw0l1aFB7W7cIoPgh6bB1PjTi2NKZK86iINOUP6ikspodqK8s9O0/p+K/tr3D99uIr08MWB31nm1fI/YxN65euXritddnIVVEFiTAJBnfR1IaG3JiWz9rYrDsMlx7YBAOVgNCZIJGpHjWg4rFXcQoaxirkSdesuQVO8aHnVoTyFYQCDfxJG/RrY15iEqXwHkrwtoQj3hJBPaTUgQPsd1ROPaJJvpmR7D6Q7QOI6tcZeHnqSbhaFBg5c0wY3bqPtfbbW7uS9j8UcsGAbh1Ou/NG41rWE8k+CtXOsXri8sZN06lt4gACKPf8AJHs64zNctMzMZJNxxr3AEAeip8fQdTvkxy30otJDLisZM71czmEHnUkNlrfHWvfuurKG7TyRoJzEzHhwmtXPkr2bAnDAwAol7h0G77VO8P0BwKpC4ZVG+AXWTAGsNroo30U16A2+mZIOi1gRo3dr6eXdTDD45MPcuWkt3HAbi6RIAGg0PLfW2p0TwSrmfDIs9mDmY6ndoTvgUunQbALJ+iWJOpJRSeckmipLoSnxJkR5J9odbhrpylYu7jB3204g91XiKh9h2rdprlq1bt2kDZlVAACTOZiBprAPpqXZveKKdhqhhs/awusVCOsKjEsOyc2aAp4kZTPiKyjy030HXAsBmFoDvdcpKzzgTFbD1a21HALPoGpNYv5dbyXMKrI6sOut3FgjVXtN2gOWo1ptVA02zJcZdlFGaYC6Z2MdmPNIhfQal9kSbgnNDRr1aINeTLq2/jUZbtNdVLaAsSjPGfQC2GZjkIgaK3H30tgMSqXrZIQSgJbtBhCjziTl1jhQLBbbVtQ7T1IJUat13WTlidOzOmntonQcn6SQoZibV2FRsjNlGeFbn2Z9FOuluICsGs3A4IExbBVSSSVLsJzCQIiORpHoLeW3tHCHUS+R5j7eZOz3ZWXfxmg3SCiR2t0stnNajEIQSpIuLMAxGq6cfXTBcTZbCN+3IS8p/aLmm4jDfkiPqhpFS/T/AKJwzYiz2hP1qqNx0GcdxO/x8arez8MfomK7upMcZD7x6C49NSMtQJRSQkcRY5X/APip/wCOnGOu4cXG7N3U5tLiAdoZhA6vTQimd3YbLcCTObrADB3pmgemFP8AepLaWHcMuZWVsiAhgQQVGTUHuUH00wdrC4nDRJVxcA3lQ8DgJzqKQVCZjWBJ7hIHvIqc6MbCGIuNbZwgKwI7RLFlVVHASTOYmAFO/dU30m6BpgsOLq4pHclQUyaHMQeyxPaga6jhwrPLPCElCT3fBcoNq0Uf41wHfT25ZtjdcJED7JPATy0maAYe3oc5/g8NdW3VbYtE90Q6aYrDD6PYuZLTsXcZFY+aAxzMCRooFRe0OkOIvsrXWzMAcvYUedrujWY391P1sWluxazgraIeJh/q5Zmk6AmdN2gpLB7eFi9auhGd7fVlC5EAJ2UgKBw7+FSwad7GNraFwmAXkxAULrz3AU4xWPLXdLVpFkSrKheR5xZiM0zPKnmE2W12219WBJLGCGJ0aTAU79OXGn+0tjv9HS2rsxzIGATSN4Yk8BJnnxpG1Y2kZbK6BXrli5iSclu0yzmVhvIjfBjWN1XvoX0HZfo5RlY3EXExFtgVVreYK8nIwbSRrBjnUbtTaJtYE4bMHW9cTMWWG7IjSIER3T31J9F9vnDXMyFR2GRcwJ7OZNANNdF9Rql5N1fY6hcXXKNBw2z8QgxLXbrQ0kAEfU9h2+rJJnfb4cTy1pOycVjjhcRibmKcYe2wFp7jecDp2tJADMATHPlU9Z6au2ctlYCHKhcuZljIATwlROm5TUh0vxajDNba0TZe2wvZYULmSFAJ/eMbtNDQc1ZI42401u+CI2Xi8QM63mZ7oZChW52IDdqN8ggRJWNag8b5YgtwgJccJdQFSbegt5luFIUEniM3LWmmA6z6Q4JzWwQmu8KEDDuOuUeis8xWDvub/Vrea2Ll4nIHKCCSSY7Og30YJuTvgVpJG5XOlzLaNw3XYKovqAFBa0LmXK0BQp+stz+DxBd9FOk7X7t9QHLKEaGZSgnMIBUyCcp0PADXnS9sIv0K5lST1cBRmE7jlhYInuqF8n925bxr3DY6lcklAbuRnmM5LMZbKz6Tx3UI8WwNGsbT6SXEKk22btKvVpyPnM0jcoBb0UxXp7117q1t3EZTfVXB7BZM1szpB+8Ae6ntnb1tvOBU94BHrpxNlhMJH90UV+GJxyhrf6UXVYDsgOSQTPnCDBk6AiRHOPCl8J0gvKgVirkfaMAnXiBRbmGsMIOWPxCPfTQbIsqZS6wH3SysvonUeup8vZNvQTb/AEne1akIDmBzQpYsluWIDKZzwDH8qTwvTC/iFWOyl2wtyCoA7ejLnGoYAimu3tm4e6gS5iAhBDgqSjAgEaEHdBNOcPlyjJctsAABBPChukNtQ3wDnDW3ykqqKCCz5nkORDMfOHbWJPGKd9GOmF65YsvcfPIBcCGBPnRnAEGCNOB04UwxZtv19q+oKG0GOaDbYG4vMbwbYPpFDhBYsoEw4UW4VgAftMoZ5PE5iabhWDktm1OkS3bLovZLCM0jTv3VjnlJS71VxNHtKLdwFZAU58sGSZFX/wCk+Hrqr9PMSow15W/0lo5d2pQlvlTRnb3FaopuD6MYxFtXrdm5nGQl+yqG0yhCrKdxBkGe9uNWEbNw4wdw4xTZvIpewoYG3dJMMGKLBBm2deOs6aU7pRt3EW772RiLotEWiUW42TtWbZIA3VadnIMfs97cS+HCFLpJJNq4wRhlzeeOPA9mYOpmK21rqmX5oqm4f6/sSGA2Nav4XrBYtEssqoWCX809oDstpoY0I41UMLfRbSFrkE5esHVrIA7LblO7gO6tF2Dhfo9hLWcNkkAzGmYkacN9Vqx0Owt1Hz7Qs4a51t4FXUFki62XXMN4g+Bp1+5nkrE9iWVvYG5cmLidcouqFHZTVTAgjswOetN+jebEYZyc6uGVS2ZijBuzorEyw566+MVJ9HNlC0cVg1xFq9bDL9aPMZbtsZj2SYiCNJ1FSOz9m9RZ6q1lyyTqzTmnjP4Qaa6YauJH4XYOLsNNollk5gbalRugqsanTup3dxOIsqz4kMLYDS6W1Qq+UdURmUgjNpEwTANS4xDfdX+I/Km+1rmey9trZZXUqQpUnuMEjjFMpexKMv6I46xaxB66ybykQvbKBPvOQvnELMAkCprp10iOKsKRh1s2w/YMyzASsd0cfCorB4UYeH4lgCDmbsjUzlEZScoidadYraxuW+rfMyki4QqGM/akrOgnNr38qonCMpqTW64ZpVpclbwnmkHNxiBOkcPTT5cLmKzoAOMDXThJ9Q+dSmFwiH7DDxHwFSNrDKNyn+A/KmdXY+t6dJDYLDFC7l8zFWWcpjtLl7hO6KL/AJEQx50iB5w3DuUGrItv9xj/AHR8TSy2T9xv8PzoaiPdJeiEsbNIUKuYAToGuRJPeQPZT7D4Nh/Nz8F+NSqWm+562HyNLLZb7qj+9/8Amk1AZRuludHtmIXeCCdWG/fruNTGwNsfSMRc3BVUBJGvnEkkTvJbXwFI46wcZj1tCClgS+pKzMsJjnlX10ph8ALW1XQFYuWy50OVSYYjWOIn+9RaVfkVSZaQgIgsByjTf7v5nnVC6L4V2xN0O5JtKywTMsTk48In2VecQi27TXSyZUBYwN8DcDm3nd6ao2wLVy3ibN54C4s3ADv1zcQf3sp8DSxXxYzl8k/RoSIk5hBc8YAkgaS2WahsNsnFJbu20xARLrXGYL/WE5hqknQxvqbs4Kdzz4Bacrs/95v8P/bSKVAaTAwghAGMkAAkaD0TJp2oHf6zSI2bzdvWB8KH6APvN/F8hSBHSx+ifnRgR+i3zpuMCPvN/E1HGzxzb+JvnUAOFccvfSgbuFNFwIne38Tenj3Uf6CvL2miAVu2lcQyqR4e48KiMVsV0OayZ7vtejnUj9BTl76N9DT7o9QopgIfD7fZDFxA0dwDD2VMYTa1q5uIB5NAP86Le2bbcRlAPMQD/OoLGbGuJMDMOYBmO8TpT7MBax4D2CoHpbibot9XZDZmHaAAZHVmFvLyLZmWARzNRFnGOn3SOTAEe2pbCbdtyM6BToZABHo4imWzA0Zb072ZdtbQupdWHJUgDcQVWMvPl6K0XyV4C3bwN7rlFu+XBQuCrQsdkgjSQ0zMHuy6yPSa+uJxFq/AYC7AIjzDGVXPHzZ8SKY9F7ZGGBvLmZmcywBOXNCiT3Cm+pT0rgdwuOt8sny45r7KYtsuwZMQSZMMw19DUqVT7i/wj5UUon3F/hX5UEV0Ewmy7NpmdBDMAGJZmJA3TmY05kd1I9Wv3U/hHyo30dD9hP4RTAFwBypNwOQojYa3/s19QpNsFb/2YpkAplrDDgPYKdDDGjHhSvCksvCLhqVWyK6uFKwimWlUApqKV/lSBHQYUZ8rKVYAhgQQY1BEEU0tbv1zpwm41CDLZvR6zZzi2XAcyQGHoAYDMBrzpT/45hc2Y2VY6asWbd3Emn1vjR/nQt2CkNsbsm1csGzlVFMEZFjK3BlgbxTYdFMO2XrA13IAq5iQqgAAQigDgPGpe3woG+FBSZKQbAYC1bnqra2wdCQoEx4b6fKn6iut+aPAUYfCgwBltg8fZ/OgNocz6qMPn8aV5eApSBAnj7KOg/X6Fc3x+VCaJAjt2hrvB5cI+dDJ5+75UUeePT7hSh3GoAJm8aEOe+hO8/rjXLv/AF3USBS7d9KZj30B3UVaIBnjdjpc3DK3Mbie8cagMVs5kMEc4PA1cE4012t+xf8AXOrE+hTP02LcVs4v3ZnMRMIRMgBdYjSJndUnsVrlkBWuOyrwGWI56gtJMnRqOvHw+FJHj6adq9w6nVFksXlfcw8Nx9RpY2jzqrYXzv4ffVx4ilaoFiPVGk2JH/ql7/69dM7u40UQOsn/ANUOUxSFrd6qfpu9XupxWf/Z"/>
          <p:cNvSpPr>
            <a:spLocks noChangeAspect="1" noChangeArrowheads="1"/>
          </p:cNvSpPr>
          <p:nvPr/>
        </p:nvSpPr>
        <p:spPr bwMode="auto">
          <a:xfrm>
            <a:off x="155575" y="-846138"/>
            <a:ext cx="2590800" cy="1762126"/>
          </a:xfrm>
          <a:prstGeom prst="rect">
            <a:avLst/>
          </a:prstGeom>
          <a:noFill/>
          <a:ln w="9525">
            <a:noFill/>
            <a:miter lim="800000"/>
            <a:headEnd/>
            <a:tailEnd/>
          </a:ln>
        </p:spPr>
        <p:txBody>
          <a:bodyPr/>
          <a:lstStyle/>
          <a:p>
            <a:endParaRPr lang="en-US">
              <a:latin typeface="Calibri" pitchFamily="34" charset="0"/>
            </a:endParaRPr>
          </a:p>
        </p:txBody>
      </p:sp>
      <p:sp>
        <p:nvSpPr>
          <p:cNvPr id="24583" name="AutoShape 14" descr="data:image/jpeg;base64,/9j/4AAQSkZJRgABAQAAAQABAAD/2wCEAAkGBhIRERMUExMWFRUWGSIZFxcYGBocGhgfHR4dHBsbHRsgHikfHCAkIBkcIS8hJCcpLSwsGiAxNTArNScrLioBCQoKDgwOGg8PGiofHxwsKSksLywpKiksKSwpLCwsLCkpLCksLCwsKSwpKSwpNSkpLCwpKSksLC01KSk1LDIpNf/AABEIAHgAoAMBIgACEQEDEQH/xAAbAAACAwEBAQAAAAAAAAAAAAAEBQADBgIBB//EAD4QAAIBAgUDAwMCBAMFCQEAAAECEQMhAAQSMUEFIlETYXEGMoFCkSNSodEUYvAHgrHB4RYkM1Nyg5LC8RX/xAAXAQEBAQEAAAAAAAAAAAAAAAACAQAD/8QAHxEAAwEAAwEBAQEBAAAAAAAAAAERAhIhMVFBImED/9oADAMBAAIRAxEAPwDS5brJqUpLw2soVqCQbHS07kRIIIMETtGPKFeoznQzAAdoRaYhRA07WAkWB5xa9MJTbU1RSVKmU1U9UiWW8+0wYviunTo6u4iDpDEmFYaUFwYuQIAMkS25jCf0f4GUM4BBAOuB3hiWNibiIHuCIk7746Xqq0AtU6iWdkYqAQCYYWDATcywPPIwj6gXokiZhrGoWmIUgwdz3GYiI4wHmcwpJJepAaQFgAXkAEnx+qJFowkqGmkHV9FtGomQVDMDawDKZAO41bwvtJur/U8aitNighQxuLSBLmQLqR8wZvbDnOqXk3BJ+4lz3X2su/tfnbGhz3R6pVRVqIE+0hAZlTOzdk3tvE2GLMh5N+A2e6t6z2IliAESWJNhAA+Ad/OCsrk9TrNOqV0iTpYaiApNiIJgjwIuJi13RaKZdamlwxYyXY09VKJAgXJG7GBJiIthrls+GpoSQwPHpyH4lpOoXJiNhbbE5QqTfbAR0mkVOoaGLFQWYFoBiRtAMSBxE8nBzWAiogAFgpMgfGmJ2/OLMy1Rh6moAKbqWIFgJIvsfxf98CMzAE9gMhiQQZVSARJbmLefF8BfRDDLVmZYJRlII1argNeJEkXU8/jFIfUohwQpgKVkjwNLEMDF7zthfmxVqVERfTVyp4ldIaGtqB4+2duL4poUYLGqGDjvhRK0xG/drJNx/wBebDGgh1QLFjwKRYNsQYLGTzPvgepSRDdZi5hVT8hQIExMRO2+Lc/1JHUAxCgMEIYBYB3YDYEbGBxgShSp+nYpTLEqCGPZEk9szIHm4k3xGVdBOWz+l2WoSLRpndpIIkkeP2j5InUTpJ0rTMndtIkj/KxNwWA2PP5G9M0nn1leC0FkJs5VovuACAD/AJm84qGXNRgNVMkuCNNMAgAQLC4WRJ82nFSRqMMvmQoR1q01CrqK6Ce4WIkCNIEi0GedwTqWbplQwZl9WLl5k3i5EAwVHMwB8pqWRqUaZ0oFlf5eWkEEna8X2uB5OBczkGhVmkaalY2uE+GvB0/N/JjSko7ouFqVK1MI5hxEkX8aoII7blTE4TdWzJzAFV8vUMgQq0g4IubFmEn2E7j3wq61S0ZckkEhkXjgPf2FjGE3T8w7VSFlm0NALCb2JuSBY/nxGMkKj6jVbuZvUBWoaUzE0h3QBEg7kcA8TIDJmChFn02AbtYjuL/a1hJvuT907YVZWkSmix0ySQVKkTpNtxAgbe+G9DPVWBcFgSuiacEHwT3AkiZsbD5OLe+wA2d6brUFzTSoCECXFzfSdK77gXNwfGMb1HLvSYg6oYydQIi5FzsRvBBgiD7Y+lf4J30k1FIi80yS1h3DuOkyJE3EYi9HViyMzfJWBpnVpXuNpJlgN+NsVMOlT5Zlqo9RGYSgdS4PKhgW2M3AjjG1/wAR6klwSIbWATquV3AEOeJWCwg7hgbOt/QqlWfLudcGVII1eYP6SRwbG2xvhTkOsI4YOdDAaS1/8kGZ4K/0+MZ66qDjPFxmtzdTLqDRgeoFgtcGSNRI7YJE83M33JwCamsQiqiqB5IAkSZJkm+q+4B+cKk+pA+aFGmGKuxG6hj9zfwy6gqd4lvKzEYZ1fVrgMlQbFTqpHULzBgfcJ08fbfgmT6Na+Fr16iK2r1e5pUKVKiAO1irAybH4IscWZNsw7SoYwbgBA0ETYNN5mGm8Y7FIMpmmaQUjSaY/iNtJM7GL3HNrjDSicspb+HGm+ptV+ZUkyf6HEqF2VgaWqM6OTP2xGmZMAgyLE/02xSOmrUemdLKRIKnV9t47SAZkC4O3InHubztM3CgfBYb7neJHHz7zhazs5+6o9ojUQDB8ggH44xkjBdPL1GWab9rGOwSLG8kfkRB3xclEelrDaqR3hztIHE+0X5uNyRMn1I0NCPpBAI1PUjUojT/AA9Mjjbbc748q5f1AohlBMxJDc9zfaG21Rx+bWELFo06hpKlQCSQAKlRnYgAle3T9qiB7c8YOoZZkdnYRH2hvUUW1MRJZgbz3HaTxhf/AIJl0kmqNRgN6iH4CGQEAv5gCcWZHK+kDTViRuFqMGczMle7nUbgDycRmC8zUNXQyxtPbNRdyPuR0/NiPzsEWdYGtbxY+upO/BV/PvOCK9HQLlZWw1JqUTJggH7jMg+d98Ks2uZV6bGvT9MyAqKQGk90NqJBuq2gQPxjZ8My2lnQW73XSPuIqKwJANv/AA1Zrjjf95nU0ZS2ujP/AKgJIMDe/Mf2xeiB4IDtUghyATp8AEiAe0H5JnfEzubKUmT06pDgxJEgGQW1GwgkRuP3xnn9RU4L8xQVyATVQDYK6aDtMlACN44+b46bpjNTaKjlRcKHAkKO0kwYgAWmbfutp1lVQ1WpK2KvJBBMn76d7jyI97YMoFCrEVmKrc91J4OoGZYahf8AmxG0jQY1HrVBSSlVZD9puBb9O5IkQb2JPtYVNRqV9DGtmIsEIUIwL9pZxpIjskwZAg2mcVqA/wBtV27mEq9MXsGjSvM3BjHlSg0HvJGmG9QG433Um1hv/wDtTRGmEUq1RGP8N9QkSJJYrYXN2G20GGG04wfXMo9Ks1jpdmqAATAJus7GCYJ8EHnGyAqMCxqU4BALBHYBngKJPLEj+n4S9er0jTZGrAsyhlC0o3EqS2rtB+Jg7bYaaBpdCLpeb0V6VSB2NJgxaCCBM3g244NicfRugGmaIaop7iWUgMRpIEGxtPgmRj5iUG4I9xwAdoN+bY1/0PkUqU6xqsV0OoU63AAZTYaWAFwf3xNSBxruGrq5ekXpFarKqkl0hv4gI7Vme2DcETOLWFCIFQ7HZj/fAf8A/Go2jMsP/ef8bt8H8Y6boYIOnMuTBiKxOwkbztjnTtAKpmsulwC0fqNh/wDJrYBrfVPFMD/dGo+1zA/bC/qGXo0kNXWKpUgEyxudgD+on2MDfB2QqEU1ZAnexOrRcL2kQD5m+rn4w+gjzplRtILo5nTpPZYH7pJFr/vf8e+vVBWdM+neACC9pI4072JmdPvgA5IkyDUFxu206ot4hYPiV84rbKGNWqqLbTJsqtt+Yj+YHB6EMM1nKOkCrGiQ12I1ESwJUDcEH5/NpmaNKmrMKegLHeGIiVlSBIWdiNUySOcZTqNZKLujGWBPAbnlm324HGFmZ+oXDXVCoiBEjYwxJvqvvwdoGEv8A9JGxXrFVIE+iALJUUu5gSe1e8f70ySLzOEnWOo6yNbKxBLKGpuigkCTA7nO37C+MnW6tUU6lZlDj9JYA8Ebyfz5wSlYZmtT1SiWBgkwALgFj7ebfi/STsHKjQdUZquijTqaSNM6rVCCJLWCCLj2DfnDuj1o1aFNPRqrUVdEaZsunv7lHxAtcbgzirJqq9lGoo07KKV5a0mNRJMgCfJ5Mj1qlU6u+mdXaSy1FMXAI7RBhgJ/zfAwLTok0ZHpvUPTBUsQJlQrQQf1CY2I42m8Y9zWcZzOq20kCSJmDAE4T0kLGwmN/acM6WXJWYJEfymP6TgvLOVbUD+l9VajJnUpMkRGx+ZHzhtV+sXIgJT1GZOmBBt9oO998ZYNcDQ0+Ngf6f1nB2Uyetgo1w33FBqC+LMRPj7gMTh9MtPxDJvqpoUBEGkQSCwJNr8i4WIthLnpqsKl5YDVMnuiCwPgwLcXwYeiuG0yszHdIPnaDb88/nHdDo1R7d0kgQEb8t22I5iZPthL+TNafoopUmsGB2ne0fjG9+g6lKmlfUwTUUixOwebQY3ETEwY2OETfSzIxUs0gT9kSfB7tIH9fYY13+zzJmk2ZUkGRTNiD/5sixPnG072XOXljXXQO1ZY8XH42/1OLaFWijMRVp7EbgECDb4+cYb68zdWnnNNMimI1GEWXLEklpBkcAW5x9B6dQQ0FOhYKkxpH534n3wXmKnamB66qVlpU6Tav4kk6SEMI1geTcn4w0yeUrJSRfUSmllBVSWvwNW2K+qVdJQsIX/EFVMQADTdR7QCPj9sH9QUeghuNLAyFkjf9vxfjnCpI5TM/wDaCquumCGIchSd+zWL33Bk8zN8AZT6tqKCKh1gggA2AJAUm0T2iPm++C850SkalVhUqq2skCFNyzagLbSbEz+cDVvp6mSCoIsJliZjfeIvxHjmZqyn6c3yF/VM769So8HucmPmSJO0xb8YHXLAqQ0g8EDULTJ8QZEXw5rdNCoqqSzMxkFDpQRuG2NhtAM2nAlDpFQtCsGBJgzpm5AOk+Y23wvPAwX1cmpsBteSZn23tzjxyQsj4AMT4AjDet0DMiO0sDItvzaBvikdEzGkHVTExCs8NckQVI35N9sc636xKr8FtLOvSNiVY+D8ED3JjjDTJ/UNRQfUBI4JgERoiwEW0Ab+PGBOodJqUmBcKpIMS1/BiJmIP7jAVVYP3T+P2/0f2xG6blpGk6Tn6LRqVVM7UqNAxaxmoGm9tIA3JJO2G9PqCgkaKjajpRXFBQ1rWp0wwbftUnGKzWXFOSDpJjtLjUAbi24t5GLx191AAeI5kavnb3F5xbOmbm16a3MZlS5LUgnBBDMRBJIhmUc3nbC40hVEiq7LsJLwYtddZX9rbRGFS9Xdp7nYkgzdifFzcx7n/gcWr1qooizcbkmfHv8AAnCz/wBEiPVG/Tsv6cAilUIJIXRpWNyNKmTG8kkyb4JqdPeq+rQADbQqxSEcw0km+87/AJxRkqNaoaeptBcEhfTOoRIGoN5I4vtY4aZRXUBatSk1QW5EbQPO5YTE/bvcYvK+ISBh0rSLqtuABPHH5H74f/SaaWrQCbKOALFthPv/AMPGBHrghe5FIILDYx/lleb7jYWwz6cHC9jU1mJDGTHEQD/onkYLbnYojMfX1Gc0pI/QN/HfjZdEzSvlqbLJUqYMG8Ej9/nnCfq/00M28vWpM2mIkgRfaDvO5k8SNhjqnm62WoCll6Qq+mGCgB4sTImLk3I4bbfBfhRV9S5TWtMEso9QPsButQck7hr24wXTz1EBEZzZdgW42JIsdiN/2xmM99YvXQKy0gsfaBY+AZmRfYEbYa5fqOWNlZAVAY2iJ9zAniASfnGXZluqU5OU11DDQskrYSwkAkgiYPmbW2xYvTSCCH7T+nT/APbf+mF+f+qyGK01U+GP9p58b82xxU+qD2gIFiCTNjvwfc8k22jC5wHLIXmcvVBGkK6mJgwQPNz3De0Tbe+PKbIAwWowq7MukxpPlptP8pAmDGK8r1QuutgYLFGbVIE/aY3BM2JsdJAMnBOWyVR1Z00nuJOq0Db5YTHduGBB3x0Wr6X3wDrUCm5083txMxPg4qpdaeNK1nAHE2/54JzHRFZu/UWNj6d1TYamBMxAvuTHEYX0+mrRbVVQtSANnIAViIWVpvriTvIi2OetO9QkYv6h1NC2mopbm83995/b4wFnBSNOUgcqtiov/muLT/fDfp3R0rDsqLU0AGrJQEKwOnRAcmY/lHODs79LUSKQPrIzqC0vS3gxpYgE7Ht0TYmBGC7ScdQ66dn6Q9E1K6lahZ2qCkQ0qJKPUP26dQEAbiZuTimv9PUalUtQqUaVIorElhq/iE6WAbZWiAv3EzYYZp0nJsxEdoWQdc90/ae7zJmPzjr/ALK5YqQNajQGMN+oGykX23BH74tOjyLst0NYWmlSlUJMMVpQwa8gEnTED+Uk3P6TgnJ9ECKZR6dW41TcqbzY7+9hFoMzgur0bL0xFKmvqnSP4iufNoBDXAAkEETN8d/SXVKeXStlxXaqwPaip2Ujv2/pCy0fduvxOvwkSJl+kMQzF2SDMMtQDwBq1QfMcftj3JdPShVqh2bUUIDmYaSBpVR3NKljaNtwWkNMxn6uYpAKpFxLawGk7BRI3Bje/jAVPpwQXpOxkggyFEAX2lheNxthVs0QRkc/UUaKZB07hkIDSR9qgly0CJAUf1JszCs1Y1Rq1CnDUy8i0ydIErfYtyTijNO6INR0I7aVAGibVGFwe7UAqkSbi28Yrq9INYQjNSU1IFSIZ6agBO0wSbC7RsT8wpZX+pyihBTJYKJLN2D+u0cyfjcYqDZmow9SsKV40qYM+NPm4EAbRxhvR6FTVVVn1IqhQG5A2DeTFscVFo09RCiNoIkECNww0+JiOPbCS66DVYYP6l+k816tSslMlWIaNQNSWALErx3EmPIJFsLaLsjhKlivayuLqfEGwON9V68yLIQO5btbS0KAp0jffe5Yjc+RjHfUmUr1nWqyXghiqqIuPu0gCb2ubc4noNZ/ULc9kjl9m1TsQRI9jHP9jgD1D7x+d+R84aZ3MhgUI53g7/68YHpalidQB/r/AHJt8Xxm0Fod/Rsl3QggMpbuHFgbHcHaIItjQ5jJvl9BpB6lJSNVMsTUWYAqU793IdNnBg8Rj+ndUKVA4AMWJ2sd9v8AW043XTOoLVpqVmNr7zGxG2qONmFxfHNa7OuGmoVZakhqPUHph2fTUUNKs+ntibhWjVpItsJIMlZk+mDUKU1WJlQZ338z+JwvUhqp1U0dezU899P9SMxnvSZlrNpcXJBBP6iahCpUaJ7SFtpEgb7neZnFaGvgqyPS6uXSsKTBtUCkrBRHljU3aZ520iBEkLfq/o2YziUhCK1OQysw0sTp23tI5/G8Yc5zPNQVTZ18mZF41QAIQCAb2mZwHn+rMWCurCe46BESIWWkwNVvcjnES1ai1fp70rNNVRSWAPrd6Aagjju1SAQQQQItbnDT0ZBk/pqAn0+0nWIa23+URjIdEy1N09WuqCmCRqIgQLAKxENfePi2ND005cgNTorO8srjVO4Gq2+22K0ZF+cK05ZmhGOntshNpFo37rHgkXxXQzFRURqWXBp9ukiBY/cApg6iY0mI3JmQMFpWZQCDoHliJPiTHsRF9/bHJiq2mXj7tV12jTH9DedxjLozKaX1FWAWcux2usxMkGCJECBHvvEY4rdYrGVRDSC7MwEASsEgyb6iIA5QzuD50jKMrVNVRqZVAHFiCWeoW3mFLSQx+4lvBwAmTd6csrAimdSM4bSYqAcKH+2mftvtxhcg8QrofUUDktV9ZmXUD/JvrIJHa0KqkWmV8YLzH1OjAilo1aiD6rBZgX882uREczjOZWk+sAa/4iPpFIAFlYgJBIMkyCvwNt8dvRpqxFVQDyauWekTAJ+9GAY2uxEzwZxmq6TtB9bLNmGYs0kg6AKyBIF1DOjELIvIWJA8jBXTcymg+tl1p1SSQ/etMAmRAaVpkC0TEfJwiTp1GpJUUXCwQqVqsgEAw5ZSt4JiBa3E4Z0wyLYPMQNL0mK24GpCRta88AnDCh1RSvU9NqVOnUSe5mZSogwY0sLi/HjBkKlQq6shbuISCoBJUHTI8eDGGfT8v6VNV1M0Xl/uuZOr3Ex+MVV8sGrhiqt2adJAv3G8m1gx4/bHOpD9M59Q9ESv2jUQssjAiVkQZRZtab3i0A3xkuo5CvQVTVp6UaQhkEGPABkeRIHxbH1KrVSmiMwpUyRADOAkxJUHkwGNhMKffHXW8rTrZeuhCkFHF7wwUwfYi1xfA1GR5Pixt9skcRvP/M3wb0zqJosWWNoI8zG/5Ag8R74BoVwRKm5Au3vx4/1zinM1Igg9vjif7+2B70cTQZL6jIqBjvsWWxFiNhZtyYIgxjWI4qrBYIwW5USsXjSbwDBNr7i1sfMEcWABJ8TuePzh50nrlUPpfUylSF0braI+IG3MY6J/TpjRuK2Ro211BImTIB2lr8SJ+JOE2a6doEeomksC0nRBAZlPd8n9zbBmU6tq1ioSR+nVBcAi5AIhiNiLxAtivN9IZiWSqYYdoMsCfMhQFJ5PJ5wjqLqSqW1rQZ3jcBmYCxH8V1Cm1oAWI2wxX1yHYqKAUSSSC0RqB3NhPziYmK/TEpoAQRpJJs1R2GkEA37CRBXjyfjB+Sost3q6pFhTQKluQx7jqn4txj3ExN/ybPZTkM4lCo2iWVkABZSpHp6t2uWESAANyTcnFydfpO5ctTdkKiQrlgpmWjchYETv+BMxMFOmeYK+u0UqMj03Q6dWpNLorzo0rCiQoIYk23Ec4oylarcAZ6lAsEzK1F52V0BO/PkXtiYmG3EFoMfMOGYPVYwiz62VQgyu/qITqNjqWLavfHdNg7KP+7tsRpNZHBDA2Wy2hSBe+9sTExk6hPMZp16jTYiGHdsbgGSYuRA/OA+p5Wq51UqoRwIXRcxzLjWBvbt8+MTEwF6R9Cul9O1FqUkZgFksKWo6DufsZQAfUOogQWBItOGGZ6fmBQ0PVRCWj1FUpMg6u3uBLe42MbgHExMdEQylP/Z/TJCioVmwt2jgRJ+0RFyTcXgYLzP+zhALVWYAxAVTJE9sAiDqHM/0OJiYLSZEkY/rnSP8O8jS1MxpcFCGldRspMHg/wDXChuomTEeAI/sMeYmBxTBrpjroX1Cq1Aa0lCpU+87Ez4nf48YKSmjFG9QAKdd5XuggzfixniZtGJiY2W/w6YdXZ//2Q=="/>
          <p:cNvSpPr>
            <a:spLocks noChangeAspect="1" noChangeArrowheads="1"/>
          </p:cNvSpPr>
          <p:nvPr/>
        </p:nvSpPr>
        <p:spPr bwMode="auto">
          <a:xfrm>
            <a:off x="155575" y="-547688"/>
            <a:ext cx="1524000" cy="1143001"/>
          </a:xfrm>
          <a:prstGeom prst="rect">
            <a:avLst/>
          </a:prstGeom>
          <a:noFill/>
          <a:ln w="9525">
            <a:noFill/>
            <a:miter lim="800000"/>
            <a:headEnd/>
            <a:tailEnd/>
          </a:ln>
        </p:spPr>
        <p:txBody>
          <a:bodyPr/>
          <a:lstStyle/>
          <a:p>
            <a:endParaRPr lang="en-US">
              <a:latin typeface="Calibri" pitchFamily="34" charset="0"/>
            </a:endParaRPr>
          </a:p>
        </p:txBody>
      </p:sp>
      <p:sp>
        <p:nvSpPr>
          <p:cNvPr id="24584" name="AutoShape 16" descr="data:image/jpeg;base64,/9j/4AAQSkZJRgABAQAAAQABAAD/2wCEAAkGBhIRERMUExMWFRUWGSIZFxcYGBocGhgfHR4dHBsbHRsgHikfHCAkIBkcIS8hJCcpLSwsGiAxNTArNScrLioBCQoKDgwOGg8PGiofHxwsKSksLywpKiksKSwpLCwsLCkpLCksLCwsKSwpKSwpNSkpLCwpKSksLC01KSk1LDIpNf/AABEIAHgAoAMBIgACEQEDEQH/xAAbAAACAwEBAQAAAAAAAAAAAAAEBQADBgIBB//EAD4QAAIBAgUDAwMCBAMFCQEAAAECEQMhAAQSMUEFIlETYXEGMoFCkSNSodEUYvAHgrHB4RYkM1Nyg5LC8RX/xAAXAQEBAQEAAAAAAAAAAAAAAAACAQAD/8QAHxEAAwEAAwEBAQEBAAAAAAAAAAERAhIhMVFBImED/9oADAMBAAIRAxEAPwDS5brJqUpLw2soVqCQbHS07kRIIIMETtGPKFeoznQzAAdoRaYhRA07WAkWB5xa9MJTbU1RSVKmU1U9UiWW8+0wYviunTo6u4iDpDEmFYaUFwYuQIAMkS25jCf0f4GUM4BBAOuB3hiWNibiIHuCIk7746Xqq0AtU6iWdkYqAQCYYWDATcywPPIwj6gXokiZhrGoWmIUgwdz3GYiI4wHmcwpJJepAaQFgAXkAEnx+qJFowkqGmkHV9FtGomQVDMDawDKZAO41bwvtJur/U8aitNighQxuLSBLmQLqR8wZvbDnOqXk3BJ+4lz3X2su/tfnbGhz3R6pVRVqIE+0hAZlTOzdk3tvE2GLMh5N+A2e6t6z2IliAESWJNhAA+Ad/OCsrk9TrNOqV0iTpYaiApNiIJgjwIuJi13RaKZdamlwxYyXY09VKJAgXJG7GBJiIthrls+GpoSQwPHpyH4lpOoXJiNhbbE5QqTfbAR0mkVOoaGLFQWYFoBiRtAMSBxE8nBzWAiogAFgpMgfGmJ2/OLMy1Rh6moAKbqWIFgJIvsfxf98CMzAE9gMhiQQZVSARJbmLefF8BfRDDLVmZYJRlII1argNeJEkXU8/jFIfUohwQpgKVkjwNLEMDF7zthfmxVqVERfTVyp4ldIaGtqB4+2duL4poUYLGqGDjvhRK0xG/drJNx/wBebDGgh1QLFjwKRYNsQYLGTzPvgepSRDdZi5hVT8hQIExMRO2+Lc/1JHUAxCgMEIYBYB3YDYEbGBxgShSp+nYpTLEqCGPZEk9szIHm4k3xGVdBOWz+l2WoSLRpndpIIkkeP2j5InUTpJ0rTMndtIkj/KxNwWA2PP5G9M0nn1leC0FkJs5VovuACAD/AJm84qGXNRgNVMkuCNNMAgAQLC4WRJ82nFSRqMMvmQoR1q01CrqK6Ce4WIkCNIEi0GedwTqWbplQwZl9WLl5k3i5EAwVHMwB8pqWRqUaZ0oFlf5eWkEEna8X2uB5OBczkGhVmkaalY2uE+GvB0/N/JjSko7ouFqVK1MI5hxEkX8aoII7blTE4TdWzJzAFV8vUMgQq0g4IubFmEn2E7j3wq61S0ZckkEhkXjgPf2FjGE3T8w7VSFlm0NALCb2JuSBY/nxGMkKj6jVbuZvUBWoaUzE0h3QBEg7kcA8TIDJmChFn02AbtYjuL/a1hJvuT907YVZWkSmix0ySQVKkTpNtxAgbe+G9DPVWBcFgSuiacEHwT3AkiZsbD5OLe+wA2d6brUFzTSoCECXFzfSdK77gXNwfGMb1HLvSYg6oYydQIi5FzsRvBBgiD7Y+lf4J30k1FIi80yS1h3DuOkyJE3EYi9HViyMzfJWBpnVpXuNpJlgN+NsVMOlT5Zlqo9RGYSgdS4PKhgW2M3AjjG1/wAR6klwSIbWATquV3AEOeJWCwg7hgbOt/QqlWfLudcGVII1eYP6SRwbG2xvhTkOsI4YOdDAaS1/8kGZ4K/0+MZ66qDjPFxmtzdTLqDRgeoFgtcGSNRI7YJE83M33JwCamsQiqiqB5IAkSZJkm+q+4B+cKk+pA+aFGmGKuxG6hj9zfwy6gqd4lvKzEYZ1fVrgMlQbFTqpHULzBgfcJ08fbfgmT6Na+Fr16iK2r1e5pUKVKiAO1irAybH4IscWZNsw7SoYwbgBA0ETYNN5mGm8Y7FIMpmmaQUjSaY/iNtJM7GL3HNrjDSicspb+HGm+ptV+ZUkyf6HEqF2VgaWqM6OTP2xGmZMAgyLE/02xSOmrUemdLKRIKnV9t47SAZkC4O3InHubztM3CgfBYb7neJHHz7zhazs5+6o9ojUQDB8ggH44xkjBdPL1GWab9rGOwSLG8kfkRB3xclEelrDaqR3hztIHE+0X5uNyRMn1I0NCPpBAI1PUjUojT/AA9Mjjbbc748q5f1AohlBMxJDc9zfaG21Rx+bWELFo06hpKlQCSQAKlRnYgAle3T9qiB7c8YOoZZkdnYRH2hvUUW1MRJZgbz3HaTxhf/AIJl0kmqNRgN6iH4CGQEAv5gCcWZHK+kDTViRuFqMGczMle7nUbgDycRmC8zUNXQyxtPbNRdyPuR0/NiPzsEWdYGtbxY+upO/BV/PvOCK9HQLlZWw1JqUTJggH7jMg+d98Ks2uZV6bGvT9MyAqKQGk90NqJBuq2gQPxjZ8My2lnQW73XSPuIqKwJANv/AA1Zrjjf95nU0ZS2ujP/AKgJIMDe/Mf2xeiB4IDtUghyATp8AEiAe0H5JnfEzubKUmT06pDgxJEgGQW1GwgkRuP3xnn9RU4L8xQVyATVQDYK6aDtMlACN44+b46bpjNTaKjlRcKHAkKO0kwYgAWmbfutp1lVQ1WpK2KvJBBMn76d7jyI97YMoFCrEVmKrc91J4OoGZYahf8AmxG0jQY1HrVBSSlVZD9puBb9O5IkQb2JPtYVNRqV9DGtmIsEIUIwL9pZxpIjskwZAg2mcVqA/wBtV27mEq9MXsGjSvM3BjHlSg0HvJGmG9QG433Um1hv/wDtTRGmEUq1RGP8N9QkSJJYrYXN2G20GGG04wfXMo9Ks1jpdmqAATAJus7GCYJ8EHnGyAqMCxqU4BALBHYBngKJPLEj+n4S9er0jTZGrAsyhlC0o3EqS2rtB+Jg7bYaaBpdCLpeb0V6VSB2NJgxaCCBM3g244NicfRugGmaIaop7iWUgMRpIEGxtPgmRj5iUG4I9xwAdoN+bY1/0PkUqU6xqsV0OoU63AAZTYaWAFwf3xNSBxruGrq5ekXpFarKqkl0hv4gI7Vme2DcETOLWFCIFQ7HZj/fAf8A/Go2jMsP/ef8bt8H8Y6boYIOnMuTBiKxOwkbztjnTtAKpmsulwC0fqNh/wDJrYBrfVPFMD/dGo+1zA/bC/qGXo0kNXWKpUgEyxudgD+on2MDfB2QqEU1ZAnexOrRcL2kQD5m+rn4w+gjzplRtILo5nTpPZYH7pJFr/vf8e+vVBWdM+neACC9pI4072JmdPvgA5IkyDUFxu206ot4hYPiV84rbKGNWqqLbTJsqtt+Yj+YHB6EMM1nKOkCrGiQ12I1ESwJUDcEH5/NpmaNKmrMKegLHeGIiVlSBIWdiNUySOcZTqNZKLujGWBPAbnlm324HGFmZ+oXDXVCoiBEjYwxJvqvvwdoGEv8A9JGxXrFVIE+iALJUUu5gSe1e8f70ySLzOEnWOo6yNbKxBLKGpuigkCTA7nO37C+MnW6tUU6lZlDj9JYA8Ebyfz5wSlYZmtT1SiWBgkwALgFj7ebfi/STsHKjQdUZquijTqaSNM6rVCCJLWCCLj2DfnDuj1o1aFNPRqrUVdEaZsunv7lHxAtcbgzirJqq9lGoo07KKV5a0mNRJMgCfJ5Mj1qlU6u+mdXaSy1FMXAI7RBhgJ/zfAwLTok0ZHpvUPTBUsQJlQrQQf1CY2I42m8Y9zWcZzOq20kCSJmDAE4T0kLGwmN/acM6WXJWYJEfymP6TgvLOVbUD+l9VajJnUpMkRGx+ZHzhtV+sXIgJT1GZOmBBt9oO998ZYNcDQ0+Ngf6f1nB2Uyetgo1w33FBqC+LMRPj7gMTh9MtPxDJvqpoUBEGkQSCwJNr8i4WIthLnpqsKl5YDVMnuiCwPgwLcXwYeiuG0yszHdIPnaDb88/nHdDo1R7d0kgQEb8t22I5iZPthL+TNafoopUmsGB2ne0fjG9+g6lKmlfUwTUUixOwebQY3ETEwY2OETfSzIxUs0gT9kSfB7tIH9fYY13+zzJmk2ZUkGRTNiD/5sixPnG072XOXljXXQO1ZY8XH42/1OLaFWijMRVp7EbgECDb4+cYb68zdWnnNNMimI1GEWXLEklpBkcAW5x9B6dQQ0FOhYKkxpH534n3wXmKnamB66qVlpU6Tav4kk6SEMI1geTcn4w0yeUrJSRfUSmllBVSWvwNW2K+qVdJQsIX/EFVMQADTdR7QCPj9sH9QUeghuNLAyFkjf9vxfjnCpI5TM/wDaCquumCGIchSd+zWL33Bk8zN8AZT6tqKCKh1gggA2AJAUm0T2iPm++C850SkalVhUqq2skCFNyzagLbSbEz+cDVvp6mSCoIsJliZjfeIvxHjmZqyn6c3yF/VM769So8HucmPmSJO0xb8YHXLAqQ0g8EDULTJ8QZEXw5rdNCoqqSzMxkFDpQRuG2NhtAM2nAlDpFQtCsGBJgzpm5AOk+Y23wvPAwX1cmpsBteSZn23tzjxyQsj4AMT4AjDet0DMiO0sDItvzaBvikdEzGkHVTExCs8NckQVI35N9sc636xKr8FtLOvSNiVY+D8ED3JjjDTJ/UNRQfUBI4JgERoiwEW0Ab+PGBOodJqUmBcKpIMS1/BiJmIP7jAVVYP3T+P2/0f2xG6blpGk6Tn6LRqVVM7UqNAxaxmoGm9tIA3JJO2G9PqCgkaKjajpRXFBQ1rWp0wwbftUnGKzWXFOSDpJjtLjUAbi24t5GLx191AAeI5kavnb3F5xbOmbm16a3MZlS5LUgnBBDMRBJIhmUc3nbC40hVEiq7LsJLwYtddZX9rbRGFS9Xdp7nYkgzdifFzcx7n/gcWr1qooizcbkmfHv8AAnCz/wBEiPVG/Tsv6cAilUIJIXRpWNyNKmTG8kkyb4JqdPeq+rQADbQqxSEcw0km+87/AJxRkqNaoaeptBcEhfTOoRIGoN5I4vtY4aZRXUBatSk1QW5EbQPO5YTE/bvcYvK+ISBh0rSLqtuABPHH5H74f/SaaWrQCbKOALFthPv/AMPGBHrghe5FIILDYx/lleb7jYWwz6cHC9jU1mJDGTHEQD/onkYLbnYojMfX1Gc0pI/QN/HfjZdEzSvlqbLJUqYMG8Ej9/nnCfq/00M28vWpM2mIkgRfaDvO5k8SNhjqnm62WoCll6Qq+mGCgB4sTImLk3I4bbfBfhRV9S5TWtMEso9QPsButQck7hr24wXTz1EBEZzZdgW42JIsdiN/2xmM99YvXQKy0gsfaBY+AZmRfYEbYa5fqOWNlZAVAY2iJ9zAniASfnGXZluqU5OU11DDQskrYSwkAkgiYPmbW2xYvTSCCH7T+nT/APbf+mF+f+qyGK01U+GP9p58b82xxU+qD2gIFiCTNjvwfc8k22jC5wHLIXmcvVBGkK6mJgwQPNz3De0Tbe+PKbIAwWowq7MukxpPlptP8pAmDGK8r1QuutgYLFGbVIE/aY3BM2JsdJAMnBOWyVR1Z00nuJOq0Db5YTHduGBB3x0Wr6X3wDrUCm5083txMxPg4qpdaeNK1nAHE2/54JzHRFZu/UWNj6d1TYamBMxAvuTHEYX0+mrRbVVQtSANnIAViIWVpvriTvIi2OetO9QkYv6h1NC2mopbm83995/b4wFnBSNOUgcqtiov/muLT/fDfp3R0rDsqLU0AGrJQEKwOnRAcmY/lHODs79LUSKQPrIzqC0vS3gxpYgE7Ht0TYmBGC7ScdQ66dn6Q9E1K6lahZ2qCkQ0qJKPUP26dQEAbiZuTimv9PUalUtQqUaVIorElhq/iE6WAbZWiAv3EzYYZp0nJsxEdoWQdc90/ae7zJmPzjr/ALK5YqQNajQGMN+oGykX23BH74tOjyLst0NYWmlSlUJMMVpQwa8gEnTED+Uk3P6TgnJ9ECKZR6dW41TcqbzY7+9hFoMzgur0bL0xFKmvqnSP4iufNoBDXAAkEETN8d/SXVKeXStlxXaqwPaip2Ujv2/pCy0fduvxOvwkSJl+kMQzF2SDMMtQDwBq1QfMcftj3JdPShVqh2bUUIDmYaSBpVR3NKljaNtwWkNMxn6uYpAKpFxLawGk7BRI3Bje/jAVPpwQXpOxkggyFEAX2lheNxthVs0QRkc/UUaKZB07hkIDSR9qgly0CJAUf1JszCs1Y1Rq1CnDUy8i0ydIErfYtyTijNO6INR0I7aVAGibVGFwe7UAqkSbi28Yrq9INYQjNSU1IFSIZ6agBO0wSbC7RsT8wpZX+pyihBTJYKJLN2D+u0cyfjcYqDZmow9SsKV40qYM+NPm4EAbRxhvR6FTVVVn1IqhQG5A2DeTFscVFo09RCiNoIkECNww0+JiOPbCS66DVYYP6l+k816tSslMlWIaNQNSWALErx3EmPIJFsLaLsjhKlivayuLqfEGwON9V68yLIQO5btbS0KAp0jffe5Yjc+RjHfUmUr1nWqyXghiqqIuPu0gCb2ubc4noNZ/ULc9kjl9m1TsQRI9jHP9jgD1D7x+d+R84aZ3MhgUI53g7/68YHpalidQB/r/AHJt8Xxm0Fod/Rsl3QggMpbuHFgbHcHaIItjQ5jJvl9BpB6lJSNVMsTUWYAqU793IdNnBg8Rj+ndUKVA4AMWJ2sd9v8AW043XTOoLVpqVmNr7zGxG2qONmFxfHNa7OuGmoVZakhqPUHph2fTUUNKs+ntibhWjVpItsJIMlZk+mDUKU1WJlQZ338z+JwvUhqp1U0dezU899P9SMxnvSZlrNpcXJBBP6iahCpUaJ7SFtpEgb7neZnFaGvgqyPS6uXSsKTBtUCkrBRHljU3aZ520iBEkLfq/o2YziUhCK1OQysw0sTp23tI5/G8Yc5zPNQVTZ18mZF41QAIQCAb2mZwHn+rMWCurCe46BESIWWkwNVvcjnES1ai1fp70rNNVRSWAPrd6Aagjju1SAQQQQItbnDT0ZBk/pqAn0+0nWIa23+URjIdEy1N09WuqCmCRqIgQLAKxENfePi2ND005cgNTorO8srjVO4Gq2+22K0ZF+cK05ZmhGOntshNpFo37rHgkXxXQzFRURqWXBp9ukiBY/cApg6iY0mI3JmQMFpWZQCDoHliJPiTHsRF9/bHJiq2mXj7tV12jTH9DedxjLozKaX1FWAWcux2usxMkGCJECBHvvEY4rdYrGVRDSC7MwEASsEgyb6iIA5QzuD50jKMrVNVRqZVAHFiCWeoW3mFLSQx+4lvBwAmTd6csrAimdSM4bSYqAcKH+2mftvtxhcg8QrofUUDktV9ZmXUD/JvrIJHa0KqkWmV8YLzH1OjAilo1aiD6rBZgX882uREczjOZWk+sAa/4iPpFIAFlYgJBIMkyCvwNt8dvRpqxFVQDyauWekTAJ+9GAY2uxEzwZxmq6TtB9bLNmGYs0kg6AKyBIF1DOjELIvIWJA8jBXTcymg+tl1p1SSQ/etMAmRAaVpkC0TEfJwiTp1GpJUUXCwQqVqsgEAw5ZSt4JiBa3E4Z0wyLYPMQNL0mK24GpCRta88AnDCh1RSvU9NqVOnUSe5mZSogwY0sLi/HjBkKlQq6shbuISCoBJUHTI8eDGGfT8v6VNV1M0Xl/uuZOr3Ex+MVV8sGrhiqt2adJAv3G8m1gx4/bHOpD9M59Q9ESv2jUQssjAiVkQZRZtab3i0A3xkuo5CvQVTVp6UaQhkEGPABkeRIHxbH1KrVSmiMwpUyRADOAkxJUHkwGNhMKffHXW8rTrZeuhCkFHF7wwUwfYi1xfA1GR5Pixt9skcRvP/M3wb0zqJosWWNoI8zG/5Ag8R74BoVwRKm5Au3vx4/1zinM1Igg9vjif7+2B70cTQZL6jIqBjvsWWxFiNhZtyYIgxjWI4qrBYIwW5USsXjSbwDBNr7i1sfMEcWABJ8TuePzh50nrlUPpfUylSF0braI+IG3MY6J/TpjRuK2Ro211BImTIB2lr8SJ+JOE2a6doEeomksC0nRBAZlPd8n9zbBmU6tq1ioSR+nVBcAi5AIhiNiLxAtivN9IZiWSqYYdoMsCfMhQFJ5PJ5wjqLqSqW1rQZ3jcBmYCxH8V1Cm1oAWI2wxX1yHYqKAUSSSC0RqB3NhPziYmK/TEpoAQRpJJs1R2GkEA37CRBXjyfjB+Sost3q6pFhTQKluQx7jqn4txj3ExN/ybPZTkM4lCo2iWVkABZSpHp6t2uWESAANyTcnFydfpO5ctTdkKiQrlgpmWjchYETv+BMxMFOmeYK+u0UqMj03Q6dWpNLorzo0rCiQoIYk23Ec4oylarcAZ6lAsEzK1F52V0BO/PkXtiYmG3EFoMfMOGYPVYwiz62VQgyu/qITqNjqWLavfHdNg7KP+7tsRpNZHBDA2Wy2hSBe+9sTExk6hPMZp16jTYiGHdsbgGSYuRA/OA+p5Wq51UqoRwIXRcxzLjWBvbt8+MTEwF6R9Cul9O1FqUkZgFksKWo6DufsZQAfUOogQWBItOGGZ6fmBQ0PVRCWj1FUpMg6u3uBLe42MbgHExMdEQylP/Z/TJCioVmwt2jgRJ+0RFyTcXgYLzP+zhALVWYAxAVTJE9sAiDqHM/0OJiYLSZEkY/rnSP8O8jS1MxpcFCGldRspMHg/wDXChuomTEeAI/sMeYmBxTBrpjroX1Cq1Aa0lCpU+87Ez4nf48YKSmjFG9QAKdd5XuggzfixniZtGJiY2W/w6YdXZ//2Q=="/>
          <p:cNvSpPr>
            <a:spLocks noChangeAspect="1" noChangeArrowheads="1"/>
          </p:cNvSpPr>
          <p:nvPr/>
        </p:nvSpPr>
        <p:spPr bwMode="auto">
          <a:xfrm>
            <a:off x="155575" y="-547688"/>
            <a:ext cx="1524000" cy="1143001"/>
          </a:xfrm>
          <a:prstGeom prst="rect">
            <a:avLst/>
          </a:prstGeom>
          <a:noFill/>
          <a:ln w="9525">
            <a:noFill/>
            <a:miter lim="800000"/>
            <a:headEnd/>
            <a:tailEnd/>
          </a:ln>
        </p:spPr>
        <p:txBody>
          <a:bodyPr/>
          <a:lstStyle/>
          <a:p>
            <a:endParaRPr lang="en-US">
              <a:latin typeface="Calibri" pitchFamily="34" charset="0"/>
            </a:endParaRPr>
          </a:p>
        </p:txBody>
      </p:sp>
      <p:sp>
        <p:nvSpPr>
          <p:cNvPr id="24585" name="AutoShape 20" descr="data:image/jpeg;base64,/9j/4AAQSkZJRgABAQAAAQABAAD/2wCEAAkGBhMSEBUUExMWFRQVFxwaGRgYGBsZGBcaFxYYGhwcFRwYGyYfFxkjHBUXHy8gJCcpLCwsFR4xNTAqNSYsLCkBCQoKDgwOGg8PGi8kHyQsLCwsLCwsLCwsKSwsKSwsLCwsLCwpLCwsLCksLCwsLCwsLCwsLCwsLCwsLCwsLCwsLP/AABEIAKgBLAMBIgACEQEDEQH/xAAcAAACAwEBAQEAAAAAAAAAAAAFBgMEBwACAQj/xABBEAACAQIFAgUCAwUGBQMFAAABAhEAAwQFEiExBkETIlFhcTKBB5GhFCNCUrEVM2LB0fAkcoLh8RZTkjSTorLC/8QAGQEAAwEBAQAAAAAAAAAAAAAAAQIDAAQF/8QAKREAAgICAgIBAwMFAAAAAAAAAAECERIhMUEDUWETMnEiQpFSgaGx8P/aAAwDAQACEQMRAD8AzexbTvvVy26g/SKGrfCnYVPcxJp1Z57oku4kljG1GMLlnj2guqDS9cvUa6cxRALTsOaNsGuw6nRqogY3NhVjBYCwdoB96pXsexhVMq1EulunnuXobg0zV22wxeLSig7hUa1bIRho9KiyiTcIQ/NGMX0WERoc8cTXnprJVtIbrsAT2qMm19p1Rjf3F/EwUC6SG9amyvKuVY8iqWKxwkQa5OpQl9VAJNSUm2VxSQMznph7Tk6yAeKqYfBlBJMk0a6i6g8U6SsRS9cxY0zuQp3qzb4I4rkkTLHVvI0TV/MMEXtC2xknvRvKcTh7toaVIMbk1bweXJcf4pZN8MMYqtCMehXtpIYkDmpMuxxCFVt6tPJp0zW2ynShBBpAfL8XbvsoHkamzd7EfjS4HLI88V7fm8oFS4/MEAlDS3hsCyCGmrV/M1Ki3pig0rtMdN1TQXyTEBySWBrsXgbOIc6yNqF5RlLiTMD0r1fwV3X5BW5emDraBmOyOyjkKx2rzcwoK7XG396J5rl1wW9ZgMe1QZPkbXUJuMFAopyFxj6Bq5SpXTqJM1eHTpkEA8Vey/LYullIK01hBp7cUHJoMYJiW2UvoKyZNQt01cFuA0Hk0ZxmYHxCJECvIx5nmfvTK6A0hVsdOP4oLN3pyxWCAsgegqB7qmPLXp8WpEGaWScuRo4x4MszXMtN5x6GgqZsxvgD1ra8D0Th7hNx1maCYj8NcOL/AIiGCDIoRcVpmnGT4AWGzS/aH0b1RxefYhj/AHZp5vZCzd6qDp9w0yDVF5vgi/C32JN7P70QbRqiuc3APoM09Dpli/ncAelSYjpO2ykhhqpn5W+hF4X7M/xGZuDIU1Sx+Pe4kcGmq5kVxTDAR614xmRr4ZKr5hUk2lRZpZWJTYK4q6mAivBZPio8wuuCVZuO1VAg96orJunsKYnLHUtAlR3qv4bdwYprwuS3nYqwIU/lRNej7l0xwBx3mtdAcLZnTXR7zRHKb5XUsfVxTNmn4Z30XVbXX6juPilNMW1q5oKwymDPIp1Qkr4SDmBOsgfSRWl9HZrow9y4yjUo2PrWdZaVLKe5n+lM2XYYrh31MVhgQe3walJlPGFsL1bcvXNBRhPeprt4+YGQO3pQ7AY8hwC1sapAb0NX2x160rIyC7I8pX1ov9fGh4vHnZYwuHAtanbeaqrlB1l0u+fke1ALfUV9yLbWSBO5g1o1nMMCiLaUo1912QHznYnYf9J59D6UXFwDCS8giXkxV1ux0nc1dy3A6iQ5iabco6eALG7tP8AZdQB/mho/KaM4fKcKvFuf+Yg/50rnaGj4tgOxkXhW/JcBEcV4w2KYAxE0z4nB2jsQRKxAKgfIHM0EzHC4e0rM91URYJkiVkwJMA7naNJ370llcaK1vL7rsGO4+aIW7QnUe1I2NzfGL5cJbF4l2Au3HZU8NnkMUUrq2GxUHYjf+a9l+GxLWlF+7oY/UqmYJ7Bj8jse9G0LsP2L9u9caOV/KuxGTbG6VBC+lLvRGI8Nr9nE3AhDeUkjzA8H/tTjhc5tC0UVw3aa3D0ZbVsqZCy4hWIMQY9IqrmOMS1eCyT6kV5ZAgIRoLSZHrS1/Y9/xC4uEmdiexrKm7A7SSHDF5jhyoLyd4g1JisnaAVgKw4NAhhLuzXnW4eNoFV86y7H3tOi9otr2neg9G/KGfCZYLSeYASe1DRikXEFPEM9hU+XYhxZCPqdgeTQ3EIf2kMEMkbGlbGLt2yGYyqmobmXLv8Auzt6VYtutkq1xGfVP077+m1C+oPxDs2bV0WbF43hwjIYJ/LimSfQjaXJPawFthqGsCh90qDtcYD3ql0j1tdxKaWt+GyncEGDTXi8mFxFuMAB6AUb+Qaa0XMrxeu3oQyQOaF4rLbq6vMfXardrBOD+7IA9aMYa5AhoJHekcXyVTTFHCYfFOIPlA7+tejhrthg7MSncVHm2OxKX2IdQgOy8kigmadQ3HtszGB+VGKT5Jzk1wMV+7bcajVPF4+xaTykgzvSPgc+v3GK2/MBtIrxmuFvFSbtwIPSd6vhFdkPqyfCHBcyS6JHmiqOLuH1CigmRY21ZtsNZPv6/FTJmXizpXj7moNb0XT1bF3qfLLaKbijzE7k0q6ieJp8zLC+L5GafaIoI+SqphW2qibXJB1eh8xeE3DC5sgkidiKM5P1BYZPJdQR71n75E72wljENeUjS0Dj2qxg+icPbJaw9y5ctf3iRsBG9Zpj5I0vC9SobmjVuO8bUl/jD07bFoYtANUgOR3n1FSWM7XSAsACNtpq51LjLWIwb4Vd2dZVj2Yb70cZWg5wfJmeRt/EW4ppHUEYdrU7nuaTnwr2fI2x7xUf7WRtNSlGTZyZTTeIx9MzcxiI6yCf09qc8rtvYxj2lf8Acjzec7qfQdyDWc5Pjyl9bkTp7TEgenvWk9E5qt/NAfqGknVEmNHDe9VaaRTxSTe+T1mOVly8Yu6itJ8iwVJ7qwtlgRPAO4/OveV5bbs3kfxtdxOLhnxZhgZJXur9o3B/m20m5hLJmVU+xT8xxvNAOrej0xOCuWbJS1dcqVu6NOnS6k/SJEqpG3rUKs76A+DxrK1wviS2ti0qdDRI0iQNgANPvzzzWL3bUHD4h4hzov3WvhnKwhLPcBVRyR3JFMPS/R9vD4O1avG1dvJqDXY+ubjEbtvspA39KJXsjsEjZP8A5EfEb1mjIUb1/FXVi5iIUyCtkBAVcMIYqSZAbkON1X3qTKstRNXhWt4Et/EwRYUs3LMB3LTz7064bJLKgQq8dvMdz6nfmvGIxuGszrdZA3E6m/8AioJ7enahQQJbyi4xJkKd+B7bSFjb5JonY6eUTqk/JjbSNoWJjt81Uv8AWqk6LNl3aCQD5QREyAstv6GJ3oFmvWbgkXMSlnc/u7Ym4wkfwoHugxJ/hog0Ecz6eQh2AD3ATtEQBwPmgOXWsXGlcObSk+3518vZ9pt22ss9wvJYOCGA3ILAsW1es/kKLYfqFmwZbfxwpIQevanUqJtW+Sezl121bC6tXr5d6u4HKgEMoWB3ae1BcTnNw2bbBWNwkal4ieaMLnDaltgwp3PvQserJMzyO0ll7lvlVJifahWW9QYV7SaAzEr5juZNF/263dm2QTtBExIqKzbw1kG1btaYE7ehooD0zzl3VuF3Q2yGG0ztv80V8O1MJ5rnzxPrQ0WMOyhltD2JFAruc2MOCgunxZP07z6Aiso26M50tjJdVxGlQd/XcfFR3LCsr61KuBO/tS5hc4zI7i3bZTuCdjp9/Q1ZdcfdHna3bQgz6kUzVdk8r6YMy7OLT3SofSQJmKNYbN2vk2TcVYG07E/FAsswim6ESwEtz57p5I76a+9Y4Gyz2Bh9nt3JLHusUHKIIqSWxqOXCQounUdtq93cmfxNPiGNM7UvZfm6LfTU5MH7U2ZnmyIuoOAWXy+laM8h3FITeo8L4d1wDwn1H4rL791n1Au931Cgx+lbLYXC3wLl++rOT8AD0qW/gMIG02Sq7ap4FMotbJSqXZjuQ2LhLsVuWgoEKqnenHJ+ibt1RiWTxEO48Ro/MGitrPLVu6QFZnMgz3Pt7UzZXntm7Ya1cKLG2kmJ70erBGKsz++QHZWSyo3GmDsR796Dkm1uj25Hsas59bueOxXEhV1GPLOkfPegtzA33+nEAiOdP6U6gjnflbJr2Cxby62S4P8AEvFLFzGXtRBXcGCI49q1XIuq1wuES1cm44mSPekLG2Ab11tX1uWA9AY/0obsqlH2FssxmHRQE1ka9ZAaDI/yplwWY2bd5mS2x8cfvDPHtSamQ2G48RCfQyKJ4Ppt+FxQAnuD+lJlF9hqS4QyWMPYUStkatXc/wANWNacC0isR5m9aB2uliYDYzvEgH8vmiVrpaxI/wCKuMTtEckc0HKHsdKf9P8AoBdYZJri4oVbY/vI+o+49aQltDcruqtG/f5rZbfTWDFs6r1x51CDEEgcfasisWA9xkVTAYwfg96pGcGSn45Lb7IHx2kQANiSPaaeejuu7S2Ew7Ye7duyY8IJ5uSDuQdQE8EdqSsflbI5UidpEUQ/DpSM4wgjYuVPwysK0+BvHRolzqhV3/ZMwQbwwUafifHCseeZNSW+s7bEScci+hB5idyt4gAQZ9O9aHdyqxJXxFBHIDICD+UioH6astO4MzMlTz9vc/ma5tnXQjP13YUR42JBB3LW7rCPaNUc7cjjmvI/EOxJ/wCMubetm7O/Y/uaeU6RTTC8bbA7bewNeH6RQkGF223WeeZlufets1MSr3Wdm+qhcRdvbRotJcg7iQ4bQh7/AFb79qo/2tcBAs4e3ZWSQ10m4QBPC29CIe25afvT7f6QsL57rIin1OhT24kyfyoVn9+1hLBvWHS1YRP70W/PIcrpQtuZMQI33M0G2GhdPTmMvQGu3HTSJE+Da37eHbCK8cTB+TR/K/w0ZYLsAu2wAQCP8UBifkGg3SebLjvAvG41w67asCpBS6NLHbUQFYAnUAB5TsOAczBGu3213NaK7jTOuYYgiGnQFXmIEnmh+TJLkptmmFsXHQr57ZKSR2G3pUmH6uwh1ALpnbYQdq95thrTXbp8OT+0eH9P8Tbz8b81XxWTWbZu6razbKzC86jAinuPoSpdM+Zl1ZhjEgyNgYr5jOosMQCrEEb7Cuv5LYPjEoIsga/Kd9p29ea7C9O2GvQijULatxtpbj71soegfr9g+91IzlhZtGW7gbfnxVjA5w2HS5cxKaywhQpkj/tRC/YS0BqPPYbAb0PzzF21w9wLGx++9I/J0kFQfLZDc/EL/h1FnCM93iW2Qe9F8vxVlED28KvjuJd24k+ntSRh86H7MoPY0XwmYM9k7wFWtm64BXyXM9eDce9feNE6bUj/AKRFTZFYsvhluarxlOHJ2jtv2pVbPYuaQdikfnV3H566WLSqRCpp+fml+o6p8ipq7Ll7qFZgEyNgBsPirQyi5iFDkFPeRvQrpHLrN1Ge65VixAhdX+zRc5LbLyuKgAQAQwE/nzWjBP7mG36DGI6Ntta0FipmdSkauOKo5d0dqaWu3HtqpXSx3B9du1DsXk7wdGMSTEeYj5qRcJmCL+5vISSP4wdu/Iq6SXAG/aJmyexJUTCzxP1doq9gem9a+KrlyokoT6cAUIZMyt8Lqlv8J29ea+HqPH2V/wDpyAOwQ/5U+UvYlQ9Ac4dmZrjJcD7yRMKSePsKiu5c7LduKH8pEdzHcn2o3geq2/eeJZjxBuBI/Kaq/wBvvZC+HYdtXbcmPeqLyP0RfjjymC2Z7j6dzt3Q17xmF8JFOsmZ8i7FY/m+aZGzPEsNrBEgdo/rQK2+M8Uq/hpbk7syg+3eg5uw4KqE7G3n8Uyr6P1qI4kD/wByjOb33WNb22MmQpk8d6D4THysuRqk9u1FTbEcENWXAlt4jeiV3wvDt6rmk6wRB3Jnv7Uk4LNrgkajBn+m1VP2gkyRxvvz+feuNxZ1560aXhLVgpsWYDETzvrnj4q1gLtn9pRQjahdeCeNRHm+1ZmMQ2vYkENMyexmfmmXLsxu61h9g5k6V1RHO4+raTS0+xlOw3edRchViLjR8nkik5AutyuxBM/nTBmmb3rq6lUHw7r8bHSONUbbjv32igF3p6/ct+KulS3mCsSC+5+jYyfbb9KaKvQvkfouXLDtp1DtIJ7ipukrBXMsKYB/fL9uagtXbxNpW8OWBAgsx2G0qF27Daeau5Piks42y1wwFdWlUdtRkQoETJO3FUaqicVfJqvUuBR7pmVYg7gkCZaJgx9z6UH/ALMTVJF2ByQocGY+mGIG5jf+QnYclLvX+DLGVug9/wB3fA/W2BXtep8G2+h//wAf/wC2BpKOuwPbypmDNoKqnJOkMdhJUaSSRuPt3mreQYL96GD3CmrYHQF3JgeXc8A+hDD1ir3/AKhwHJOnb+I2hH5tXy3nuB1ApdUn/D4Z/wD1o0Y+9S5eHxKElh5QCVIAEMxhjMnVuIiPis4/Ga6fBweGUwrBmMmJ8OFWf/uOfsK0jNOssNbYEKbjkbcAD55cCT2Uis867Q5hjsMt5Hs/u306PKCgIJhjOoyRvA27emWnZm9EH4NYYYdrpuXLQtsEYFriDzK3pq28p59zWk5hnuCtsdzdaZhRAMmZBcgN6+WTSx0z0BY+nxL4Ebg3DBgjsDpM/FNq4PCYW8EW3reVXcamLPwfN6QJj1rciq6BbY13lwsaroaPRTvvIBn7V5zDMPNeKlSoC6dxuZ3n4pE6p6w8LE4oaiSuLbyr/JbfQyj324+a7KVGNt4i7aYKSFIVttIncn235pHF8myH6zmasL6ggkgaePMY71YsXDbcs4geGu/v6fFZB/6h/Y711SCzfSPQERMHvEj86cck6rF4EvcUa0AW2zrqmOYmaFPs2aZB1Fmo1kH1296X8VfZ0cTRfO0Q251AkN27fel7NbwS25tsGOwBnuaKg2TlNdlHAI122V43k+1HEzc2l0IoLR33pbyq/dClRJYnzHjb5orgem7uLb+9W2EMk78VaUaeycZRfAHvvcJLkgsAdl5EescCvdnG+RdU777n1q6MgS2XGtpgglT9Y9/QULfBsTH0wYn0H+dZxi1ZGVp0gxk/UBsldJ8ofVHvxTHheqUW3bcqxm8SY33M7H2rOMMjyQOf9Np/Or2JxtxAFhYA1Rvt87xNBQ2OpNGi5Zndi81tfMYW5syxqJM/pRDD2FdJBE+DxHeeazbKM0fXbMADcapMCe/BpuyvP1TSV5FnuZAGo+UiOZpZKisZWHFQw5UnZU0wTz3NWbV1y8a3ALkcyNIWR+tLI/ELQ3iNbVwSAQF23Eid5j4Br7hvxPtu5PgqAJMgtuZ/5NtooU6HyQUxma3vIC0SJnSNt4g7elCcVirviEeK3lIA3iQ3PArsV1Lac+VDBEbkHnk7nmaD4/MEDMy6tTBZk8RPzsdvkUvJrLeYZntBdiQxBlzxG3f1oRjcZa0bxJUb8+b55qtcvKA0gam2nkgzJO8RK7fehGLxHxv+npFOoknIsYnFrGwkEipsblF64VdLLlWUEaVJH6d6DYi+SI/3/Sm7LABZtysnSJIeJ29KfgGNgXEZTD/8JdN5IkgqwZR/ilQp3HAmuxWDxVli1zD3ACu7Mnlg95HArzhcEVcsUtXFbYBmYMBBPlMeU7c7/wCdOVjP7Ni0Sv8AaSNoKrpveKkuIlkZ4On6hwCRB5iqUHToSkzK5rV3UW4U6SF5BgcGd9qtWc+uqY/eae5CmCACZ27VomDvW7yhkxmDbxBtax2E8N11cqz2nWeBJ3Gw3ir2fYLDhf3Zwpd9gLT7BTAh9RbeGPxFLLXCCoXuzJExOJALJbuBeTsdh3kx6H9aZMhe6MPeXEYe42jzKSBCqVYc6wykEkggH0IpkxbM4u2iLItErAElwwC7yvK7DaBwd96upi7zB1t4yzhbSgKVNjxmZVtj+7UjzTOn6gZU0qk30NggAchuvquBGtrbaFFzzNpIEkFTBBM/96+Lldw4rCtDbXrDR2jx0kn1GmmjDXmKKbmeXWDAHSuXohE7wy6Ggj+tfMt8IspbHYwlbhC27y20RwrHQQqWwWmA0AgjvHFNTNjFbs1V8EjHdFP2FYV+IuY4fL2VEtl776nA1OiqpdhqfQQT5gVCAjZCSdwK3dH3r8//AI/4ApisO5YuXR4kKNIVlIA0gE/X3mkStlz7+HWYjMbr2rivbYCSbd25ocb7aWY+G3oQQDxFbHa6aw2hZtKTpG/rsN6xX8FyRcunhiwgweYHPEjgxNb65IUSQYABjYcdvSs1sWOxez3D2MHaF1LFsMWALEGFG8kkAn4GwJIEjmgPVdhrmNwF6IU2HB9meGA39lNHusAzWrSqVUs8S/Cns0SNRDQQOSQOKEZ1hir4ME/Sjg+sidz770oWFentnO0bGh/URNrMhcUXCSbZOxZNKshbyj+KBAPYkHcTV7IX85g9j/SoOpEvDGDQSy3Csr5YULBJ3/5T8z+QN0Zn1b0PjWv4xgqG3cxN0qTAIF6/6hp21A7j15qDC/hrmC2mtg4eLgAbzNJCMCBxAJO/29q0fNM3tm8Ua2U8O8XDDxHNz96HExb0oNuJn7chc9wgx8toAWx5m8S3fdB5ZBm2UMxIkMRuw37VWRLFb3f/AH4EjqT8OMRbVLl6/hLWozoF0+KZ0/SjAF3MbKOYqthui30a013LgggABTAgR6gbtvO8DimzD5G6A+A9i07R57dkgqBsQCzl2BGx1OeaM4fILQui6dbOFKgliQAxkgDjsO3YU4HwLGdZdGDS3Oi49zSFGqQWPlTzKAxO+4P8JoCOkMSugEaluOseGVcgNJBO4BMAmJHH3D5mqOmJtOtrDLZlQ1y6Yu6ixAFvaA3Ee5qHNn14zDLqvlC+o3BrdFAs3Vhi2yyXUSO2rig3JNVwJhF8iv8A+n3TUDqAVwoDDc6mKidM9x9qrO9y2ksCFI5EwPMRDRxOk+23baXDCdSYY48W28U6j4YfQUSQzeZi0bRvO/apcRnuWHVa8dbqiAYk6pZ5jyaX2YcTx80JLtoySitukJ2BxapcOpBJkbdtJElp4AkbUHznOguIurIKhtjAmIH+v6U9ZPawSO/hXbqKwLBrgO4aWiPCMESPTkb0fy/B4QOXTFKtxXQkgWmb+8aWm4jNqgqYJjYeWaTJLoyxf7l/JjdnMQGDHUAYgkEA/BO3rU1/GWmU+fcgwNKnVxAMjj8q1a9l2EvXHbEYw3lZYUXFQMjq3l/u0AHLzAG/wBQXNencpQArbdydP8DbAtc3nSBsFH2rKURf0R/cv5FrLblsKC5HlnYBRJIMcHnjseakwmNt+HDcaD3b8vSO/wB68W7OXq3lS7qHDEONJABmFbaCTIIPxVMdPs6i6ovFVEA7FNiYX3PP+lbGxrS7Rbti3oaSe3HeBG3Pp3oPmLqpOndQ3pHMD7ipjYZCQxbYkbiPpO+0f7NeMNlbXWgQUG/mYAnk+Ube23v+ZUa2KpKRNgbhMQef1H2q1iVDK+51DTI5IAHt8/pXm5lwt6TDEjUGCtIEKCRtxsyn7iruT37DWX89kXT/AO8gYqEJBj94NWoFY22g80Mewr0AWtrtOo7wQNt4PH6VBcAG+kzzB5Hz6USzHHGV86MoOoaLKJ3Ybkk6uxAPr8UMxOM8Qk/rAB+4AArPYkolK5ifYU3ZbmI8JBpGygb/ABSdeUASD/v8qsWsSIG5rJDVSGyxZa7AYqg7aiqgduWaJ3/WiOHwoQwHDAbSpBH2I2oZmHVCeGLdqxChBEK2pm23klo35J3M8+vG35kOtudlC/rOmY3E79vmulRRNtjD5ACWYADkk7D79q8YHMLd3V4LlgpgntPse/zVRHBMSPv6CP8AUfnRHAYZXYKsgmZ9BxvA+457is6XIYtssLmKqACXa4SAEVNt+5Yroj21TR+5grNoBb2MSzd069LIpkDkAltxwCRuJHFC7FvCloNq47ISCYOmQCpnce/NEMLkVjWLlvDQ0RsI2gDt7KBPoBSOXotGPsW8qxWIa5cN2ybdr+HWwLT7wABzB542qTMbAe7YK3YIuoIS4ArQwY6oBkQNuxO201cxOSMlw6ADqYs+tVaCdIAWOAAD+dXcLg7b3FXwizBxBCxHH6UPqezKFcGn27wnYisk/HbDB3w7fy27n6tb9PitUFi2WnSs/ArM/wAa9KLYOwEFQogTLLMbdgCY9qiXlwLv4UWfOx2HJj1/eMK3O9X5myTqR8PibK2GKozEOYMOCzQJPImfuvtX6WvYBTB832dv8jTMWAMztNS2l8PWC+4idoPP6Uu51cYPhUc6riq+o8SfL27fVTJjMmVimpS255JPb3oD1xlTW0tX0t6hb1KVHI1FWkAe6R9xSDstZMhJIkiVbccjY7iiS5MhulmLsSIOq40RHdZjn2rNsD1tiLeJCjCsVEDckFtQ3AERABJmexppsZ/eust0W1Q6YKkb7+5E/wDisBNAbqS2li/cDMFXlRpI5MADseRAHfaNxXwZRcjZ70cwL10DYzsNUAf4eIke1Gbli886mmfv/v8A7V4xd57Fp7jkhEUsxgkhVEkwOdgaopsRx2D0wrp/AZO229Vzj8QjmEtsh9ZVgNu8MCZ32A2I+aPYTFeLaS4FZdahvMu41CdxEipdPqNvjb9aObFwFHNLZuSDat3Q0SLh3EdllGEd/wDYizgX02wGRbYUfQjeRQOACR6USxotBoJUE8DmdzJj+HsPzqhjbCgAdmkEe0c+sdqopJiSi0QjO7LAeG1pmJGldSsbo/i8Ma1kjad+9eXwdktr/Y0BmRqVdQn4kA7djUWU5Bbw5JtKV1R3JAj0B2H2q7fzS8oKKtpgSJZp1LuJC7CZA5mN+/FHXYH8EXhL2soPuRHbtEVVdrSyS1tAT3uHmRxqbmfT0qhnWceMrW2saREE6hyDvOmNhtudz3oXaUABQSI43PcbwfXfmpucV0J9CL5S/gb2w6qxXTbfknwyWHmgnhttoPFeDdwxuqGZLckE6lJG2qRPAkNEkigFg+FJF26ty4ZYspOvygAhnUgiABIjjmg2a4q8L0KupNoYkTBAmYG0Ga2UXwFeGMeF/g0hskwlwKRBDXwJUKdmESYnSJjk0Lx/R6iwGtX22t6yjaghIYSAAYkzE/7KgVBA1G6N48jsvPrpPFT2s4a2jKt25pYFfM7EEEBeGJB+kflNTcvktFL0GMPg1ZLbGw9xCzKNPm+tjB+IExG/6UUxvSNizcuraXSGcAatwohSdMCRJae4pQx+ItX31y1uCIAutGygCO/EjmdzTDk+X3LzqqYhjKjdrjEsyxyTudgu5qXK5HpJ8H27gYRWa4VOklYhCFCqdwsBhB3mfevGAyq25Wz4s3/C8SfDUFkG25VQIUsB7zUw6evXLNwG6ish2Lex0xuQI8oHYRFKN/KMzsnW9tnEHzrpuiBwFKyQv5VWMcuycnXRdz3pdirkecr/AAiQZLaexPHJB3jtQjG9LDRdNu1cV1C6PMzK51DVMr5SBP8AF2rzc6zvBm8VAxIcNMryCrbdue0VPiOsrj27llr95EuAh08pU6uRuCVHwRVF46Ey+CvlnRjOwGIlFKgLpE6nPZpYb88HtxFVcd0ReW4yo1vSD/OSRsOZQGft3olf/EF/DRfKTbUKtzR5gF4gkwCPiguJ6yusxJLE+vlH9FrOI0ZSfCLDZ/rIJQKZ8xUASPZQoAO/JO9T38YGC+GgJJkEgC5bbsQyxr/6hEdjQrD4Bzb8QLKzG3I+RRHA5nbtMT4OojuSaZWyTdDJlNzEYV1/esRdgHgvsr6T51MgkwfXbmKdilxgIt25KDS5AVrbEbgaANQEnnn4NZgOpQbi3jbkiANzAA4o1mH4i3CulE0N6gbmfc0V432w/VXSH5sCRwxPcD1M7hjwBE7gfapcCp1FXVQNX8J3A0iYnvNK3Q+Ju3Q9zFm7AUaAsiWk7H1o3lmm9cdD5CGBfT9Sj0JqUsVKi0HKUci6HuW3JcKbXbTJbtEz95+1Xcty65cGpNSsTM8AbR5ZJ0jadvU1E+TWVKzdvQ/0jUf9KF9Z9ZDLhZFtblwuTvqI2HvFHFPgOTW2MWJ6YxV1dL3WIDKw85G6HUp8sTuBsfSquddCXMWum+Q5HEnaD+vxU2Ezy66qTIDwdrskT6CN6LYclmkPcBjkntS1Ee20JB/CO1YKXSlslCunUz6R5iYCgx9Rn8/U0bx3Ul1bnhTb8SBAMeYgmdIie33otm9oXF0X38kgxMbqZHHuKEYnq7A4ZvOA5B2MSw+O9anLgFxitsAj8ScSkI6pK8kfzfB4G5/OqWK6nuYmVe6yFriudJIErpgbHghACO+/rVPr67hrjLicPsCIuKOFbkE+9KljFj139q55ZRdDZxZq2hAEMKd4ksAAdJ4k7em8Dc115QpabgEjiQCNo9ZHrv61nOYYO3dFsrdvIw584A/6Y3H/AIog2W67BR7ty5IiWYliO0mrRUZdiOTQwZvmlxFGnEBUa1sVUsZIjUrTBImR7jvX3Kutjdvi2ULo38KjeKQfDYkI15lCCFUnsOwqzhMT4T67bFWHBpJujRbZqGZ9UYSwrJbZda76C+nct5pn032G+4pXXr25dVSbNy2hf+LaZBHIJ283G24FKmMxJuMGcyfges18xGM8RQuttjtBiN6Kn8Bl8DNiephZxIVFjUup93YlTA8pdo7fNQXMQWvJZtsi6406APOzxCn+kxVy/kC4rCW1usQ6DyXR9S+zeq0v5Ziv2TFIb6M9u2RLohIZvVT7c7elWWMtrTRGTlF72mNec5fmFu4NFnRCANILqd/q1AxPb7CqdvIMTdUjEaY52lePUgma0/Juo7eJVVLBw4lLi/S0dm/lf2PMGs36zzbFYfMTaS2Gw7gQ3aR9Q9qOXVBlBLdlJ8hwL2i1u8yG2pN36iDBO6AzO0UuY3EpZdTaL3hrUn90308kmRG0ER8VpuWZYt9dVtVHrPNTDIb5bQzrpYREdhUJTfaKrx9pgv8AEXqZMULVuzpZFYHWkuSDbmPKIAG8ieQKRreV4y8UNjCYh0JGpjb0rp+TzUfXnTDZdcttZvXIuMw0gkIPKTAE7c/pTz+DttbWHun9rXEPc0FwCT4fl+kknc/lxTNxxyoyi29s95Jk+De41u/hcRbGifEYyk7SJQnSeeQO9RWui8tuXnRXuXVA20kgCe2uILD0puybBWbbuyKAxkE+xYt/Uk1j2f8A4mYrCZjcS24e0jQVYAhvUgxI/OhBqXQZRa4HDF/hBhm3t4q9bPo6q4/MCaFv+F+MtT4OIs3ByOzD7NQrBfjtc2F7DKfU22IP5EH+tP8A0xm7Y62mIsWnKSfKdIPlkGd/X0ppRSBv0BMqv4rC+XFgLbg8Qd+d4n17113NUKteTQUB23K3FiOFA/m96NYbMruEuBWwhKX73mLPLBmIEkGdoj8qP9VNeFk/sq2vE/xjyjb2pKS2HkQLmbpeUanRwSB5gtwfTPJ3525oTiumsLdEeBbDSN1ZrYOrfsSPShuY5Xjp1YhEQBgQbRiWad/bb+te0W8mhi+6EHmJ0nYGmyrsm07K+IymxbZkWxbBTu2q5E8cnn3qjluRK6ag5Esdjp5Bg9qkxGZsr3Ljkk3G352AOwn0E1Y6dVLtos8Trb2229PmirYpWyLHPYtslxSFY9oPIivl7AJsVQmR2kx8xVnoPMHunReQMoGzEb/enzD4yzbdUCASfSmyaBguxeyLpOzcTU9pwoEyZG/3ojk2T4eDdVNRUkQd+PmmnqXNBbw/lKz6Vm1jEYu60KdKk8LtQ/uM0o9Dpk+dotu/+0MLQJi2piQBzAFD8Pnlm3ea5h0Z7lzksYXavOXdAs51XDp+TvTNhstwlg6T52WKP4Mr7IXxuOdVKXFP+ALt+dH7rPiMMtrEWrSnb3G38oPFD8ZmrhtFkKogQRVTF4nxbjOCdVmDHaQKA6Pme5W+G8E2z5dW4gRA9KE5j+IeI1FLFncbcRv8+lL1zqzMMbiV0ofDRxMDaA0Hf4rQFsfvAFtxPJijFYvgSTy4dChZyzGYqWu3dK+x3U996Ysr6Hw1tbbO6uW9TJHzRDA9C3QHKvCuS2n1mveEyRQIuLMdwdx8U0nJ8GjCK20DepOm2xFm5YspoEwGIGk+9IGK/DfE4bd/Os/w8/lWt3s8RALIbdjA9QKJP4SENceYHBpMUM0nswK7ZdW0kFY9RFNHTmHNxTxtRvr29hbn7y2POBA9KWOmrrK+xHvvU4pxkaVUXc96dLQQVHPzxS1jcouWzvuKfLuHZj9Wx53oDjcclu7pYyDPNbyJtgjiA/7DdlR5OhjBNeMg6ee/fdFnynv6Uz2+oMOq6IlQ0gUDxPVF1C7WToY9x6VK5cD1HkeMtwuk+Hzo2/8ANGsXhUa0EZNv5o4NIXSOau51O0seZ7055fi2aZPHb1FFcj3oz5LOKynFlRqu4PEN5h/LqPI9Dvz3ptyrCLce5auXhcgA252YKfX1I9aNX7YK8ah2B/hNKeaYKy2IRtZs3geZgEVeybQ2ZbYhNNu5ABMkck+9THLrqvqZz7bmhXTuTHDXXZrmq2+4k9zTFmOeoQAomllHdoaL1TFm69rGeLZYlnQwZAkbdqm6b6Ss4G0RYUhn+uSTMcc0Pyuw9vGPc07P6f500rjkJgmCOxpPJa0kHxu1tkOEw91N2jzVnXUP4NXr957tu6ql2kqw2HwRWq4nH2oXzihWJzxjc02ROncmlWSekO3H2ZYPwIxkSbtkD/qP+VPHT/TN/BYW3ZS/DoWOpdgdTTxRTF9S3NMLpX7zWYfiF1Xi7d1At6FZZ8vzVX9UlnGWlsac7xWMXEWwLwfcapE76uRTHY6gNokXgXk8is7/AG5MUMJc8Qq8ANvyZ3rUMdYVLIJGwXv8VkKuNGf9TY/9ovFrNwKojylu49RQkZIxhr97Up3AXbYUKzzC2fF8sguSSZ71RvYh1TysdhAFNiuiWftDWcywxAtKg/L+pqit6zYJWeTq29//ABS0MyuqmwG/eN6iwuYOV8wkzzTxTQzd7L2X9Q4gtFtAATttR9hibhWW39qAXOoVtGFXir2G62AglayjYH+BlGEBjxrhLH1NN2W9OFQptXEPc0h2ursO5BYb+9Fm6ts2V1K259DVFBCZjTi7d43DvsKkw1mX1Ownv9qScR1w7W9VrdvShuA/br99XYlVn7RQlFUZeTfFjzhM0Av3AoLQdvSr2WZaxe67nT4n8NWMHh0VREAxuasXMWiKWkGKjklovT7CuRYS1ZXSoAFXcRmVm1LMVFZvf61SGKGCKAYjJ8Tjzq8QhfQGrRV7ZKXkrUdmsv1paI023BHyKo382U7A7msry/FYfDN+zXSxYtu2+1bBgsgwq2A6GSRsZmnnS+0HicpfcwQuXl21ESRwaFZtgMTcvaZAX1pls3goJJ4oBhPxDwzYk2iCWmJiuWpSZ0PGK2Dr3TKkFCxa4Rt7UuYzJLuFYEKxPtWlXrS3LupPLRNMo1jeGp4Qa5Eni+DJ72c3FWdJA96pY8C4ms81oPUmSoym2YBpFzHKGsbHdKm8k9hcVWgMiEjcfeqVy5pMGmCwy6NqF5lhyCCRtQ1JitOKslyrHlCCKeen+oFuDS2x9azoDf2qexcZTINTqmOpao17xJB3j/OlHPBau3VtOeeG9KsZL1CDbhtyKW8zx4uYsKy6R2NUTRpD30/lTohtXH1qD5D6D0onmeHVAoFB8FjmsIgPmU96MYgi4sqJPamm3JUjQSR9wd9dIEb0rdYBp/c/WDv8Udy/LrxfzbCrWI6b1Nq4NCCknYZ1JUK+FcmwWJhgOD60EtY3Fo8sQFcGPWmLMumHVzEkUPxOH1uNUjQNhVV5UuSUvC3VCbi8FiBeVGuHzieaqdQ5Jeezbc7hZUn705YzBK7hzMqIr1m2F1YMJb3MyaaXlUlSJx8Lg7F/AWLNq1aDoxuLuCKdLfVTX00uDERShmOKKaABLARRnp9GlS/8XatisbYFJuVID4zCK1zUiiQaHXssLAr5dRafirPU2IuWcS6KNjuKWsRjLgaTINZJJAdtk2Otm0dMg7dqH27zAQBUottcM/1oyoQAagJigOgXbw6aZbmoXtW4FdXVgl3LcnS6xCtxRS1kduYZuK6upHJrQK9l5L1myv7oamqBeo8SwI4HttXV1D8m/A1f20VwIEy7DY0gr1Fi7DkXA0N2bg/FdXUyinsyeWmMGUdcYWIv2JPqBRHCfiLhLVwMqkD0rq6ipMZeO3R4zDMsJmF3WgCH8iaO5XmN3DrpDa07Curqe9I53JqbQz9K4tcTdK3F2ppsdI4NH1rZUN6wK6uqb1wd3jeUdgzrhAlkFFgz2ofk+LupEzpNdXVk6RmrkX8ywtu8wI5qB+krdxocyvoa6urcjJLkX+tPw/0IGwq7DkCs4uvqlG5H6V9rq55KmNIpXcCV77V9wd+Nq6uoJ2tknplxcRp42qti8VrIr7XUEjSYdyjOnhUbdadcDf0kENsa6uq0WKGLWbGSI3r1ezO4I8s11dVpBjsr4vOGVZYRQXEZmpOoIDNfK6ila2SlJp6PNjEKTvbG9fbGJAcqFB9q6upZIdbAWadOs93xI8vMV6wF46pj6TtXV1ZegVsvdT5PrUXQN432pNxmUi4OINdXUozQJOWlfLH3ry+TsxkGurqoJR//2Q=="/>
          <p:cNvSpPr>
            <a:spLocks noChangeAspect="1" noChangeArrowheads="1"/>
          </p:cNvSpPr>
          <p:nvPr/>
        </p:nvSpPr>
        <p:spPr bwMode="auto">
          <a:xfrm>
            <a:off x="155575" y="-762000"/>
            <a:ext cx="2857500" cy="1600200"/>
          </a:xfrm>
          <a:prstGeom prst="rect">
            <a:avLst/>
          </a:prstGeom>
          <a:noFill/>
          <a:ln w="9525">
            <a:noFill/>
            <a:miter lim="800000"/>
            <a:headEnd/>
            <a:tailEnd/>
          </a:ln>
        </p:spPr>
        <p:txBody>
          <a:bodyPr/>
          <a:lstStyle/>
          <a:p>
            <a:endParaRPr lang="en-US">
              <a:latin typeface="Calibri" pitchFamily="34" charset="0"/>
            </a:endParaRPr>
          </a:p>
        </p:txBody>
      </p:sp>
      <p:sp>
        <p:nvSpPr>
          <p:cNvPr id="24586" name="AutoShape 22" descr="data:image/jpeg;base64,/9j/4AAQSkZJRgABAQAAAQABAAD/2wCEAAkGBhMSEBUUExMWFRQVFxwaGRgYGBsZGBcaFxYYGhwcFRwYGyYfFxkjHBUXHy8gJCcpLCwsFR4xNTAqNSYsLCkBCQoKDgwOGg8PGi8kHyQsLCwsLCwsLCwsKSwsKSwsLCwsLCwpLCwsLCksLCwsLCwsLCwsLCwsLCwsLCwsLCwsLP/AABEIAKgBLAMBIgACEQEDEQH/xAAcAAACAwEBAQEAAAAAAAAAAAAFBgMEBwACAQj/xABBEAACAQIFAgUCAwUGBQMFAAABAhEAAwQFEiExBkETIlFhcTKBB5GhFCNCUrEVM2LB0fAkcoLh8RZTkjSTorLC/8QAGQEAAwEBAQAAAAAAAAAAAAAAAQIDAAQF/8QAKREAAgICAgIBAwMFAAAAAAAAAAECERIhMUEDUWETMnEiQpFSgaGx8P/aAAwDAQACEQMRAD8AzexbTvvVy26g/SKGrfCnYVPcxJp1Z57oku4kljG1GMLlnj2guqDS9cvUa6cxRALTsOaNsGuw6nRqogY3NhVjBYCwdoB96pXsexhVMq1EulunnuXobg0zV22wxeLSig7hUa1bIRho9KiyiTcIQ/NGMX0WERoc8cTXnprJVtIbrsAT2qMm19p1Rjf3F/EwUC6SG9amyvKuVY8iqWKxwkQa5OpQl9VAJNSUm2VxSQMznph7Tk6yAeKqYfBlBJMk0a6i6g8U6SsRS9cxY0zuQp3qzb4I4rkkTLHVvI0TV/MMEXtC2xknvRvKcTh7toaVIMbk1bweXJcf4pZN8MMYqtCMehXtpIYkDmpMuxxCFVt6tPJp0zW2ynShBBpAfL8XbvsoHkamzd7EfjS4HLI88V7fm8oFS4/MEAlDS3hsCyCGmrV/M1Ki3pig0rtMdN1TQXyTEBySWBrsXgbOIc6yNqF5RlLiTMD0r1fwV3X5BW5emDraBmOyOyjkKx2rzcwoK7XG396J5rl1wW9ZgMe1QZPkbXUJuMFAopyFxj6Bq5SpXTqJM1eHTpkEA8Vey/LYullIK01hBp7cUHJoMYJiW2UvoKyZNQt01cFuA0Hk0ZxmYHxCJECvIx5nmfvTK6A0hVsdOP4oLN3pyxWCAsgegqB7qmPLXp8WpEGaWScuRo4x4MszXMtN5x6GgqZsxvgD1ra8D0Th7hNx1maCYj8NcOL/AIiGCDIoRcVpmnGT4AWGzS/aH0b1RxefYhj/AHZp5vZCzd6qDp9w0yDVF5vgi/C32JN7P70QbRqiuc3APoM09Dpli/ncAelSYjpO2ykhhqpn5W+hF4X7M/xGZuDIU1Sx+Pe4kcGmq5kVxTDAR614xmRr4ZKr5hUk2lRZpZWJTYK4q6mAivBZPio8wuuCVZuO1VAg96orJunsKYnLHUtAlR3qv4bdwYprwuS3nYqwIU/lRNej7l0xwBx3mtdAcLZnTXR7zRHKb5XUsfVxTNmn4Z30XVbXX6juPilNMW1q5oKwymDPIp1Qkr4SDmBOsgfSRWl9HZrow9y4yjUo2PrWdZaVLKe5n+lM2XYYrh31MVhgQe3walJlPGFsL1bcvXNBRhPeprt4+YGQO3pQ7AY8hwC1sapAb0NX2x160rIyC7I8pX1ov9fGh4vHnZYwuHAtanbeaqrlB1l0u+fke1ALfUV9yLbWSBO5g1o1nMMCiLaUo1912QHznYnYf9J59D6UXFwDCS8giXkxV1ux0nc1dy3A6iQ5iabco6eALG7tP8AZdQB/mho/KaM4fKcKvFuf+Yg/50rnaGj4tgOxkXhW/JcBEcV4w2KYAxE0z4nB2jsQRKxAKgfIHM0EzHC4e0rM91URYJkiVkwJMA7naNJ370llcaK1vL7rsGO4+aIW7QnUe1I2NzfGL5cJbF4l2Au3HZU8NnkMUUrq2GxUHYjf+a9l+GxLWlF+7oY/UqmYJ7Bj8jse9G0LsP2L9u9caOV/KuxGTbG6VBC+lLvRGI8Nr9nE3AhDeUkjzA8H/tTjhc5tC0UVw3aa3D0ZbVsqZCy4hWIMQY9IqrmOMS1eCyT6kV5ZAgIRoLSZHrS1/Y9/xC4uEmdiexrKm7A7SSHDF5jhyoLyd4g1JisnaAVgKw4NAhhLuzXnW4eNoFV86y7H3tOi9otr2neg9G/KGfCZYLSeYASe1DRikXEFPEM9hU+XYhxZCPqdgeTQ3EIf2kMEMkbGlbGLt2yGYyqmobmXLv8Auzt6VYtutkq1xGfVP077+m1C+oPxDs2bV0WbF43hwjIYJ/LimSfQjaXJPawFthqGsCh90qDtcYD3ql0j1tdxKaWt+GyncEGDTXi8mFxFuMAB6AUb+Qaa0XMrxeu3oQyQOaF4rLbq6vMfXardrBOD+7IA9aMYa5AhoJHekcXyVTTFHCYfFOIPlA7+tejhrthg7MSncVHm2OxKX2IdQgOy8kigmadQ3HtszGB+VGKT5Jzk1wMV+7bcajVPF4+xaTykgzvSPgc+v3GK2/MBtIrxmuFvFSbtwIPSd6vhFdkPqyfCHBcyS6JHmiqOLuH1CigmRY21ZtsNZPv6/FTJmXizpXj7moNb0XT1bF3qfLLaKbijzE7k0q6ieJp8zLC+L5GafaIoI+SqphW2qibXJB1eh8xeE3DC5sgkidiKM5P1BYZPJdQR71n75E72wljENeUjS0Dj2qxg+icPbJaw9y5ctf3iRsBG9Zpj5I0vC9SobmjVuO8bUl/jD07bFoYtANUgOR3n1FSWM7XSAsACNtpq51LjLWIwb4Vd2dZVj2Yb70cZWg5wfJmeRt/EW4ppHUEYdrU7nuaTnwr2fI2x7xUf7WRtNSlGTZyZTTeIx9MzcxiI6yCf09qc8rtvYxj2lf8Acjzec7qfQdyDWc5Pjyl9bkTp7TEgenvWk9E5qt/NAfqGknVEmNHDe9VaaRTxSTe+T1mOVly8Yu6itJ8iwVJ7qwtlgRPAO4/OveV5bbs3kfxtdxOLhnxZhgZJXur9o3B/m20m5hLJmVU+xT8xxvNAOrej0xOCuWbJS1dcqVu6NOnS6k/SJEqpG3rUKs76A+DxrK1wviS2ti0qdDRI0iQNgANPvzzzWL3bUHD4h4hzov3WvhnKwhLPcBVRyR3JFMPS/R9vD4O1avG1dvJqDXY+ubjEbtvspA39KJXsjsEjZP8A5EfEb1mjIUb1/FXVi5iIUyCtkBAVcMIYqSZAbkON1X3qTKstRNXhWt4Et/EwRYUs3LMB3LTz7064bJLKgQq8dvMdz6nfmvGIxuGszrdZA3E6m/8AioJ7enahQQJbyi4xJkKd+B7bSFjb5JonY6eUTqk/JjbSNoWJjt81Uv8AWqk6LNl3aCQD5QREyAstv6GJ3oFmvWbgkXMSlnc/u7Ym4wkfwoHugxJ/hog0Ecz6eQh2AD3ATtEQBwPmgOXWsXGlcObSk+3518vZ9pt22ss9wvJYOCGA3ILAsW1es/kKLYfqFmwZbfxwpIQevanUqJtW+Sezl121bC6tXr5d6u4HKgEMoWB3ae1BcTnNw2bbBWNwkal4ieaMLnDaltgwp3PvQserJMzyO0ll7lvlVJifahWW9QYV7SaAzEr5juZNF/263dm2QTtBExIqKzbw1kG1btaYE7ehooD0zzl3VuF3Q2yGG0ztv80V8O1MJ5rnzxPrQ0WMOyhltD2JFAruc2MOCgunxZP07z6Aiso26M50tjJdVxGlQd/XcfFR3LCsr61KuBO/tS5hc4zI7i3bZTuCdjp9/Q1ZdcfdHna3bQgz6kUzVdk8r6YMy7OLT3SofSQJmKNYbN2vk2TcVYG07E/FAsswim6ESwEtz57p5I76a+9Y4Gyz2Bh9nt3JLHusUHKIIqSWxqOXCQounUdtq93cmfxNPiGNM7UvZfm6LfTU5MH7U2ZnmyIuoOAWXy+laM8h3FITeo8L4d1wDwn1H4rL791n1Au931Cgx+lbLYXC3wLl++rOT8AD0qW/gMIG02Sq7ap4FMotbJSqXZjuQ2LhLsVuWgoEKqnenHJ+ibt1RiWTxEO48Ro/MGitrPLVu6QFZnMgz3Pt7UzZXntm7Ya1cKLG2kmJ70erBGKsz++QHZWSyo3GmDsR796Dkm1uj25Hsas59bueOxXEhV1GPLOkfPegtzA33+nEAiOdP6U6gjnflbJr2Cxby62S4P8AEvFLFzGXtRBXcGCI49q1XIuq1wuES1cm44mSPekLG2Ab11tX1uWA9AY/0obsqlH2FssxmHRQE1ka9ZAaDI/yplwWY2bd5mS2x8cfvDPHtSamQ2G48RCfQyKJ4Ppt+FxQAnuD+lJlF9hqS4QyWMPYUStkatXc/wANWNacC0isR5m9aB2uliYDYzvEgH8vmiVrpaxI/wCKuMTtEckc0HKHsdKf9P8AoBdYZJri4oVbY/vI+o+49aQltDcruqtG/f5rZbfTWDFs6r1x51CDEEgcfasisWA9xkVTAYwfg96pGcGSn45Lb7IHx2kQANiSPaaeejuu7S2Ew7Ye7duyY8IJ5uSDuQdQE8EdqSsflbI5UidpEUQ/DpSM4wgjYuVPwysK0+BvHRolzqhV3/ZMwQbwwUafifHCseeZNSW+s7bEScci+hB5idyt4gAQZ9O9aHdyqxJXxFBHIDICD+UioH6astO4MzMlTz9vc/ma5tnXQjP13YUR42JBB3LW7rCPaNUc7cjjmvI/EOxJ/wCMubetm7O/Y/uaeU6RTTC8bbA7bewNeH6RQkGF223WeeZlufets1MSr3Wdm+qhcRdvbRotJcg7iQ4bQh7/AFb79qo/2tcBAs4e3ZWSQ10m4QBPC29CIe25afvT7f6QsL57rIin1OhT24kyfyoVn9+1hLBvWHS1YRP70W/PIcrpQtuZMQI33M0G2GhdPTmMvQGu3HTSJE+Da37eHbCK8cTB+TR/K/w0ZYLsAu2wAQCP8UBifkGg3SebLjvAvG41w67asCpBS6NLHbUQFYAnUAB5TsOAczBGu3213NaK7jTOuYYgiGnQFXmIEnmh+TJLkptmmFsXHQr57ZKSR2G3pUmH6uwh1ALpnbYQdq95thrTXbp8OT+0eH9P8Tbz8b81XxWTWbZu6razbKzC86jAinuPoSpdM+Zl1ZhjEgyNgYr5jOosMQCrEEb7Cuv5LYPjEoIsga/Kd9p29ea7C9O2GvQijULatxtpbj71soegfr9g+91IzlhZtGW7gbfnxVjA5w2HS5cxKaywhQpkj/tRC/YS0BqPPYbAb0PzzF21w9wLGx++9I/J0kFQfLZDc/EL/h1FnCM93iW2Qe9F8vxVlED28KvjuJd24k+ntSRh86H7MoPY0XwmYM9k7wFWtm64BXyXM9eDce9feNE6bUj/AKRFTZFYsvhluarxlOHJ2jtv2pVbPYuaQdikfnV3H566WLSqRCpp+fml+o6p8ipq7Ll7qFZgEyNgBsPirQyi5iFDkFPeRvQrpHLrN1Ge65VixAhdX+zRc5LbLyuKgAQAQwE/nzWjBP7mG36DGI6Ntta0FipmdSkauOKo5d0dqaWu3HtqpXSx3B9du1DsXk7wdGMSTEeYj5qRcJmCL+5vISSP4wdu/Iq6SXAG/aJmyexJUTCzxP1doq9gem9a+KrlyokoT6cAUIZMyt8Lqlv8J29ea+HqPH2V/wDpyAOwQ/5U+UvYlQ9Ac4dmZrjJcD7yRMKSePsKiu5c7LduKH8pEdzHcn2o3geq2/eeJZjxBuBI/Kaq/wBvvZC+HYdtXbcmPeqLyP0RfjjymC2Z7j6dzt3Q17xmF8JFOsmZ8i7FY/m+aZGzPEsNrBEgdo/rQK2+M8Uq/hpbk7syg+3eg5uw4KqE7G3n8Uyr6P1qI4kD/wByjOb33WNb22MmQpk8d6D4THysuRqk9u1FTbEcENWXAlt4jeiV3wvDt6rmk6wRB3Jnv7Uk4LNrgkajBn+m1VP2gkyRxvvz+feuNxZ1560aXhLVgpsWYDETzvrnj4q1gLtn9pRQjahdeCeNRHm+1ZmMQ2vYkENMyexmfmmXLsxu61h9g5k6V1RHO4+raTS0+xlOw3edRchViLjR8nkik5AutyuxBM/nTBmmb3rq6lUHw7r8bHSONUbbjv32igF3p6/ct+KulS3mCsSC+5+jYyfbb9KaKvQvkfouXLDtp1DtIJ7ipukrBXMsKYB/fL9uagtXbxNpW8OWBAgsx2G0qF27Daeau5Piks42y1wwFdWlUdtRkQoETJO3FUaqicVfJqvUuBR7pmVYg7gkCZaJgx9z6UH/ALMTVJF2ByQocGY+mGIG5jf+QnYclLvX+DLGVug9/wB3fA/W2BXtep8G2+h//wAf/wC2BpKOuwPbypmDNoKqnJOkMdhJUaSSRuPt3mreQYL96GD3CmrYHQF3JgeXc8A+hDD1ir3/AKhwHJOnb+I2hH5tXy3nuB1ApdUn/D4Z/wD1o0Y+9S5eHxKElh5QCVIAEMxhjMnVuIiPis4/Ga6fBweGUwrBmMmJ8OFWf/uOfsK0jNOssNbYEKbjkbcAD55cCT2Uis867Q5hjsMt5Hs/u306PKCgIJhjOoyRvA27emWnZm9EH4NYYYdrpuXLQtsEYFriDzK3pq28p59zWk5hnuCtsdzdaZhRAMmZBcgN6+WTSx0z0BY+nxL4Ebg3DBgjsDpM/FNq4PCYW8EW3reVXcamLPwfN6QJj1rciq6BbY13lwsaroaPRTvvIBn7V5zDMPNeKlSoC6dxuZ3n4pE6p6w8LE4oaiSuLbyr/JbfQyj324+a7KVGNt4i7aYKSFIVttIncn235pHF8myH6zmasL6ggkgaePMY71YsXDbcs4geGu/v6fFZB/6h/Y711SCzfSPQERMHvEj86cck6rF4EvcUa0AW2zrqmOYmaFPs2aZB1Fmo1kH1296X8VfZ0cTRfO0Q251AkN27fel7NbwS25tsGOwBnuaKg2TlNdlHAI122V43k+1HEzc2l0IoLR33pbyq/dClRJYnzHjb5orgem7uLb+9W2EMk78VaUaeycZRfAHvvcJLkgsAdl5EescCvdnG+RdU777n1q6MgS2XGtpgglT9Y9/QULfBsTH0wYn0H+dZxi1ZGVp0gxk/UBsldJ8ofVHvxTHheqUW3bcqxm8SY33M7H2rOMMjyQOf9Np/Or2JxtxAFhYA1Rvt87xNBQ2OpNGi5Zndi81tfMYW5syxqJM/pRDD2FdJBE+DxHeeazbKM0fXbMADcapMCe/BpuyvP1TSV5FnuZAGo+UiOZpZKisZWHFQw5UnZU0wTz3NWbV1y8a3ALkcyNIWR+tLI/ELQ3iNbVwSAQF23Eid5j4Br7hvxPtu5PgqAJMgtuZ/5NtooU6HyQUxma3vIC0SJnSNt4g7elCcVirviEeK3lIA3iQ3PArsV1Lac+VDBEbkHnk7nmaD4/MEDMy6tTBZk8RPzsdvkUvJrLeYZntBdiQxBlzxG3f1oRjcZa0bxJUb8+b55qtcvKA0gam2nkgzJO8RK7fehGLxHxv+npFOoknIsYnFrGwkEipsblF64VdLLlWUEaVJH6d6DYi+SI/3/Sm7LABZtysnSJIeJ29KfgGNgXEZTD/8JdN5IkgqwZR/ilQp3HAmuxWDxVli1zD3ACu7Mnlg95HArzhcEVcsUtXFbYBmYMBBPlMeU7c7/wCdOVjP7Ni0Sv8AaSNoKrpveKkuIlkZ4On6hwCRB5iqUHToSkzK5rV3UW4U6SF5BgcGd9qtWc+uqY/eae5CmCACZ27VomDvW7yhkxmDbxBtax2E8N11cqz2nWeBJ3Gw3ir2fYLDhf3Zwpd9gLT7BTAh9RbeGPxFLLXCCoXuzJExOJALJbuBeTsdh3kx6H9aZMhe6MPeXEYe42jzKSBCqVYc6wykEkggH0IpkxbM4u2iLItErAElwwC7yvK7DaBwd96upi7zB1t4yzhbSgKVNjxmZVtj+7UjzTOn6gZU0qk30NggAchuvquBGtrbaFFzzNpIEkFTBBM/96+Lldw4rCtDbXrDR2jx0kn1GmmjDXmKKbmeXWDAHSuXohE7wy6Ggj+tfMt8IspbHYwlbhC27y20RwrHQQqWwWmA0AgjvHFNTNjFbs1V8EjHdFP2FYV+IuY4fL2VEtl776nA1OiqpdhqfQQT5gVCAjZCSdwK3dH3r8//AI/4ApisO5YuXR4kKNIVlIA0gE/X3mkStlz7+HWYjMbr2rivbYCSbd25ocb7aWY+G3oQQDxFbHa6aw2hZtKTpG/rsN6xX8FyRcunhiwgweYHPEjgxNb65IUSQYABjYcdvSs1sWOxez3D2MHaF1LFsMWALEGFG8kkAn4GwJIEjmgPVdhrmNwF6IU2HB9meGA39lNHusAzWrSqVUs8S/Cns0SNRDQQOSQOKEZ1hir4ME/Sjg+sidz770oWFentnO0bGh/URNrMhcUXCSbZOxZNKshbyj+KBAPYkHcTV7IX85g9j/SoOpEvDGDQSy3Csr5YULBJ3/5T8z+QN0Zn1b0PjWv4xgqG3cxN0qTAIF6/6hp21A7j15qDC/hrmC2mtg4eLgAbzNJCMCBxAJO/29q0fNM3tm8Ua2U8O8XDDxHNz96HExb0oNuJn7chc9wgx8toAWx5m8S3fdB5ZBm2UMxIkMRuw37VWRLFb3f/AH4EjqT8OMRbVLl6/hLWozoF0+KZ0/SjAF3MbKOYqthui30a013LgggABTAgR6gbtvO8DimzD5G6A+A9i07R57dkgqBsQCzl2BGx1OeaM4fILQui6dbOFKgliQAxkgDjsO3YU4HwLGdZdGDS3Oi49zSFGqQWPlTzKAxO+4P8JoCOkMSugEaluOseGVcgNJBO4BMAmJHH3D5mqOmJtOtrDLZlQ1y6Yu6ixAFvaA3Ee5qHNn14zDLqvlC+o3BrdFAs3Vhi2yyXUSO2rig3JNVwJhF8iv8A+n3TUDqAVwoDDc6mKidM9x9qrO9y2ksCFI5EwPMRDRxOk+23baXDCdSYY48W28U6j4YfQUSQzeZi0bRvO/apcRnuWHVa8dbqiAYk6pZ5jyaX2YcTx80JLtoySitukJ2BxapcOpBJkbdtJElp4AkbUHznOguIurIKhtjAmIH+v6U9ZPawSO/hXbqKwLBrgO4aWiPCMESPTkb0fy/B4QOXTFKtxXQkgWmb+8aWm4jNqgqYJjYeWaTJLoyxf7l/JjdnMQGDHUAYgkEA/BO3rU1/GWmU+fcgwNKnVxAMjj8q1a9l2EvXHbEYw3lZYUXFQMjq3l/u0AHLzAG/wBQXNencpQArbdydP8DbAtc3nSBsFH2rKURf0R/cv5FrLblsKC5HlnYBRJIMcHnjseakwmNt+HDcaD3b8vSO/wB68W7OXq3lS7qHDEONJABmFbaCTIIPxVMdPs6i6ovFVEA7FNiYX3PP+lbGxrS7Rbti3oaSe3HeBG3Pp3oPmLqpOndQ3pHMD7ipjYZCQxbYkbiPpO+0f7NeMNlbXWgQUG/mYAnk+Ube23v+ZUa2KpKRNgbhMQef1H2q1iVDK+51DTI5IAHt8/pXm5lwt6TDEjUGCtIEKCRtxsyn7iruT37DWX89kXT/AO8gYqEJBj94NWoFY22g80Mewr0AWtrtOo7wQNt4PH6VBcAG+kzzB5Hz6USzHHGV86MoOoaLKJ3Ybkk6uxAPr8UMxOM8Qk/rAB+4AArPYkolK5ifYU3ZbmI8JBpGygb/ABSdeUASD/v8qsWsSIG5rJDVSGyxZa7AYqg7aiqgduWaJ3/WiOHwoQwHDAbSpBH2I2oZmHVCeGLdqxChBEK2pm23klo35J3M8+vG35kOtudlC/rOmY3E79vmulRRNtjD5ACWYADkk7D79q8YHMLd3V4LlgpgntPse/zVRHBMSPv6CP8AUfnRHAYZXYKsgmZ9BxvA+457is6XIYtssLmKqACXa4SAEVNt+5Yroj21TR+5grNoBb2MSzd069LIpkDkAltxwCRuJHFC7FvCloNq47ISCYOmQCpnce/NEMLkVjWLlvDQ0RsI2gDt7KBPoBSOXotGPsW8qxWIa5cN2ybdr+HWwLT7wABzB542qTMbAe7YK3YIuoIS4ArQwY6oBkQNuxO201cxOSMlw6ADqYs+tVaCdIAWOAAD+dXcLg7b3FXwizBxBCxHH6UPqezKFcGn27wnYisk/HbDB3w7fy27n6tb9PitUFi2WnSs/ArM/wAa9KLYOwEFQogTLLMbdgCY9qiXlwLv4UWfOx2HJj1/eMK3O9X5myTqR8PibK2GKozEOYMOCzQJPImfuvtX6WvYBTB832dv8jTMWAMztNS2l8PWC+4idoPP6Uu51cYPhUc6riq+o8SfL27fVTJjMmVimpS255JPb3oD1xlTW0tX0t6hb1KVHI1FWkAe6R9xSDstZMhJIkiVbccjY7iiS5MhulmLsSIOq40RHdZjn2rNsD1tiLeJCjCsVEDckFtQ3AERABJmexppsZ/eust0W1Q6YKkb7+5E/wDisBNAbqS2li/cDMFXlRpI5MADseRAHfaNxXwZRcjZ70cwL10DYzsNUAf4eIke1Gbli886mmfv/v8A7V4xd57Fp7jkhEUsxgkhVEkwOdgaopsRx2D0wrp/AZO229Vzj8QjmEtsh9ZVgNu8MCZ32A2I+aPYTFeLaS4FZdahvMu41CdxEipdPqNvjb9aObFwFHNLZuSDat3Q0SLh3EdllGEd/wDYizgX02wGRbYUfQjeRQOACR6USxotBoJUE8DmdzJj+HsPzqhjbCgAdmkEe0c+sdqopJiSi0QjO7LAeG1pmJGldSsbo/i8Ma1kjad+9eXwdktr/Y0BmRqVdQn4kA7djUWU5Bbw5JtKV1R3JAj0B2H2q7fzS8oKKtpgSJZp1LuJC7CZA5mN+/FHXYH8EXhL2soPuRHbtEVVdrSyS1tAT3uHmRxqbmfT0qhnWceMrW2saREE6hyDvOmNhtudz3oXaUABQSI43PcbwfXfmpucV0J9CL5S/gb2w6qxXTbfknwyWHmgnhttoPFeDdwxuqGZLckE6lJG2qRPAkNEkigFg+FJF26ty4ZYspOvygAhnUgiABIjjmg2a4q8L0KupNoYkTBAmYG0Ga2UXwFeGMeF/g0hskwlwKRBDXwJUKdmESYnSJjk0Lx/R6iwGtX22t6yjaghIYSAAYkzE/7KgVBA1G6N48jsvPrpPFT2s4a2jKt25pYFfM7EEEBeGJB+kflNTcvktFL0GMPg1ZLbGw9xCzKNPm+tjB+IExG/6UUxvSNizcuraXSGcAatwohSdMCRJae4pQx+ItX31y1uCIAutGygCO/EjmdzTDk+X3LzqqYhjKjdrjEsyxyTudgu5qXK5HpJ8H27gYRWa4VOklYhCFCqdwsBhB3mfevGAyq25Wz4s3/C8SfDUFkG25VQIUsB7zUw6evXLNwG6ish2Lex0xuQI8oHYRFKN/KMzsnW9tnEHzrpuiBwFKyQv5VWMcuycnXRdz3pdirkecr/AAiQZLaexPHJB3jtQjG9LDRdNu1cV1C6PMzK51DVMr5SBP8AF2rzc6zvBm8VAxIcNMryCrbdue0VPiOsrj27llr95EuAh08pU6uRuCVHwRVF46Ey+CvlnRjOwGIlFKgLpE6nPZpYb88HtxFVcd0ReW4yo1vSD/OSRsOZQGft3olf/EF/DRfKTbUKtzR5gF4gkwCPiguJ6yusxJLE+vlH9FrOI0ZSfCLDZ/rIJQKZ8xUASPZQoAO/JO9T38YGC+GgJJkEgC5bbsQyxr/6hEdjQrD4Bzb8QLKzG3I+RRHA5nbtMT4OojuSaZWyTdDJlNzEYV1/esRdgHgvsr6T51MgkwfXbmKdilxgIt25KDS5AVrbEbgaANQEnnn4NZgOpQbi3jbkiANzAA4o1mH4i3CulE0N6gbmfc0V432w/VXSH5sCRwxPcD1M7hjwBE7gfapcCp1FXVQNX8J3A0iYnvNK3Q+Ju3Q9zFm7AUaAsiWk7H1o3lmm9cdD5CGBfT9Sj0JqUsVKi0HKUci6HuW3JcKbXbTJbtEz95+1Xcty65cGpNSsTM8AbR5ZJ0jadvU1E+TWVKzdvQ/0jUf9KF9Z9ZDLhZFtblwuTvqI2HvFHFPgOTW2MWJ6YxV1dL3WIDKw85G6HUp8sTuBsfSquddCXMWum+Q5HEnaD+vxU2Ezy66qTIDwdrskT6CN6LYclmkPcBjkntS1Ee20JB/CO1YKXSlslCunUz6R5iYCgx9Rn8/U0bx3Ul1bnhTb8SBAMeYgmdIie33otm9oXF0X38kgxMbqZHHuKEYnq7A4ZvOA5B2MSw+O9anLgFxitsAj8ScSkI6pK8kfzfB4G5/OqWK6nuYmVe6yFriudJIErpgbHghACO+/rVPr67hrjLicPsCIuKOFbkE+9KljFj139q55ZRdDZxZq2hAEMKd4ksAAdJ4k7em8Dc115QpabgEjiQCNo9ZHrv61nOYYO3dFsrdvIw584A/6Y3H/AIog2W67BR7ty5IiWYliO0mrRUZdiOTQwZvmlxFGnEBUa1sVUsZIjUrTBImR7jvX3Kutjdvi2ULo38KjeKQfDYkI15lCCFUnsOwqzhMT4T67bFWHBpJujRbZqGZ9UYSwrJbZda76C+nct5pn032G+4pXXr25dVSbNy2hf+LaZBHIJ283G24FKmMxJuMGcyfges18xGM8RQuttjtBiN6Kn8Bl8DNiephZxIVFjUup93YlTA8pdo7fNQXMQWvJZtsi6406APOzxCn+kxVy/kC4rCW1usQ6DyXR9S+zeq0v5Ziv2TFIb6M9u2RLohIZvVT7c7elWWMtrTRGTlF72mNec5fmFu4NFnRCANILqd/q1AxPb7CqdvIMTdUjEaY52lePUgma0/Juo7eJVVLBw4lLi/S0dm/lf2PMGs36zzbFYfMTaS2Gw7gQ3aR9Q9qOXVBlBLdlJ8hwL2i1u8yG2pN36iDBO6AzO0UuY3EpZdTaL3hrUn90308kmRG0ER8VpuWZYt9dVtVHrPNTDIb5bQzrpYREdhUJTfaKrx9pgv8AEXqZMULVuzpZFYHWkuSDbmPKIAG8ieQKRreV4y8UNjCYh0JGpjb0rp+TzUfXnTDZdcttZvXIuMw0gkIPKTAE7c/pTz+DttbWHun9rXEPc0FwCT4fl+kknc/lxTNxxyoyi29s95Jk+De41u/hcRbGifEYyk7SJQnSeeQO9RWui8tuXnRXuXVA20kgCe2uILD0puybBWbbuyKAxkE+xYt/Uk1j2f8A4mYrCZjcS24e0jQVYAhvUgxI/OhBqXQZRa4HDF/hBhm3t4q9bPo6q4/MCaFv+F+MtT4OIs3ByOzD7NQrBfjtc2F7DKfU22IP5EH+tP8A0xm7Y62mIsWnKSfKdIPlkGd/X0ppRSBv0BMqv4rC+XFgLbg8Qd+d4n17113NUKteTQUB23K3FiOFA/m96NYbMruEuBWwhKX73mLPLBmIEkGdoj8qP9VNeFk/sq2vE/xjyjb2pKS2HkQLmbpeUanRwSB5gtwfTPJ3525oTiumsLdEeBbDSN1ZrYOrfsSPShuY5Xjp1YhEQBgQbRiWad/bb+te0W8mhi+6EHmJ0nYGmyrsm07K+IymxbZkWxbBTu2q5E8cnn3qjluRK6ag5Esdjp5Bg9qkxGZsr3Ljkk3G352AOwn0E1Y6dVLtos8Trb2229PmirYpWyLHPYtslxSFY9oPIivl7AJsVQmR2kx8xVnoPMHunReQMoGzEb/enzD4yzbdUCASfSmyaBguxeyLpOzcTU9pwoEyZG/3ojk2T4eDdVNRUkQd+PmmnqXNBbw/lKz6Vm1jEYu60KdKk8LtQ/uM0o9Dpk+dotu/+0MLQJi2piQBzAFD8Pnlm3ea5h0Z7lzksYXavOXdAs51XDp+TvTNhstwlg6T52WKP4Mr7IXxuOdVKXFP+ALt+dH7rPiMMtrEWrSnb3G38oPFD8ZmrhtFkKogQRVTF4nxbjOCdVmDHaQKA6Pme5W+G8E2z5dW4gRA9KE5j+IeI1FLFncbcRv8+lL1zqzMMbiV0ofDRxMDaA0Hf4rQFsfvAFtxPJijFYvgSTy4dChZyzGYqWu3dK+x3U996Ysr6Hw1tbbO6uW9TJHzRDA9C3QHKvCuS2n1mveEyRQIuLMdwdx8U0nJ8GjCK20DepOm2xFm5YspoEwGIGk+9IGK/DfE4bd/Os/w8/lWt3s8RALIbdjA9QKJP4SENceYHBpMUM0nswK7ZdW0kFY9RFNHTmHNxTxtRvr29hbn7y2POBA9KWOmrrK+xHvvU4pxkaVUXc96dLQQVHPzxS1jcouWzvuKfLuHZj9Wx53oDjcclu7pYyDPNbyJtgjiA/7DdlR5OhjBNeMg6ee/fdFnynv6Uz2+oMOq6IlQ0gUDxPVF1C7WToY9x6VK5cD1HkeMtwuk+Hzo2/8ANGsXhUa0EZNv5o4NIXSOau51O0seZ7055fi2aZPHb1FFcj3oz5LOKynFlRqu4PEN5h/LqPI9Dvz3ptyrCLce5auXhcgA252YKfX1I9aNX7YK8ah2B/hNKeaYKy2IRtZs3geZgEVeybQ2ZbYhNNu5ABMkck+9THLrqvqZz7bmhXTuTHDXXZrmq2+4k9zTFmOeoQAomllHdoaL1TFm69rGeLZYlnQwZAkbdqm6b6Ss4G0RYUhn+uSTMcc0Pyuw9vGPc07P6f500rjkJgmCOxpPJa0kHxu1tkOEw91N2jzVnXUP4NXr957tu6ql2kqw2HwRWq4nH2oXzihWJzxjc02ROncmlWSekO3H2ZYPwIxkSbtkD/qP+VPHT/TN/BYW3ZS/DoWOpdgdTTxRTF9S3NMLpX7zWYfiF1Xi7d1At6FZZ8vzVX9UlnGWlsac7xWMXEWwLwfcapE76uRTHY6gNokXgXk8is7/AG5MUMJc8Qq8ANvyZ3rUMdYVLIJGwXv8VkKuNGf9TY/9ovFrNwKojylu49RQkZIxhr97Up3AXbYUKzzC2fF8sguSSZ71RvYh1TysdhAFNiuiWftDWcywxAtKg/L+pqit6zYJWeTq29//ABS0MyuqmwG/eN6iwuYOV8wkzzTxTQzd7L2X9Q4gtFtAATttR9hibhWW39qAXOoVtGFXir2G62AglayjYH+BlGEBjxrhLH1NN2W9OFQptXEPc0h2ursO5BYb+9Fm6ts2V1K259DVFBCZjTi7d43DvsKkw1mX1Ownv9qScR1w7W9VrdvShuA/br99XYlVn7RQlFUZeTfFjzhM0Av3AoLQdvSr2WZaxe67nT4n8NWMHh0VREAxuasXMWiKWkGKjklovT7CuRYS1ZXSoAFXcRmVm1LMVFZvf61SGKGCKAYjJ8Tjzq8QhfQGrRV7ZKXkrUdmsv1paI023BHyKo382U7A7msry/FYfDN+zXSxYtu2+1bBgsgwq2A6GSRsZmnnS+0HicpfcwQuXl21ESRwaFZtgMTcvaZAX1pls3goJJ4oBhPxDwzYk2iCWmJiuWpSZ0PGK2Dr3TKkFCxa4Rt7UuYzJLuFYEKxPtWlXrS3LupPLRNMo1jeGp4Qa5Eni+DJ72c3FWdJA96pY8C4ms81oPUmSoym2YBpFzHKGsbHdKm8k9hcVWgMiEjcfeqVy5pMGmCwy6NqF5lhyCCRtQ1JitOKslyrHlCCKeen+oFuDS2x9azoDf2qexcZTINTqmOpao17xJB3j/OlHPBau3VtOeeG9KsZL1CDbhtyKW8zx4uYsKy6R2NUTRpD30/lTohtXH1qD5D6D0onmeHVAoFB8FjmsIgPmU96MYgi4sqJPamm3JUjQSR9wd9dIEb0rdYBp/c/WDv8Udy/LrxfzbCrWI6b1Nq4NCCknYZ1JUK+FcmwWJhgOD60EtY3Fo8sQFcGPWmLMumHVzEkUPxOH1uNUjQNhVV5UuSUvC3VCbi8FiBeVGuHzieaqdQ5Jeezbc7hZUn705YzBK7hzMqIr1m2F1YMJb3MyaaXlUlSJx8Lg7F/AWLNq1aDoxuLuCKdLfVTX00uDERShmOKKaABLARRnp9GlS/8XatisbYFJuVID4zCK1zUiiQaHXssLAr5dRafirPU2IuWcS6KNjuKWsRjLgaTINZJJAdtk2Otm0dMg7dqH27zAQBUottcM/1oyoQAagJigOgXbw6aZbmoXtW4FdXVgl3LcnS6xCtxRS1kduYZuK6upHJrQK9l5L1myv7oamqBeo8SwI4HttXV1D8m/A1f20VwIEy7DY0gr1Fi7DkXA0N2bg/FdXUyinsyeWmMGUdcYWIv2JPqBRHCfiLhLVwMqkD0rq6ipMZeO3R4zDMsJmF3WgCH8iaO5XmN3DrpDa07Curqe9I53JqbQz9K4tcTdK3F2ppsdI4NH1rZUN6wK6uqb1wd3jeUdgzrhAlkFFgz2ofk+LupEzpNdXVk6RmrkX8ywtu8wI5qB+krdxocyvoa6urcjJLkX+tPw/0IGwq7DkCs4uvqlG5H6V9rq55KmNIpXcCV77V9wd+Nq6uoJ2tknplxcRp42qti8VrIr7XUEjSYdyjOnhUbdadcDf0kENsa6uq0WKGLWbGSI3r1ezO4I8s11dVpBjsr4vOGVZYRQXEZmpOoIDNfK6ila2SlJp6PNjEKTvbG9fbGJAcqFB9q6upZIdbAWadOs93xI8vMV6wF46pj6TtXV1ZegVsvdT5PrUXQN432pNxmUi4OINdXUozQJOWlfLH3ry+TsxkGurqoJR//2Q=="/>
          <p:cNvSpPr>
            <a:spLocks noChangeAspect="1" noChangeArrowheads="1"/>
          </p:cNvSpPr>
          <p:nvPr/>
        </p:nvSpPr>
        <p:spPr bwMode="auto">
          <a:xfrm>
            <a:off x="155575" y="-762000"/>
            <a:ext cx="2857500" cy="1600200"/>
          </a:xfrm>
          <a:prstGeom prst="rect">
            <a:avLst/>
          </a:prstGeom>
          <a:noFill/>
          <a:ln w="9525">
            <a:noFill/>
            <a:miter lim="800000"/>
            <a:headEnd/>
            <a:tailEnd/>
          </a:ln>
        </p:spPr>
        <p:txBody>
          <a:bodyPr/>
          <a:lstStyle/>
          <a:p>
            <a:endParaRPr lang="en-US">
              <a:latin typeface="Calibri" pitchFamily="34" charset="0"/>
            </a:endParaRPr>
          </a:p>
        </p:txBody>
      </p:sp>
      <p:sp>
        <p:nvSpPr>
          <p:cNvPr id="24587" name="AutoShape 2" descr="data:image/jpeg;base64,/9j/4AAQSkZJRgABAQAAAQABAAD/2wCEAAkGBhQSEBQUEhQWFRUVGBgWFxcWFRUWFxYXFxcYFhcYGhgXHCYeHh0lGRYXHy8gIycpLywsGB4xNTAqNSYrLCkBCQoKDgwOGg8PGikcHCQsKSksKSwsKSkpLCwpLCkpKSksKSkpKSkpLCwsKSksLCkpLCkpLCwpKSwsKSksLCksLP/AABEIAOsA1gMBIgACEQEDEQH/xAAbAAABBQEBAAAAAAAAAAAAAAACAAEEBQYDB//EAD0QAAIBAwMCBQIDBgQFBQEAAAECEQADEgQhMQVBBhMiUWEycRSBkQcjQlKhsWLB0fAkM0Ph8RY0U3KCFf/EABoBAAMBAQEBAAAAAAAAAAAAAAABAgMEBQb/xAAlEQACAgIBBAMAAwEAAAAAAAAAAQIRAyESEyIxQQQUUSNCYTL/2gAMAwEAAhEDEQA/AKqmmiZaUV9MeGNSinp4oAaTSk0UU0UANlSFPFKgBxSmnApRQA00pp4pRQNCpqelFSAgKeaVOBQAMU0UVI0ADTxSinoAGaQp4p6EAM0jTxSIqrAGKUU9KgQ1ulToKVACPNKiK70saABp4p4pRQA2NICjpRSsAacinxpzRYgQtLGnpUWMaKUUcUopDBipGn0uVu6wUnywpkcCWA3Ee1cYrTeDtSoS7bZCwc4mMBMjGBm6yeYCiaxzZOnGzbFDm6MxjTEUREGPbbv223mlFaraMn5Bpoo4pY0xAY0oo6UUABFLGjimNAA40iKcUooAGlFFTEU7AZRSpwN6VFiocjelFFSpWOhopooopwtAUCKeKKKegKAilFdIpsaQwIpAUcUsaLAGninilFAhoq/8K+HvOIaB6b6P3iFCgiRtPxVTotC91wiCSfyAHuT7V6N0Tp34e0qBiSCSTuASea4PmZEo8Ts+PF3yPM71uGYexI/QmgitH4r8PNadrqL+6YyY3wYkyD8E8Gs9FdePIpxTRhODjJ2DFOKcCnxrSyKAilFGRSilYUBFMRRxTEU7CgIpRR0xFAgCKaKOKRFMQIFKjUUqACZKQWjjeljUl0DFLGiilFAqBxpRRY0+NAUBFOFo4pRQOgIp6LGlFIQONOwo7luCQe3t94/ypkaCPv8Al9z8VMpJRsqMbaRsPD2iFtNuTux4k/5itFbgjt+W9ZvputBUQC3YwJ+eB/nFXFrXccARuSeI7Ykgn8ga8KbuVnrQjSLLGRBEg7EbEEHsZrzrxJ0T8Pehf+W/qT4Hdfy/0r0NLoPz9jP9qpvGGlD6Ykc22D/MTiw/Qg/lW3xsjhNL9Ms8OUbMBFPjXSzZLOqgElmAAHO5ihvWCjMpkFSVIPOxr2b3R59Vs5sKajApRTAACkVo4pRSA54Uoo6aKYmrAIpiKMimIoFQyimogKegVHSKaK6FaQFKyznFFjRRSxosKOcUQFGFpEUWFHPGnijpRRYUBFHYuqjozCVDAsPcAzz7Uoqd0fpLX7gUAQN3JIgDj9fis8rqDsvGrkg/EZU6hmUAZAMYIIyOzQR781QXdVF0LIWCBJBIyYbAAcnn4rWeLOnG3fBE4MoCtyJEyJ/Oayn4seaQi5vwRMKIHc8zG20feuSU/wCFOzeMf5GWml6feu6bIA5hoRbzlRhE5kKcVEjvHM1b6bw+ZtXT5Hli3bLr5Ra6zL9eL87wI+1QdOdUwGLrb2/6aicRA+uJ4+as7XT7rmBrL+SqCyFipOxJKSVJX7T9686SO1aQX/pVwt7NNMzwfKNkvZafMJ9RWIhCByd5qDqm1VlApW5cB0/mXrF45j6irLa1CyQ4EQGkMYirS70DWpvb1d47cEeZvHMZGZO5+J3qh13i7U6U46q1a1FszPljy7oXvKOArfKlR9+KXgNeyNpNTg6uoJgyo2yk8SG2kV361dLX3YiCcZ45xG/p2qd4Y0S6m4L6sDYksGg+uT9IBMggcg8EHmp/i7ohyN5IKwA44xjYMB/KRH6V6ccsXlW/RxOD4MyrLSxroRTY12nKc4pRRxSoA5400V1NDFA6AxpitdMaaKdiAFKugFKiwOhFMFp7LZCfaJ42ncCixrOM1JWhghafCiFPFVYwMKQWjilFFgBFPFFFKKVgAf8Afatx4fs+XaWNgRuSPqbuZdgD+hrD6hgFaSBt3ME7xsO/M1oOi9WUW0YIwnIbWs88TjIdoPIPYVw/Km3SOv46o1us0q3rRR4YN32EN/CfSSAf8prytVGm1HlFRk14K+4GJYMZPvJUxHuK2d7qD3HtG2Lqj98RNm2GYogH8R92PIqv6p4XuX+oC4GJwaxcyKgANbBjKBAH0mBJMdq44ulR0cbdkPwJ1f8AEWrnmQ1wX7lpPTAmFxBVfqjYyePig8Pay9cvFOobhwHtkqykFmxGJA29W+XbaSQaven9Dt6fUWGtq2wuZsLZEzctmcR9IJJ3Jk70VrRsTpclLY2cbk7yM1kGdpIU7fNIozvSuq3FfqbG7dJwcj15hGF0qCof0r6WAEDsKuOmo+q6ehukX8LTEoyKLlxwzQyuIwbAbMP0Irtr/CbKLo04OLobbW2IDY8jyrpBKwQCAZHaufhbRMVZV83G2VQZXDbcEKeVQ4/V+RH3o9CJvRLKWbS20EKqhVALE7DlvLG/M7k7ntV4lwEFWBggggi4ARG4Mz2rM9L1F5xcxsnFTsLjiyYlpaFBleOTVjZvXxmFtgMFnFbxyO4BgkEBhMwR/ep9lMyHUdELV64g3CsQO8jkf0IrhFWfXb2dwMUuI5WHFxcZKwARG36VXV7OKXKCZ5k1UqBIpooopRWtknMilFdIpEUWI5Ghiu0U2NMQAFKugpUrHRmLHWYQpOI3M4ru0bLPJiOO1WfSOoeYYJG4kLvltyftvWX0l/dmvBTJ9IPrgAwokncCRyTVhp9QVcYkKJA2BgA7TH5x9q+f+Nk6cq9FTNbFFFGrZIpG6mSGHDeozH50sa91O0KgIpRRxSimAGNEYFGFrrb6k2nt3WRlRikAsucbg7b7Ru3f6amc+MbKirdELqemcadruEhWAEj05FWP5cD9amprr66PQ+U7L5l3UZ4An/pXip4MAMFIHvVj0rp11+mvbILNd9ahgAHBZW3J3krLc8bVMe4+lsqv4i1bQDYFQomTIGZgwSOPf5FeXlyc2dsI8UQ+gau42k0d+67z5N1rpKyxYrZBJyHJJqz8R371gF/xNpLcAw9jNpgBiSGG0xG21crXVWW9bS7cNxbgJAS3iN2BkkQSIA/h9qldf6daGmZ9UxezbPnPmA/0NtsBuBPG81izQqelat3uXze1ClLdsEstsWyoEswYNkD9RMz8e1cvD/i6xq7lxLN29kqyBcRFy5EiFJImPYiRzUvpPTMbrIpKiAoKgqGRfNFuJ9lCjf2iNqyfhXpvlazWCycQt5kEDgSYE+0A1pVis0XVdbdtXFtXdd6ngDGxYGR2BxDSWIPsD9u1TfDOjYnO49255t5h5gZrYOGZyK2yAPpx4ofFOhsW2XPJnclLLFFc22tr5kyY5J9jufzqH0fXYIUZ/Vc819wJBgliDyDLZADuDS9A3RC0mlv3tH1O2QxuXLYVAxMlsTbgMT3KAx/iqZ0joWoRNaGVkN9gyGRwV0wc7HYjF9virGzaSypZ7jnIkDAt6sCSVARZcjuQDH9abpXXrNwiDeViQAGuXd5UH05KAWiCF3kdjUFNnC50W7d0tkmTdQlXDbEC6xaCSe2Sj7VE1vhq9aR3uABVjcGQZYLHHzVhZDroXzPmMbbjzAj8gQjeZA22AMe9duuaRfJuEIFhreLbnIGCeSYhmI/KujFmkmoGE8cXcjKY0orqRTFK9Q4gIpiKPGljQByilFdcaErSsAVWlXJtaFu4EN9GUhSRzETFKpc0nQUefXQyP5ZHqXEXMCCrAkHjYT6a7X+poIIyZTB7AzMMoYTCxIBA7b1BtITkwcl3YZM5OQkNMkfc71x1lq4BwQQcN8tyvABPv7fevBjVnZGGy713j2/dtWLasqeQuKlR6mHIynY8e3sdq1vh7qp1FnMj1A4kwQCQAZ/rXl1iwHeNlf1zJCj0iYBaN4Ee+9bfwb1Iny7QxxKMzDaRBMn075EwIPYT3rtw5OMqsjKt6NdTgVHu6oi+lsKDKF2MwVAbEHfnmufU+om0yKqZFpO7BBAgHeDJlht967+fsxomYVD6ofSvaTG/G+39qk63UC0jO0wOwgkn2APfn9KLrOltjR27zi7Fwrgy4YS/05EMSAe0gSR2rLNkSjTKhHuNR4etB9NaDrZICCN/W2BxBbYd1nY1lv2kdNuA2TaXzMshcuLizm4eFPdUxmFEL+gNS+m3Xfp1xk8weX6FYi35T+qLkQpuQJPffYzzWJ1jrcKqGWcgVElpMFiBPsu8j32rz1VnW2afw50lnNvEXFNjDM2ipVXLE3BjkACUxBxBkia2njC017p+qtW1Zne0yoArbkkGBtWX/Z1ZYC8tw3GLOoBtgkWwFYS7MfTM/wBKLxP4z0ukvGw9zUMw3Y5nEfAycSfttRLyVE1ektFbmTAgYgfQ/MvI4/xVGtdFsi5cezbdWe4WckXCHMH1KJOxLfHBqov9QsLpDrGu3mtEDEI7yWJgAQRvIMg8R32Jq/C/inTdQum0FvJcgsJu3GlRuYJfGYHBA2EzSGavxFonv3dMVtuQl1mclGEK1sCRI33HA9qrdH0Rhibln122JRixWM5tyAV9W28bVnPEfizTabVeT5F24VjMm5cWQfYGZBJ52ntWx8P37Tw1i2xV0tuxyxKy1yJDtM7EECeKE6BofxNaX8PdGflvew09tyDALEAJOOwLTJEk/wBqLwf4Nu2E1BvqB5iqERQSQwJbOcfSRtG44+1cOtdGtM+p1Ny86gXj+7XAna+UyUNJmIO1QvDPULV3VNp7piLjotxU00bE4qwFknI4nee1TdA2ja9H0TKjK4feWj+Ag7QZEzIJ57zTdc0jLauElyCFIDO5xh1B5Y5T9tqg6LqCjUjT+UoZQWDqoW4RioBDKIIILTsI99xVf4r6m9jUJZAV/NUGcIYyxUgCSNiVOUgc94pqSTTIn4IZFNFVWu8UWkjA5CSCN/6QCOajp4r4lVExySCBNel9nGvZxOi8ilFRdL1dLjFQrCASSQIXH+YgmD8RUkX1KK+QwaAG/wDsYG3M71qssGrsErHiuWo1CWxNxlQcSxAH6muR64ly+6IjwMEVgoCsQMWORbjKI/OoXiXrPkIGHltJEpcVmUg8OCo/h9vmkskWrspwZH0PiRLlxy4CIpZUaQZ+mZPG5EiO1KsTb1Ze8zKyrlLSkoBuBiBEgD2NKuL7NaoviOylGMCRIHcnbYBl+/cVpeji5dUW0kmS7GASD9OebfTuZOO5qu6pfQXHFu2j57kgLmN2kbj4MirLoXUtJaRhftM2QAEpbGA3J3JIPA9q8+L9mkSZqfD+puC2XzKCQhRBDeYIchjv6oWNu9WHSfD97TWmbD1FlUKUBIWCqy0/zen5yBrk/iHppvJct+cq21xC/h7Uhd4hpkxK101njDpzoE/4gAMrb2bRBKNkJBaPgHtXQm07Rpxi/JYdN6fqb9zJbaIfUi3CckxDSwhT3KxPbeKkdU8MatVRvTcwZDjaQl8gT6oYgQVMH2qh013S9Qurb0a37TW0YkjyUUpI25PDNO0Vb6X9m92Ia4wAgDcZbyT9Kt8Vp1JfoKESTY6Hd1BuWr1pkXeCyr6SAYg5HfjeBxVj1Pp11NJ5Hli8jyrraCIxWBBYnfZoM/lFZu54FfIpF0EgkZXAABsBuwFdrv7P3BYw3tib4iRwwIGx27mlKTl5Y0kvBKtWtUuhXTEC2qG3bGd60rNbGUj1IFAkKTEkysRBqos9OthPWdLadAMS+oF03GY4tng5j0ou4A5I3otd4GZUJuA4rLtNwkQAZB9X249xVnY/ZpaY5ILWBAKk5ExsZAjcwYg1KQ7Yug621pCwXVadVLeYwTzXOUR6chECYAINR+u2emanNvxFs3nIOdy0zfeQqBogkRMUZ8DepQbSKC53xRo2MGAJ3j3q103gVVIJZDA7W1Tn5k+3tToLKLT29IqJafXWxbtBvLRLbLjcLB1eDb7FRsZ9qHp+n0NlljWIEyYsBpypIbIPi/lek8D22IrW2fBOn5bKfhlHcEbFdjP9DXPofRrF1Cjz+7d0UebbIYFplRHtz7kk96l0FsxbdJ0bNm2tsmGZp8pspyDDc2v5gO/vWn6b1Tp9ps11cNhhIBgDIuVg28SMiTx3Iq31vgqzEJK8jeDzwOAPyqDp/C1trSj0bqNvKtEcQf4p5o0NlFbsWsg3n6SCwf1LqBuHyEeoAbA9qC5oUW8blm7pWlw3/P8ALLFLjOjsJALH0yJgyRFa634H02P0BTBEiCN/UfrX3352/pUB/Ami87yijZOpuA4/OJHpgcDiO9KkBBdr1vUXrtny7rsvlrd/EWN0OG6pl6SCo7bxU2/0RtXYtefq1FxVIBm2XVnHrYldmkAbR2rjrP2XaeJQwT8QOPhx/QVT2PAFsqxKpIZx6tRdU7MQNlJAHFOkOyNd8DMMgbIeGZQw1AVGXE4v5YtxsWB5/gjvXTS/s0tm36tWqTys25Efn/uamWv2cMFGIZuNi5iPhjd3H3AqHo/Aius4Wh6mBy1F5W2Yj+GY+wNHFGbimSNF0yxZDCbzFzAZ/wANKt9UAIxkkJAn3PtUMdD06HzC95WdhbTI6YFrgPK8jISvJ9qjaHW9SsjyLdtUt2mYKWs+YdmO+RUlj895pa7rfVVTIupxJP8A7RfT7EE2+ZHx96q3QJJejknQtPcF4WzeBRBdWb1vdjv/AAKQoEDbb3qk8R9S0rXHQjUO9vEKyXbIUqLahQxwG8SODsB3qr6n1W6EOTHJjg0AKP6j2H5VTG8yM1uABywNyRPYyPvWfJk6ZYaQ22yyR2GxUC5hAAhpJU5GY+29Kqu00tPG0CTI533+9KpFRsk8NqFJd2BLHEgCQhMosyBJWSZFXng7ouk/FNYvW2a8C5k54OsAgwu87TJ2g/NSFFvP022C7AsGRGGKhVZfqy4AIPPIIrpotU9q4biLbLkuub5l8GjFIQgbYj371zrIr2y7ijTdR8O6e3d0qC0f3t11b95e2CWnf+FoHA/Su93w/oc/Ka2pcgHA3bpMNOJMvtJEAHkxVDc69qSbV1sYUuLT+WcSSuD75GTEiDEVWXrhuXhqGM3ZVg4IG6xiQAcdoEH4FaddRF1ILyXXhrTadOp3hpUVVt22tNiXJa5khfdmEKJCgTvDHgVt9FdzGXIO4gyCJIBBDsCDE7V5hpNW1gEW38vI7x3MRye8e1aDw9rr+BdroSygMsyrsAAPTAA9hJmJEbmiOZSY4zUvCLjqniO2mqNnm4iAhQZzNzHBZkBd+cu29Bq+vixp717UQEtuVlDORnEASeZgb7id1A5yF/xPc8x/KIVWZd8UDMq7LLTMsNzO3xUfW67zLYTzDbTIvHodZJLkCY2zOX5e1bNs1ir8nTxV4ud/TkbVk7LjJzY5RLr2OIgTAH6Ct6J4g1lslrBc27QBuKcnt45YgMN4JJ2Ig9+K0vS/C1tbNq9cZiqubiWyFxaQ8vcDDckMTPwtUT6FFkLkFJn6yJ22LAEAncx9zWcskYaZE2os246+jLauH0yS5GzbIlwlQwKqWhZIn2995NjxFZI2cGSVBA2Zlkso9W8bbjuQATXn+m0xt2vLQ425JxBMSYM+/b/SgudLUmSJPuS0e8R996z+zEjqx/C98Z9Xu3H8lMlSAQPpFzYMWJIEiWiO2/vWO1GmKDIAbCRDDaO+3sN6t9VpPN8sXDn5Qxt5EnAf4Z44H6UrmgUkkgSfjmKX2YkvKvw0/g3xuTaVNRmSJKXMSckXYhiSPUDtPf8Avo+l9YtvYV1YOEEHE75JIZIYiDIOxivOLiFmRiSWtxiT/DG4jt2H6CpCdRvKuIuvjMkZNBJ3kiYnb+lP7EQWZG78Q9SuJZJ04liSuUfQv83J7yAdxNefdR0t1LhyuBrhxcFbhLiVZiC0iCCuMenc/NctQme7gtClRJJOJJJWZG0kmPmuKdOtwVwhTswUQSuwO4+/9vahZ43RXViafw348drLC64ulCkEbuylhkCwkNCFj2b0nZq7v4vU4DS3VdnvS6mQVtMHc8nkBY45j32rRozqdP5drAaqzg4YoIv2sxg4RY/eAgA7bOpHFwVE1NovbKlLNq66qpuWzcBDKDi308iSAd9iZ4FdNr0axVmm8O+KhqL+kxJabd5WLMCwa2EOfYy0QQRtj2mpz67yUcsLpB1BtkqrMFzuBZMSYAJb7Cspoy+nuC7Z8uVEFQZDqYLKWbdSTJBUADaZ3nv1G8WI1VhyUa5hcRsVuWWuSzK4XkyAyuN5GxipbCXabLTXgQwljvBkNtB2+I7A/FU/ibxAtm06q6m5EQTICggtmQCF9Jjf3+KoD1DULifNuAEZqM+xGzbfSSGkCqm7pFbnc7zMgmeSSvMyf1rB54p0zN5EvRkPFWlKoLjZHzbl0kSPSwdlXfuCCCZ34rPXtHioYmVLRKgbMORPM8H5r0fWdIF215ZYhQSw33BY5EzzyxqFa8MKqwAjLlkS4Yk8ekkGI2O8TvTWeDJ5x/DF6FTGwb/8Qs9wSSd+aVbEeHlAE27fA3W46iQIJAAPMSd+ewpU+rH9FyReMd/9f+9E/pgxMkCAAee/PHzSu3gASe+44PePj2qs0njVtNqNQVsm5+6W2EJ2IkM7YgEiUJ37QPeuTHic5f4Zwjboa71V9BpxawDhXzshgzITdloeCJAhhE77Vs7Phm4+o9NtbdgqmNtbqi5l6A85AhAvqJXfgAGqTqul0d06cq17D0uS6Pi9u0C823xAJ537yABVD4M8W6pdQCbpuDzTC3GbEZm4N1Hu0QPeu/jyXizZRpbLPQawvq7mmRJuJdBTzlIFoWnAY3cT6iyk7AGQ4qy1vVR5x02pL3AEVwUdQguHmEIHp+oAESKxnXNOb34vUm42UZrMnc33RVDQIAS0o396uOh+F79y/ZtyGQKrXbrKSUBk3Aue5JMD5jYjebUY14NFa8FhY06KGcgAXGJX04sQvpBMr9xwNxVtpuoWdDbt6i4uQvOLS5BIVILF423OMD3qF1bwu9s5XdQbo7+nGNwFtqAxj0gD2j5oOp9YuXsQQAE4A2XsBIM8AR+ZrLJkimJ5FDTJWo8TveVjAUDLL1DZBJVgDvBVhsJiqrT9QFySvIMGA33H1CZjn2p9RqWuLeXZUvY5KiqijCIxAG09/ea46i9ca41wxLRIAAXaYgHjmuXI4SV+zlyTjIknUAHcj9RP6UVi+W8wwMLYBLZAc/MxwR/X2qo1NgXDLDj+Ukf2NdLVpRba2kotwqXAzhmXhj6uaiMcdbIi4+y1F2eO/tBpmuj2qBbtFRAgCZjc/wBzNP5rD2O/t7is+CFyJYf2AqBe6gxukAJiqhlZjOTbzbPZSTADGBzyTXTzzB4E1wGm+mAvp3G07yD3PuJHtWuNQTuRWKcU7kWNi5kN2QlUBuBA7KlwgHHMLExtzseaT3QB6htxJ2E+xY7DjvUQBxlDCWMucd2I3lj3PzXS3q7gBAMSMSCAQwBmGUiG333FKShf+DlOLekddRcOZUXjYuIhKw2N1DcbyjG/DBh6T9UAjcCtF0zTNe0w0l4n8RYVSlx0gPAMoSd9oCGYP0ntWNXQevzIXLbfYbAyB7cgdu1Sbd57bK6PiyMXUoFX1NAacQA0gb5SDv710RyQitGkc6XokXpkqwCsCVYGJDDtxQW7pBlTDcSo9uDMfJ/U+9Ne1xuXA94ljkWZlCKxLKFJ4jsDEc/erboF63c/4PVBPOK5WL6qqjU2xMMPZxwycmtYyUlo3hkjMDpHU1S2LGrJbT8Jdk56UmIkmZt7Dc/TxxUHxXpTogrX8jbLqPMSPUpBiN4Jjcg/eu2v0QsOUuW2PswLsGHuuJEg+35VQeKdQLmh/DIGPlMrojpdyVSGBVGYbD1ExMCNopyxxk7YSgpOyTpfM/G6y07r+4xgTGwYAOoOxyDZfY1ZhifpGR4gbkme2NBZ0SKTcCw7KgYw38KgAckAAAAflQvq00ul8rJLzXhCXrfoey1zLE77kncwCN47VjL4/KWvBDxki7ZZGKupBEbHJTvuNiJpUK+betWysXjZVbD+UoNxWTKPMSdpXv8AFKsZYJJ0jNppkHwEvnXbty7i6W7bO1okK/m5AqreyxIHEkRzNPf0C6jW39Tp2ZLVxUDZqASzBWdFMAKFwQEfMTvUvR+HrmksBmTUXTfIdvKXZiW9JGBykhpIaOfg11a9DBA7q0qqhnORJMRz7kAzv2rqjKL/AOTuap21RbanpCJobZt2zaxwwxv3FJJVRDAOAdhtyKwpuLY1KW7WWTS94K0uyswIUNcaDxlsa23XrKWbSWFdyMrhPq2m0/lLAbcCVfg7xVVoPA9y/eOpzVFZVRQ2Re5iAfMkcAHYe9VjXHTZM3e0cb3R7NxjZtWVJuMBiMhkQSwD4NBiTP51utHo101kW0Mu25aT6mjnfeANgKjdG6WmjW4115uRvzCqfpVZEye9V+v17sC7DF3kBR/Cs7Db3ApTlwVkuXFWyJ1rXm42KmFGw9Jie5/P3qqCfnUh7Rjj4k/3pmMDbf8ApXBKVuzz5vk7ZxZfcf5Vy2+akLfnn+80xdfY/lG/61BNHNR9/wBKfGlAPE0wI+fyFMY/A96cr7/6U67neZ/Wkg+T9tqQUALW+w/sadU3/wBK6YnsaAoR359poHSBa2f0+QaFbZFELfHf8yN6ILvEA/796AoY2z2PHaKFrXvP6UIXuCRHO00zH7/eKaE0CUjv/eaDU2Ue15bsUE527gHqsXRw6x2/mHtvyKKT7Gu+lCn6wxXbZSoJ+JIMdt60g+L0KOnouuidWGuVtJrgF1dredv3giRdt9jI5HBBmqnqPT/JuMjKygfxBRgVbcRtG/8A2qJ1fTG6iPb/AHWo08NZZNpAJJQvPMAEEx6p2gmo+p8fLfsLm9wXMgbq+WuGSDhcSMQzKv2GXxHeu7wd8cirZOsaq0OJIHOImJ52jbaai6m3pLulFlnt+emozfy4V4LhGlogDDiP8qn9A8PJrLHnWm07sdrilGUhx2YwSJ7EyOd6oLWFjV3DfS3bcNvbuy0R5WJyMrH7toM7hjFUtFNp7PSuhdPWwLi6c/hQXJLuDcL4+mZbaGiRB7NSrM63xGPwlsP5WBuMyZfT9IJAiZ+uZ+TTVKxNf2HKSfon/sz8VXNRgLzInloy7EpItsqqrZTLTJO+0ceqrPxlprbakPFtiApYyMldDKEEbgwRvP8AasP4N/C6hmtmW8xtVcVXKGDi7JsdwcIMjuKtvDnRRcum2j3SiArcuZIbZgwMCFmWjaDsCa54YVGTkvH4U5WW3R+kC+Rkg8q3KicXZpJYqGIJxkknetG2ph1RYB5Y8KqjsPyER2oNXqFsWwqcxFtfYe/2+e5qgv6kW13PqYljO/Pt8CtnPjtibpWWnWesoGOIzYREiRtxIPO9ZS9rGdiSBlvPvPxG35UF3WDfkn52/wA+K4oW7GD94PzXFObkcM5uTOzAkb8f1/SmxEdqYZDn/I96TXNuY+w/0rIFH2cbjew+1JQe/wDbtRTvJM+43pK0dgZ77bVSM2gA0nt79jXReeQffYD8qNbu3HHfb2pywHIJ/rv9jQNIGJ7bn7/lXHS9QW5BSYOQDQQGx2YCfkiq3xH4gGmFvBd3kH/CBHb33ptH19fwubKwW2AAVBKkH0oscKfSSSfqieRW0MDlByNYwtFzuTAX54E0164EUs5xCgkmeAOeKpuj9fJCW7gUe9zKJLGZH9BBkDtV0fD/AOMdbRvC3b9Yu7AscwoUCCN599txR0Jc+LDhTSI2j6jbvJkkkAlTtBHG+/3rszgGJI9//EVP1ng1OnlEtk3FuepXO7MRCkNBgEdo7VKv+CtWAGBtsrSRaDS8QIjhT+s70ultpehcNspV3A/3+UU93b3B+3f4pwAO/wCWwP6U7n3j+3M+1YmbRx86R3/39qOzpiwJVWIUeo4sQO+/ttUa14Z15vvqMH/CwdydiMdoSZiR9UVo/DnTtVcYNp7iLbDQ4dtmIWB6QCTsxHtt78b9KVpFRx92ymxEcfmI/sapuvdFW9LA4XIHqAENHGYA/rWm6p0q5p2KXMSwAIK5QVPBE/Yjeqq+youTkqg7qoJG8AxvwexpY+UZUvJNNPRnejdQv9OdNQj23lmt3bQZjOJ+i5tAmJUiSK9VuJp+qaZb9kjLgFlVijDfyrgIO07/ANR7VTDS2DYKXLAuIwUtcukWlCgbXVCmQ8NOUyawXSetX+k6osPVbYSVBlL1qfqB4yG+44I9q9Fo7VHiai/YdGKNbKleVxG0/wAUBeCBse4inrR6LwkNVq72o/FFUuqtwWVgtb8wAgMzenYhxC+9NUWzSkZzp/SWv6pWtqBdhh5mK+lSIeeBGJI4/ijvXoVuzZ0WmMlbdq2JZiAu55JjuSQKDoXSF09sgbsfVcaSeNyAf5R/U71lfFvVH1Gp0umTaw/mXLrRJ8qz62YSDBi2SPypMCz1OuDzdkQQCsbjgxBqg1t3IkzJ3nfYT7TVX4b8U6h9Uh80W1CnNGt5AIZlcRsWxYAE7yq+5riNW6C4L+I8ojdYIa230MIO+2//AIrPLik1fojJCeTUdljnipMZRJAXcnbiPmulnXAoNiCf4WAUiDiVI9/tVH1DT3Lw8jTx5jDIqz4NcSVGFs8FiXG0jg0PQjda2+ov3D+8uC0qHYt5aepxHAUBU25JNc/R7bZgsMuLVbLzUakqhIWQBMe4+570zEncBgP8QxP6D/e1TPDjAvclVMWyQrDIGPqGJG8g1L8QdPAyvWkVVVMnVZDfLeWR2Agx7Vgty4o1fx2/j9Re2UheOSdh2gcb8/ajtgFQVYMGGSkAjb7NFVeS6thZW49oEMzuEY8KfLT0jYM8D7A1M1d06a3b85lLYAEo4eCAJ9MAid47V09GVeDmWPtskMSDCqSTJ9PYAZMSfgCidedh/Wtn4UvaLUIl2zggEBWuLlcLsIIcvCzBAxWYrOdf6jprmocWEKMjFLuIxtlgYJVSZEbg8A7UTwNKxvHxjZhv2gJ+7skkbMw/LEGqvoeo/dX7N1ys2WKggwpXFlMTvsWjad5q78cEHTL8XUPG/Dg7/p+lZ3omgW7qPJZWOXdWhvSkkbgzO21dPx32GuN9pHC3FC5zsYWNzuIx/wB+1el9C17XNV5EW0xycu52VotRMbGI2HPNQej/ALO7d5bzrcujymX0sVKtuZGWxUggb1zV3tahijR5qu4IG4xNsEbyDJMzW0q57C+5Ub3V63G1bVwctJdLkbYujtsVJPKsQCO0itD0t7q2zcacjmwEAqoJLDeQJHBG/ArzVdTdFkhhK3w3qMgt6VDBY2AmN+8VpOg9V1JBa5qIsW7HmvNpWYchl3iPpJ25FZx3KRo+N0ig1uIe5G4DvEbbZH3qFrLgtxkDJZUAPOTSByOPmoPinqKW1cBSodoVTiSEcgsAA2WykgEjtXPUaFle0lyAqi1cD20ytAsAVluCvMnKQT8Vy9Fp2/BhDDye/wBPUOvdfu6XSJ5eKttaCkA/QhziNiG9MAdjWVteKFs+WbNu4wNxi2IYqi3FUpkAZgbjen1vUr12wtr6/VcuPiFHmQxuHftsDEc7DtWz0/UhbtoUUJaCqrBAMRlBWR3GJAkzzXoeEqN3HuM/4y1A/EBCoyQAq23DqhA7nZw361VdP6bc1LQLDPb9Ss/AVlClSrAid5HpBqy8YaZDq7JkLauonYAKobEj7EEEfetF0fqVyHRiS1slFmB9KXGHG0elY+9cbjc3Jk48fKTb8I8r03hTTXy6fi7zOJBQ28grDYgmZ+JIn4outag3tMoupg5tB12U4sg8q5H8pZQJB2MA9q03jaxcbWae/orZuXrlpluhVyVyrqilhxsWk8H3968o1euu29czl2yDQCU+pV9IlAIMqI71s1y2jSnFtHtHRvDl17ag3VQIuK3LbQXQkuoePVIy44/OlVJ+zbqSHziLzW0hIJX0zvA37gCPypUOSLUbRptV1dblsjdF3yBO5C77xwO/5Vh9Rda5pNXeGoZMWC2XD+rDI/uSin07SexgferDxJ4q1CWWxdd4UzatH0sIYbpwQaw17UNLCdne2WHuTYy/uZpwXpjcdWWvQup2LemuNcXN2uFMku/vc9yC1tgBjBO8kelu5FXfg/o1rU6i0zFyost6WhDcV2NsybbkYyH22PeK87xB1aGAJwmAFHadlgV7j0zSoUt+hRiqgYqE2UjEHECYk8+9PM3xqysFSkZTqOgXQ9TwsehWAW2YW4Ve5b9KnOTIuBMdhvHtVTprzuTb8zI6eLbByihWK5PBYgx5mW3wK2On6vcxX6CeJNq0zbTHqKzt966r1q7jPokkyfJsyfv6N65+FpWypyabSMr/AP1vwdy1fePLDhLhRlc4MpU7KZO8fpXWx45XU2tWj2zbcrCNbhgQttjcyB/mTbGpfjLqDXNBfVwhE2+LdtT/AM1O6qDWa8IOUuWiux/EJ2B/mHf42pPFFLkvJljbUeCeios9UtA+lnS4zAILaBWZWIwkg+0GO0irXxJ1S9pGTTMbgyUFzdUFmzPpBy2gDmO9ehp1Rp+m1tEf8PY2gbfwdqK91u6fqwaB/FatNHeN1rqhNx0ZdIw3VOo3dRa0J8xmBTEYuJ81LhQgL8wpjuAam9T0uWqvsAQxdiylcSDkfgdyf0rTt1m57Wuf/gsfr9FI3fM+tUPP/Ttg/qFmoyyc1QpYUzz3xLpXOlY47SGLD1AQeGIPpMk7HeO1TvBXQlsva1N4hZVrylyAhUt5fpMElgPVA4jf2rY3ul2n9LW0IyAjERzSu9Fs+XhgMG+pQWCmNxsDHJJqV2qkOONRWiNb8TW9LcbErdtahXum2rhfLc34waAYIAB3jmsza/eXC05Y2dQ4gzwbO07bxP6VqV0qtdFxpL24xYsxYSSTvO/Heous6Xb1Bm8GcgEAm5c2y5j1bTVNuTTZPT7kzl446rbsjRWncKF04YCCRDMYOw2kKNvmrzpWpR9CocjyzoizuTINpNRLL+aMVIPvUaz1B7UKjQAqDcBtgNh6ga6W2KnJSQWueYdyQWJAOx2xI5T6fikvbL6SUnI8/wBH1HT3NTbxZQfNVlxUDy1V8wAzKIAG0CrH/wBYG/ZuFLmDobUFiFAIu3G7mCpDgEfNa+91W60EtB/whV9v5QK5nVv/ADt2GzEbbbc0J0KOPXkqz4pTUaXU3LVpdP5arbYDFgCZLsuMBfqYDmeas/CnirTXC9q++JcAXFdcB6QBKEFpOIWQQPcVX6/SpcYXLih2Q+ktvGJBGx2P2NWXhv8Ae3r9x93e2uR4yxBgkDYke9WpuiuKRS+Juo/8NZS4wztEWAyw2a3LYa24Ht6eO1W2ktalNNcL3LjTatm2qucsWzAJdd5gHaRtMmolrqVxvqaclFs7D6ArkCY2/Klpx5arhI3VTJLSuYEHKZEE88TUeTbHFKToht1ltBqHV2Zn/D2lDliwtpcZTdKLEkhYj2g+1eeJcUXA0GVmDvPp4Ijfcg16NqdW56liWJFqyDbnfA4rJBO87n9asvx1z+dvyYjuKqDrRE9vZhtO9u3prmWZtPeVgbYCksVuY7kTGMyPtSraaHqd1SxDmXgtO+RGwJnuBtNNWLjGzRTdH//Z"/>
          <p:cNvSpPr>
            <a:spLocks noChangeAspect="1" noChangeArrowheads="1"/>
          </p:cNvSpPr>
          <p:nvPr/>
        </p:nvSpPr>
        <p:spPr bwMode="auto">
          <a:xfrm>
            <a:off x="155575" y="-1074738"/>
            <a:ext cx="2038350" cy="2238376"/>
          </a:xfrm>
          <a:prstGeom prst="rect">
            <a:avLst/>
          </a:prstGeom>
          <a:noFill/>
          <a:ln w="9525">
            <a:noFill/>
            <a:miter lim="800000"/>
            <a:headEnd/>
            <a:tailEnd/>
          </a:ln>
        </p:spPr>
        <p:txBody>
          <a:bodyPr/>
          <a:lstStyle/>
          <a:p>
            <a:endParaRPr lang="en-US">
              <a:latin typeface="Calibri" pitchFamily="34" charset="0"/>
            </a:endParaRPr>
          </a:p>
        </p:txBody>
      </p:sp>
      <p:pic>
        <p:nvPicPr>
          <p:cNvPr id="24588" name="Picture 4" descr="http://1.bp.blogspot.com/-rszEqkFXwTs/UEtu10jeY0I/AAAAAAAAARE/wJN1TFIG5YY/s1600/Le_sacre_coeur_%28paris_-_france%29.jpg"/>
          <p:cNvPicPr>
            <a:picLocks noChangeAspect="1" noChangeArrowheads="1"/>
          </p:cNvPicPr>
          <p:nvPr/>
        </p:nvPicPr>
        <p:blipFill>
          <a:blip r:embed="rId2"/>
          <a:srcRect/>
          <a:stretch>
            <a:fillRect/>
          </a:stretch>
        </p:blipFill>
        <p:spPr bwMode="auto">
          <a:xfrm>
            <a:off x="450850" y="549275"/>
            <a:ext cx="2320925" cy="3095625"/>
          </a:xfrm>
          <a:prstGeom prst="rect">
            <a:avLst/>
          </a:prstGeom>
          <a:noFill/>
          <a:ln w="9525">
            <a:noFill/>
            <a:miter lim="800000"/>
            <a:headEnd/>
            <a:tailEnd/>
          </a:ln>
        </p:spPr>
      </p:pic>
      <p:sp>
        <p:nvSpPr>
          <p:cNvPr id="24589" name="Prostokąt 16"/>
          <p:cNvSpPr>
            <a:spLocks noChangeArrowheads="1"/>
          </p:cNvSpPr>
          <p:nvPr/>
        </p:nvSpPr>
        <p:spPr bwMode="auto">
          <a:xfrm>
            <a:off x="179388" y="3933825"/>
            <a:ext cx="5868987" cy="2563813"/>
          </a:xfrm>
          <a:prstGeom prst="rect">
            <a:avLst/>
          </a:prstGeom>
          <a:noFill/>
          <a:ln w="9525">
            <a:noFill/>
            <a:miter lim="800000"/>
            <a:headEnd/>
            <a:tailEnd/>
          </a:ln>
        </p:spPr>
        <p:txBody>
          <a:bodyPr>
            <a:spAutoFit/>
          </a:bodyPr>
          <a:lstStyle/>
          <a:p>
            <a:pPr algn="ctr"/>
            <a:r>
              <a:rPr lang="pl-PL">
                <a:latin typeface="Calibri" pitchFamily="34" charset="0"/>
              </a:rPr>
              <a:t>Notre-Dame de Paris – gotycka katedra w Paryżu. Jedna         z najbardziej znanych katedr na świecie, między innymi dzięki powieści „Dzwonnik z Notre Dame” francuskiego pisarza Victora Hugo.</a:t>
            </a:r>
          </a:p>
          <a:p>
            <a:pPr algn="ctr"/>
            <a:r>
              <a:rPr lang="pl-PL">
                <a:latin typeface="Calibri" pitchFamily="34" charset="0"/>
              </a:rPr>
              <a:t>Jej nazwa tłumaczy się jako Nasza Pani i odnosi się do Matki Boskiej. Wzniesiono ją na wyspie na Sekwanie, zwanej         Île de la Cité w 4 okręgu Paryża, na śladach po dwóch kościołach powstałych jeszcze w IX wieku. Jej budowa trwała ponad 180 lat (1163-1345).</a:t>
            </a:r>
          </a:p>
        </p:txBody>
      </p:sp>
      <p:pic>
        <p:nvPicPr>
          <p:cNvPr id="24590" name="Picture 2"/>
          <p:cNvPicPr>
            <a:picLocks noChangeAspect="1" noChangeArrowheads="1"/>
          </p:cNvPicPr>
          <p:nvPr/>
        </p:nvPicPr>
        <p:blipFill>
          <a:blip r:embed="rId3"/>
          <a:srcRect/>
          <a:stretch>
            <a:fillRect/>
          </a:stretch>
        </p:blipFill>
        <p:spPr bwMode="auto">
          <a:xfrm>
            <a:off x="6372225" y="3068638"/>
            <a:ext cx="2376488" cy="3563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Prostokąt 4"/>
          <p:cNvSpPr>
            <a:spLocks noChangeArrowheads="1"/>
          </p:cNvSpPr>
          <p:nvPr/>
        </p:nvSpPr>
        <p:spPr bwMode="auto">
          <a:xfrm>
            <a:off x="2484438" y="744538"/>
            <a:ext cx="6538912" cy="3113087"/>
          </a:xfrm>
          <a:prstGeom prst="rect">
            <a:avLst/>
          </a:prstGeom>
          <a:noFill/>
          <a:ln w="9525">
            <a:noFill/>
            <a:miter lim="800000"/>
            <a:headEnd/>
            <a:tailEnd/>
          </a:ln>
        </p:spPr>
        <p:txBody>
          <a:bodyPr>
            <a:spAutoFit/>
          </a:bodyPr>
          <a:lstStyle/>
          <a:p>
            <a:pPr algn="ctr"/>
            <a:r>
              <a:rPr lang="pl-PL">
                <a:latin typeface="Calibri" pitchFamily="34" charset="0"/>
              </a:rPr>
              <a:t>Luwr (fr. Louvre, Musée du Louvre) – dawny pałac królewski            w Paryżu, obecnie muzeum sztuki. Jedno z największych muzeów na świecie, najczęściej odwiedzana placówka tego typu na świecie. Stanowi jedno z ważniejszych punktów orientacyjnych stolicy Francji. W kompleksie budynków o całkowitej powierzchni wynoszącej 60 600 metrów kwadratowych znajdują się zbiory liczące około 35 000 dzieł sztuki od czasów najdawniejszych po połowę wieku XIX, dzieła światowego dziedzictwa o największej sławie takie jak np. stela z kodeksem Hammurabiego,                   Nike z Samotraki, Mona Lisa pędzla Leonarda.</a:t>
            </a:r>
          </a:p>
          <a:p>
            <a:endParaRPr lang="pl-PL">
              <a:latin typeface="Calibri" pitchFamily="34" charset="0"/>
            </a:endParaRPr>
          </a:p>
        </p:txBody>
      </p:sp>
      <p:sp>
        <p:nvSpPr>
          <p:cNvPr id="25602" name="pole tekstowe 5"/>
          <p:cNvSpPr txBox="1">
            <a:spLocks noChangeArrowheads="1"/>
          </p:cNvSpPr>
          <p:nvPr/>
        </p:nvSpPr>
        <p:spPr bwMode="auto">
          <a:xfrm>
            <a:off x="3190875" y="107950"/>
            <a:ext cx="3902075" cy="579438"/>
          </a:xfrm>
          <a:prstGeom prst="rect">
            <a:avLst/>
          </a:prstGeom>
          <a:noFill/>
          <a:ln w="9525">
            <a:noFill/>
            <a:miter lim="800000"/>
            <a:headEnd/>
            <a:tailEnd/>
          </a:ln>
        </p:spPr>
        <p:txBody>
          <a:bodyPr>
            <a:spAutoFit/>
          </a:bodyPr>
          <a:lstStyle/>
          <a:p>
            <a:pPr algn="ctr"/>
            <a:r>
              <a:rPr lang="pl-PL" sz="3200" b="1">
                <a:solidFill>
                  <a:srgbClr val="00B050"/>
                </a:solidFill>
                <a:latin typeface="Calibri" pitchFamily="34" charset="0"/>
              </a:rPr>
              <a:t>MUZEUM LOUVRE</a:t>
            </a:r>
          </a:p>
        </p:txBody>
      </p:sp>
      <p:sp>
        <p:nvSpPr>
          <p:cNvPr id="25603" name="AutoShape 6" descr="data:image/jpeg;base64,/9j/4AAQSkZJRgABAQAAAQABAAD/2wCEAAkGBhQSEBUUEhQWFBQUGBQUFRcXFxYYFxcUFxUXFBQXFRUXHCYeFxkjGRQUHy8gJCcpLCwsFR4xNTAqNSYrLCkBCQoKDgwOGg8PGiwkHR0sLCwpKSwsLCwsLCwsLCksLCwsLCwsLCksLCwsKSwsKSksLCwsLCwsLCwsLCwsLCwsLP/AABEIALkBEAMBIgACEQEDEQH/xAAcAAAABwEBAAAAAAAAAAAAAAABAgMEBQYHAAj/xABMEAACAQIDBAUIBwQFDAMBAAABAhEAAwQSIQUxQVEGEyJhcQcygZGhscHRFCNCUnKy8DNikuEkY3OCohU0Q0RTg5OzwtLT8Raj4hf/xAAaAQACAwEBAAAAAAAAAAAAAAABAgADBAUG/8QAKhEAAgIBBAIBAwMFAAAAAAAAAAECEQMSITFBBFEiExRhMnGBBSMzQpH/2gAMAwEAAhEDEQA/AMlJopajmiGuwZjs9DmotdUIGDUIagoRTIUHNQ5qCjAU1As4GjZqAUIooVghqMGoKEUwgIajBqLRqYAOahBoAKGKgLBzV010UMUwp00OauAoYogs7NXA10UNEFnTXBq6KGKILOzmhDmuiuiiSzs9cWNdQRRBYOagzmuiuqUSwwc0bPSYFDRolhs5oQxoAtGC1KBZDsKLShosVz6OgBFBFGihAo0CwAKGKEUNGgWdFCK4CjAUwoAFGihApRLZJAAkkgCOJOgiiLYmBRgtWCx0Bx7bsJe9KFfzRUhY8le0W/1Yr+J7Y/6qX6kF2iaX6KhlowFXdfJJjB57Ye3+O8vwBo//APMcv7XH4JP97J+FK8+Ndk+nJ9FGC0MVex0FwS/tNq2f7ltn9zUI6P7HXzsdfufgskfmU0j8vEuxvoTfRRQtDlq+izsROGNu7vuKPhRl2pslfN2fdf8AtLxHuY0j87Gg/bTZQgtdlq/jpdhF/Z7Kw4j77F/etLJ5Q3H7LCYO34WpPvFI/wCoR6Q32ku2Z/awrN5qlvAE+6pCx0XxT+bhrzeFp/lVyfylY7cjW0H7lpR+aabHpxjn87EuPwhF9wpH/UfSGXh+2Q+H8nO0H3YW4PxZV/MRUhZ8kWPOrJbtj9+6v/TNFvbdvsCXxF47t91/cDROj+zXx+JW0pbIO1dckkqg3xPE7h3nupfv8j4SD9rBcshekXR18Hd6q4yMSqvKEssGRvIHI1FFavvlawK28XaVFCoMPbVQNwCu6gVR8tdfDJygmznTSUmkJRXFaUy0EVaJYnloctHiuiiSwmWuy0eKNFElgIKGKECjRTAshCKCKORQRXOo6IWKGKNFCBRoFhYoQKMFo0UQWFAo4FABSirTIRgBae7KH19r+0t/nFNgKe7MX663+NPzChLgC5NH8oeAxlhmvWr99rDE5l6259UT6dU5ct3KqIMc7+dcdvxO595r0JdtBgymCDIIO4g7wQeFY/036DHDsbtkE2SfTbJ4E/d5H0Hv8+1Z0oT6ZVms67p/XfXdUB+hSS4gjfQpj04sPWKraZenYr1VCEApH/KKfeB8DRX2jb5+w0NyDlVpZRTBNpJ3n0Uf/Kg+6fYN2+hTCPMuu/hSyJUU+1SCOz3anjRG2w3JR6TzipTATbN8KKt8D9Cq7d2u/Arx4HgaRtY53uBWbQn50yiAnnuteYKkmYAjeSTAArceg/RYYLDBTBuPDXT+9GijuXd6zxqpeSvoluxVwbpFoHnuL+jcO+eVagi1dFUZpysyXyy2f6RYPO0w9Tn/ALqzsrWp+Wazrhm7ry+1D8azEpXf8V3iRyc202I5aArS2Wgy1qKbECtCFpbLQZaJLE8tdFK5a7LRJYmBR0FDloyCiCyr4fGhtDofYadRUIac2MaV0Oo9tcHF5PU/+nbnh7iSUUYCi2bgYSDNKgVuTT3RlewUCjZaMFowFMLYUJSgWhVaUC0RGwoWnezh9bb/ABp+YUiq072ev1qfjT8woS4AnueiuJ8TTd7IYFWAKmQQRoQd4IpzGp8aKbfGvPs6JjnTroUcKTctAtYae8oT9lu7kf0ctuvBr1bjcKr22VgGVlYEEaEHmK8qY5IY1LsugwbV2nHXab/1w+VRiPrSl1pBqUWEhaver4caV6z9ew+yovCMYpz1n6/Xd7qWiDi5c08PeNPlRWuT7fbr76Qa5+vZ8qJ1lSiCrv8AH2iakeiGCF/aGHtMYW5dVSe47476hyam+gkrtPBmD+3s8ObqPjRoDZ6kwuHVEVUGVVAVRwAGgApwFotulFqxGRme+WCzNnDnk9wetVP/AE1lZSth8rFqcIh5XR7Uf5VkpSu34j/tnL8naY2yUBSnBSilK2GaxDLXZaWy0BWiSxLLXZKVyV2WmJYlloyrR8lHC0QWZ2a6giuryh6cPbulTKmKlsFjw+hEN7/CoWn+xrc3PBWPqq/DkcZJdFOWKcbJgCjgUVGndSoWuqnZz2cBSiigC0ZXExInfHH1VLFDBad4AfWJ+NfzCkAtO8Av1ifiX8woSewFyeghc7R8aM1EO8+NCg11rgWdMNkkV5O2kO23iffXrVBurybtZfrH/E3vNFDwGGDtZrgXn8qmb+x1FtiMxhSeO+OOlMdk2iuJt8iRBHeKt+0F+pufhb3VtwY4yi2zN5GWUZpIrvR7ZyXEYsDIaN55d1TS7FtfcHpJ+dMeicRcHeD6xVgyVpwwg4JtIy58k1NpNjFdl2x/o19XzpVcEg3Iv8I+VOwlCErQoxXCMznJ8sbraHIU82Z2b1o8rto+q4pogShGmvLX1a/ChP8ASwwfyR6EAo00RdaMBXFR1Sq+Uu3OAbue2faV+NZBkra+ndvNs+93ZD6ri1jZSuv4b+H8nM8v9f8AA3yUUpTjLQFK3WYxuUopSnGSgy0bAIZKHLSuWuy01kEslCEpXLQhaNkMxY0FDQV5Y9SARUlsNQTd3/sniBOvZHumo2rH0Jtq1y6rRBtMDmLQZdIHY1ox5EnwPUsoLduCxbKsgqBw8aTxGIW2JY68AN58BTvaFsJIAUZVbRc+kDSc9VuzbDMCwZpO+RrA10InlW55XjgjGsf1JNsPjNo3G0AKD2xv1PCjbAH1p/CfeKG4855JOgAzSDooAAB4ARp3Ufo8v1p/D8RVUJOU02XTiowaSLAFp3gF+sT8S/mFJKtO8Cv1ifiX3it0nsc5cm7nzj40pbWkypzHxpdTXCOoGTeK8obcWL1zud/zGvWKDUV5T6QLGIvDlcufnNOhodkZsl4v2ydwYVdL99TacAz2W4Hke6qbskTibYP3199X25gFCGFG5uE8Dzrd47elmTyq1KyC6JkEPHDJ7jViyVB9EkguIjRD+arKErRhfwRl8j/IxDq6HJS+Suy1bZnoQKUF5YVvA+405CUV7c6UGwrk3XBvmtqeaqfWAaWimWw3nDWTztWj/gWn1cdHYZE9KrWbBXx/VsfVr8KxhkrcdsJmw95edu4P8JrFWSul4b2aOd5a3Q1y0UrTkpRSlb0zDQ3yUBSnGWilaNgEMtBkpbLXZabUShLLQhaVy0IWjqBRkxrq6KCvNHqjoqydCbgFy5JOqR3HXjqOVVurB0SHbfwX3nvqXQGrVFsxeAW59o6gqYBO8cyTyo2ztk2rJBXMzT9oWiBPEBlkGmZw11nMXEtrprklo8XMTR8AmJuL+1tgAkBoZmYhiolZCroKWU2+WKoJcE5c2fbuT1iG5miS5zQBuCR5g1PmxRLfRe0pm2i25AGgLeOreinVgQBmOsakDiN8AjT10+tkH9Dxqu2uCfgg9q7OFsKBqTmJMActIHD50hgE+sT8S+8VJ7e1yeB+FMsAn1ifiX8wrpYZN4lZz8yrJsbaDqfGlFWkp7R8aWUfqK5xsFbXCvK3SZf6Vf8A7S7+dq9VW68s9KR/S8R3Xbv/ADG/UU4+Pshtlf5za/Gn5hWmG3KkHiCKzbZt8C9b7Kk501I3doa6VpWRiPOA8F+ZrVgk0mqMvlRTadla6JWQHf8ACPzEVaMlV3oyCbrEmezG4AaOeXjVoirsUviZ/IXzYllrilLqlcUq3UZ6EQtBl3eNK5a4jWpqComt9FWnA4c/1SD1KB8KlYqE6FsTgLM8Aw9TsPhU5Fcw6YnfSVI5gj1iKxJkrcYrGMZZy3HHJmHqJFbPGlVmPyVdDMpRSlL5KApW5SMLQ3K0UrS5SilKbUChDLXZaM9xQSCQCOBInXdpSFrES79oEDLEQY01EjjQ+okHS2KOQNT+p0FCUPdUdtUyCys4IB+ySpA1gj4iKcWsY2UEhQDuM6ERIMGCKT60dVMsWOVbIy2goWo9qwWmOFcY9AJipjYWMFpbraSACFJ86J09tRBEb/T3UZIn73LWKDIX3ZGON22rkBSd4XQDUgfancKk8HYyJAkxP5j+6ao1nb99nQKVQDKoChEEA6TlAk951p1jdp3hfuZXUZWe2CbiqcmY6QWGnopaIXl7uUE6bnAmBoRJjdyqRzZQpkaldx4EieI+Pgd1ZY2KulFQ3bWVDKL1oIU81AJg76G30pxNq5pezCRIJzpuG6dY8IpdLBRo+2N66zoT7qb4AfWp+NPzCq3iOnyPlzIRpDFTx0kgGDHpp+rWFv4c9YXF0hTkuXJUsyZVcEgrIzbuVaYT0wSMs8Tc7N5G8+NOrZ0/nTTDYUIAomF0EkkwN0liSfEmnlsd9ZUWsUSvL3S7TGYn+1vf8xvQa9RqK8vdMUnHYkA69deB/wCI3r8N/jVg0Oyv4W2RetE7mdCPDPG7hqDWrqtZ9sHo7cxV+zbslWYSx84ABXJJaV05emtnw/Qd5l7iKBqQJJ82QATAmSo15nfVkMqjdlWfG5tUZr0XQnEFQDJDDjqesgQIrTr/AJP7vVBldC2udSQAkDdm3E891TvRfojhsExNle00l7jEFtSNAcoAXskwOfGRFkRzHGSe6QJmJAIPAaUizNLYaWKMnbMpvbFvWwTctOoBiSpiZjfu30gcK0xlM74gzHhWv59SSNwjcJ5mCd4mBGm6ilwAJ8SZIHMwZ58Cdwqz7gpfjL2Y11dC9uCR+udXzaWysCxLG4ls6zluIBzkgnfp/i9VJxhti9dFt+sRWUBpUgjq0MggwN9PHMpFcsDiaL0EacEvc90f/Yx+NWE1V/J1ezYRtIi64/wo0ju1q1VU+TQlsErJdvWYxN4f1j/mJrXKyfp5i0w9+9cuTlDKdBJlgIgeJq7E6ZRmjaRGZKApVQ2v09iBYAn7RcGV3bhuPtomB25cus4uMu6AFcMNAd6g6bquedIrj4snzsWbbONGGtm5cW5AAOiGO0QB2jC7yONVb/5s9wNktFdwBAzsN5kgwOFRe30Y9Zpeicwm6ptwSDokTHIcKceTy9F26uZxKA9jf2WjUSNO1VTzykXx8aEVb3JE9I7jNb/ogZkBBLJ5+kAs2sQZPZjU+ipFNtXGJjD2gNFOUOGGgIgmQDrxB0qV1n/Wfb6ajNsYzqlkJiWZmIOWd6qurHXgQBzilvux6XCQ3xq3nJyG6q8gAO7UqgFJYnpS4gdSjlYj6gnu3kfqahsbi7l49pMZHACQB6MlMmwrH/RYv0k/+Opq9BUF2QMV2WlXEa0mPVVBpAFGtvBnT0gEekERQZaELx0qEHeDOa9b0AzXE0GgHaGgA3UO09brmV1dzvMjtHfU90Q6HXsSFv22Qi1ckoTDMLeR3IPmiA431D7S2U9u6RcKLLMCQc0EQSGygn7Q4VK2J2GW6B9rDD/dO3vtmo/EGbmhB1GqDKOHmiBHqFOrLKm68n/CzfmXvprcM3d+YFhrETqOA3VEQUx5Y5c2fjGczy3cql9jWwXsEZf86sDsljx45+PhUJiAJEZePmlvbmqx7EB+oLHQYqw0l1aFB7W7cIoPgh6bB1PjTi2NKZK86iINOUP6ikspodqK8s9O0/p+K/tr3D99uIr08MWB31nm1fI/YxN65euXritddnIVVEFiTAJBnfR1IaG3JiWz9rYrDsMlx7YBAOVgNCZIJGpHjWg4rFXcQoaxirkSdesuQVO8aHnVoTyFYQCDfxJG/RrY15iEqXwHkrwtoQj3hJBPaTUgQPsd1ROPaJJvpmR7D6Q7QOI6tcZeHnqSbhaFBg5c0wY3bqPtfbbW7uS9j8UcsGAbh1Ou/NG41rWE8k+CtXOsXri8sZN06lt4gACKPf8AJHs64zNctMzMZJNxxr3AEAeip8fQdTvkxy30otJDLisZM71czmEHnUkNlrfHWvfuurKG7TyRoJzEzHhwmtXPkr2bAnDAwAol7h0G77VO8P0BwKpC4ZVG+AXWTAGsNroo30U16A2+mZIOi1gRo3dr6eXdTDD45MPcuWkt3HAbi6RIAGg0PLfW2p0TwSrmfDIs9mDmY6ndoTvgUunQbALJ+iWJOpJRSeckmipLoSnxJkR5J9odbhrpylYu7jB3204g91XiKh9h2rdprlq1bt2kDZlVAACTOZiBprAPpqXZveKKdhqhhs/awusVCOsKjEsOyc2aAp4kZTPiKyjy030HXAsBmFoDvdcpKzzgTFbD1a21HALPoGpNYv5dbyXMKrI6sOut3FgjVXtN2gOWo1ptVA02zJcZdlFGaYC6Z2MdmPNIhfQal9kSbgnNDRr1aINeTLq2/jUZbtNdVLaAsSjPGfQC2GZjkIgaK3H30tgMSqXrZIQSgJbtBhCjziTl1jhQLBbbVtQ7T1IJUat13WTlidOzOmntonQcn6SQoZibV2FRsjNlGeFbn2Z9FOuluICsGs3A4IExbBVSSSVLsJzCQIiORpHoLeW3tHCHUS+R5j7eZOz3ZWXfxmg3SCiR2t0stnNajEIQSpIuLMAxGq6cfXTBcTZbCN+3IS8p/aLmm4jDfkiPqhpFS/T/AKJwzYiz2hP1qqNx0GcdxO/x8arez8MfomK7upMcZD7x6C49NSMtQJRSQkcRY5X/APip/wCOnGOu4cXG7N3U5tLiAdoZhA6vTQimd3YbLcCTObrADB3pmgemFP8AepLaWHcMuZWVsiAhgQQVGTUHuUH00wdrC4nDRJVxcA3lQ8DgJzqKQVCZjWBJ7hIHvIqc6MbCGIuNbZwgKwI7RLFlVVHASTOYmAFO/dU30m6BpgsOLq4pHclQUyaHMQeyxPaga6jhwrPLPCElCT3fBcoNq0Uf41wHfT25ZtjdcJED7JPATy0maAYe3oc5/g8NdW3VbYtE90Q6aYrDD6PYuZLTsXcZFY+aAxzMCRooFRe0OkOIvsrXWzMAcvYUedrujWY391P1sWluxazgraIeJh/q5Zmk6AmdN2gpLB7eFi9auhGd7fVlC5EAJ2UgKBw7+FSwad7GNraFwmAXkxAULrz3AU4xWPLXdLVpFkSrKheR5xZiM0zPKnmE2W12219WBJLGCGJ0aTAU79OXGn+0tjv9HS2rsxzIGATSN4Yk8BJnnxpG1Y2kZbK6BXrli5iSclu0yzmVhvIjfBjWN1XvoX0HZfo5RlY3EXExFtgVVreYK8nIwbSRrBjnUbtTaJtYE4bMHW9cTMWWG7IjSIER3T31J9F9vnDXMyFR2GRcwJ7OZNANNdF9Rql5N1fY6hcXXKNBw2z8QgxLXbrQ0kAEfU9h2+rJJnfb4cTy1pOycVjjhcRibmKcYe2wFp7jecDp2tJADMATHPlU9Z6au2ctlYCHKhcuZljIATwlROm5TUh0vxajDNba0TZe2wvZYULmSFAJ/eMbtNDQc1ZI42401u+CI2Xi8QM63mZ7oZChW52IDdqN8ggRJWNag8b5YgtwgJccJdQFSbegt5luFIUEniM3LWmmA6z6Q4JzWwQmu8KEDDuOuUeis8xWDvub/Vrea2Ll4nIHKCCSSY7Og30YJuTvgVpJG5XOlzLaNw3XYKovqAFBa0LmXK0BQp+stz+DxBd9FOk7X7t9QHLKEaGZSgnMIBUyCcp0PADXnS9sIv0K5lST1cBRmE7jlhYInuqF8n925bxr3DY6lcklAbuRnmM5LMZbKz6Tx3UI8WwNGsbT6SXEKk22btKvVpyPnM0jcoBb0UxXp7117q1t3EZTfVXB7BZM1szpB+8Ae6ntnb1tvOBU94BHrpxNlhMJH90UV+GJxyhrf6UXVYDsgOSQTPnCDBk6AiRHOPCl8J0gvKgVirkfaMAnXiBRbmGsMIOWPxCPfTQbIsqZS6wH3SysvonUeup8vZNvQTb/AEne1akIDmBzQpYsluWIDKZzwDH8qTwvTC/iFWOyl2wtyCoA7ejLnGoYAimu3tm4e6gS5iAhBDgqSjAgEaEHdBNOcPlyjJctsAABBPChukNtQ3wDnDW3ykqqKCCz5nkORDMfOHbWJPGKd9GOmF65YsvcfPIBcCGBPnRnAEGCNOB04UwxZtv19q+oKG0GOaDbYG4vMbwbYPpFDhBYsoEw4UW4VgAftMoZ5PE5iabhWDktm1OkS3bLovZLCM0jTv3VjnlJS71VxNHtKLdwFZAU58sGSZFX/wCk+Hrqr9PMSow15W/0lo5d2pQlvlTRnb3FaopuD6MYxFtXrdm5nGQl+yqG0yhCrKdxBkGe9uNWEbNw4wdw4xTZvIpewoYG3dJMMGKLBBm2deOs6aU7pRt3EW772RiLotEWiUW42TtWbZIA3VadnIMfs97cS+HCFLpJJNq4wRhlzeeOPA9mYOpmK21rqmX5oqm4f6/sSGA2Nav4XrBYtEssqoWCX809oDstpoY0I41UMLfRbSFrkE5esHVrIA7LblO7gO6tF2Dhfo9hLWcNkkAzGmYkacN9Vqx0Owt1Hz7Qs4a51t4FXUFki62XXMN4g+Bp1+5nkrE9iWVvYG5cmLidcouqFHZTVTAgjswOetN+jebEYZyc6uGVS2ZijBuzorEyw566+MVJ9HNlC0cVg1xFq9bDL9aPMZbtsZj2SYiCNJ1FSOz9m9RZ6q1lyyTqzTmnjP4Qaa6YauJH4XYOLsNNollk5gbalRugqsanTup3dxOIsqz4kMLYDS6W1Qq+UdURmUgjNpEwTANS4xDfdX+I/Km+1rmey9trZZXUqQpUnuMEjjFMpexKMv6I46xaxB66ybykQvbKBPvOQvnELMAkCprp10iOKsKRh1s2w/YMyzASsd0cfCorB4UYeH4lgCDmbsjUzlEZScoidadYraxuW+rfMyki4QqGM/akrOgnNr38qonCMpqTW64ZpVpclbwnmkHNxiBOkcPTT5cLmKzoAOMDXThJ9Q+dSmFwiH7DDxHwFSNrDKNyn+A/KmdXY+t6dJDYLDFC7l8zFWWcpjtLl7hO6KL/AJEQx50iB5w3DuUGrItv9xj/AHR8TSy2T9xv8PzoaiPdJeiEsbNIUKuYAToGuRJPeQPZT7D4Nh/Nz8F+NSqWm+562HyNLLZb7qj+9/8Amk1AZRuludHtmIXeCCdWG/fruNTGwNsfSMRc3BVUBJGvnEkkTvJbXwFI46wcZj1tCClgS+pKzMsJjnlX10ph8ALW1XQFYuWy50OVSYYjWOIn+9RaVfkVSZaQgIgsByjTf7v5nnVC6L4V2xN0O5JtKywTMsTk48In2VecQi27TXSyZUBYwN8DcDm3nd6ao2wLVy3ibN54C4s3ADv1zcQf3sp8DSxXxYzl8k/RoSIk5hBc8YAkgaS2WahsNsnFJbu20xARLrXGYL/WE5hqknQxvqbs4Kdzz4Bacrs/95v8P/bSKVAaTAwghAGMkAAkaD0TJp2oHf6zSI2bzdvWB8KH6APvN/F8hSBHSx+ifnRgR+i3zpuMCPvN/E1HGzxzb+JvnUAOFccvfSgbuFNFwIne38Tenj3Uf6CvL2miAVu2lcQyqR4e48KiMVsV0OayZ7vtejnUj9BTl76N9DT7o9QopgIfD7fZDFxA0dwDD2VMYTa1q5uIB5NAP86Le2bbcRlAPMQD/OoLGbGuJMDMOYBmO8TpT7MBax4D2CoHpbibot9XZDZmHaAAZHVmFvLyLZmWARzNRFnGOn3SOTAEe2pbCbdtyM6BToZABHo4imWzA0Zb072ZdtbQupdWHJUgDcQVWMvPl6K0XyV4C3bwN7rlFu+XBQuCrQsdkgjSQ0zMHuy6yPSa+uJxFq/AYC7AIjzDGVXPHzZ8SKY9F7ZGGBvLmZmcywBOXNCiT3Cm+pT0rgdwuOt8sny45r7KYtsuwZMQSZMMw19DUqVT7i/wj5UUon3F/hX5UEV0Ewmy7NpmdBDMAGJZmJA3TmY05kd1I9Wv3U/hHyo30dD9hP4RTAFwBypNwOQojYa3/s19QpNsFb/2YpkAplrDDgPYKdDDGjHhSvCksvCLhqVWyK6uFKwimWlUApqKV/lSBHQYUZ8rKVYAhgQQY1BEEU0tbv1zpwm41CDLZvR6zZzi2XAcyQGHoAYDMBrzpT/45hc2Y2VY6asWbd3Emn1vjR/nQt2CkNsbsm1csGzlVFMEZFjK3BlgbxTYdFMO2XrA13IAq5iQqgAAQigDgPGpe3woG+FBSZKQbAYC1bnqra2wdCQoEx4b6fKn6iut+aPAUYfCgwBltg8fZ/OgNocz6qMPn8aV5eApSBAnj7KOg/X6Fc3x+VCaJAjt2hrvB5cI+dDJ5+75UUeePT7hSh3GoAJm8aEOe+hO8/rjXLv/AF3USBS7d9KZj30B3UVaIBnjdjpc3DK3Mbie8cagMVs5kMEc4PA1cE4012t+xf8AXOrE+hTP02LcVs4v3ZnMRMIRMgBdYjSJndUnsVrlkBWuOyrwGWI56gtJMnRqOvHw+FJHj6adq9w6nVFksXlfcw8Nx9RpY2jzqrYXzv4ffVx4ilaoFiPVGk2JH/ql7/69dM7u40UQOsn/ANUOUxSFrd6qfpu9XupxWf/Z"/>
          <p:cNvSpPr>
            <a:spLocks noChangeAspect="1" noChangeArrowheads="1"/>
          </p:cNvSpPr>
          <p:nvPr/>
        </p:nvSpPr>
        <p:spPr bwMode="auto">
          <a:xfrm>
            <a:off x="155575" y="-846138"/>
            <a:ext cx="2590800" cy="1762126"/>
          </a:xfrm>
          <a:prstGeom prst="rect">
            <a:avLst/>
          </a:prstGeom>
          <a:noFill/>
          <a:ln w="9525">
            <a:noFill/>
            <a:miter lim="800000"/>
            <a:headEnd/>
            <a:tailEnd/>
          </a:ln>
        </p:spPr>
        <p:txBody>
          <a:bodyPr/>
          <a:lstStyle/>
          <a:p>
            <a:endParaRPr lang="en-US">
              <a:latin typeface="Calibri" pitchFamily="34" charset="0"/>
            </a:endParaRPr>
          </a:p>
        </p:txBody>
      </p:sp>
      <p:sp>
        <p:nvSpPr>
          <p:cNvPr id="25604" name="AutoShape 8" descr="data:image/jpeg;base64,/9j/4AAQSkZJRgABAQAAAQABAAD/2wCEAAkGBhQSEBUUEhQWFBQUGBQUFRcXFxYYFxcUFxUXFBQXFRUXHCYeFxkjGRQUHy8gJCcpLCwsFR4xNTAqNSYrLCkBCQoKDgwOGg8PGiwkHR0sLCwpKSwsLCwsLCwsLCksLCwsLCwsLCksLCwsKSwsKSksLCwsLCwsLCwsLCwsLCwsLP/AABEIALkBEAMBIgACEQEDEQH/xAAcAAAABwEBAAAAAAAAAAAAAAABAgMEBQYHAAj/xABMEAACAQIDBAUIBwQFDAMBAAABAhEAAwQSIQUxQVEGEyJhcQcygZGhscHRFCNCUnKy8DNikuEkY3OCohU0Q0RTg5OzwtLT8Raj4hf/xAAaAQACAwEBAAAAAAAAAAAAAAABAgADBAUG/8QAKhEAAgIBBAIBAwMFAAAAAAAAAAECEQMSITFBBFEiExRhMnGBBSMzQpH/2gAMAwEAAhEDEQA/AMlJopajmiGuwZjs9DmotdUIGDUIagoRTIUHNQ5qCjAU1As4GjZqAUIooVghqMGoKEUwgIajBqLRqYAOahBoAKGKgLBzV010UMUwp00OauAoYogs7NXA10UNEFnTXBq6KGKILOzmhDmuiuiiSzs9cWNdQRRBYOagzmuiuqUSwwc0bPSYFDRolhs5oQxoAtGC1KBZDsKLShosVz6OgBFBFGihAo0CwAKGKEUNGgWdFCK4CjAUwoAFGihApRLZJAAkkgCOJOgiiLYmBRgtWCx0Bx7bsJe9KFfzRUhY8le0W/1Yr+J7Y/6qX6kF2iaX6KhlowFXdfJJjB57Ye3+O8vwBo//APMcv7XH4JP97J+FK8+Ndk+nJ9FGC0MVex0FwS/tNq2f7ltn9zUI6P7HXzsdfufgskfmU0j8vEuxvoTfRRQtDlq+izsROGNu7vuKPhRl2pslfN2fdf8AtLxHuY0j87Gg/bTZQgtdlq/jpdhF/Z7Kw4j77F/etLJ5Q3H7LCYO34WpPvFI/wCoR6Q32ku2Z/awrN5qlvAE+6pCx0XxT+bhrzeFp/lVyfylY7cjW0H7lpR+aabHpxjn87EuPwhF9wpH/UfSGXh+2Q+H8nO0H3YW4PxZV/MRUhZ8kWPOrJbtj9+6v/TNFvbdvsCXxF47t91/cDROj+zXx+JW0pbIO1dckkqg3xPE7h3nupfv8j4SD9rBcshekXR18Hd6q4yMSqvKEssGRvIHI1FFavvlawK28XaVFCoMPbVQNwCu6gVR8tdfDJygmznTSUmkJRXFaUy0EVaJYnloctHiuiiSwmWuy0eKNFElgIKGKECjRTAshCKCKORQRXOo6IWKGKNFCBRoFhYoQKMFo0UQWFAo4FABSirTIRgBae7KH19r+0t/nFNgKe7MX663+NPzChLgC5NH8oeAxlhmvWr99rDE5l6259UT6dU5ct3KqIMc7+dcdvxO595r0JdtBgymCDIIO4g7wQeFY/036DHDsbtkE2SfTbJ4E/d5H0Hv8+1Z0oT6ZVms67p/XfXdUB+hSS4gjfQpj04sPWKraZenYr1VCEApH/KKfeB8DRX2jb5+w0NyDlVpZRTBNpJ3n0Uf/Kg+6fYN2+hTCPMuu/hSyJUU+1SCOz3anjRG2w3JR6TzipTATbN8KKt8D9Cq7d2u/Arx4HgaRtY53uBWbQn50yiAnnuteYKkmYAjeSTAArceg/RYYLDBTBuPDXT+9GijuXd6zxqpeSvoluxVwbpFoHnuL+jcO+eVagi1dFUZpysyXyy2f6RYPO0w9Tn/ALqzsrWp+Wazrhm7ry+1D8azEpXf8V3iRyc202I5aArS2Wgy1qKbECtCFpbLQZaJLE8tdFK5a7LRJYmBR0FDloyCiCyr4fGhtDofYadRUIac2MaV0Oo9tcHF5PU/+nbnh7iSUUYCi2bgYSDNKgVuTT3RlewUCjZaMFowFMLYUJSgWhVaUC0RGwoWnezh9bb/ABp+YUiq072ev1qfjT8woS4AnueiuJ8TTd7IYFWAKmQQRoQd4IpzGp8aKbfGvPs6JjnTroUcKTctAtYae8oT9lu7kf0ctuvBr1bjcKr22VgGVlYEEaEHmK8qY5IY1LsugwbV2nHXab/1w+VRiPrSl1pBqUWEhaver4caV6z9ew+yovCMYpz1n6/Xd7qWiDi5c08PeNPlRWuT7fbr76Qa5+vZ8qJ1lSiCrv8AH2iakeiGCF/aGHtMYW5dVSe47476hyam+gkrtPBmD+3s8ObqPjRoDZ6kwuHVEVUGVVAVRwAGgApwFotulFqxGRme+WCzNnDnk9wetVP/AE1lZSth8rFqcIh5XR7Uf5VkpSu34j/tnL8naY2yUBSnBSilK2GaxDLXZaWy0BWiSxLLXZKVyV2WmJYlloyrR8lHC0QWZ2a6giuryh6cPbulTKmKlsFjw+hEN7/CoWn+xrc3PBWPqq/DkcZJdFOWKcbJgCjgUVGndSoWuqnZz2cBSiigC0ZXExInfHH1VLFDBad4AfWJ+NfzCkAtO8Av1ifiX8woSewFyeghc7R8aM1EO8+NCg11rgWdMNkkV5O2kO23iffXrVBurybtZfrH/E3vNFDwGGDtZrgXn8qmb+x1FtiMxhSeO+OOlMdk2iuJt8iRBHeKt+0F+pufhb3VtwY4yi2zN5GWUZpIrvR7ZyXEYsDIaN55d1TS7FtfcHpJ+dMeicRcHeD6xVgyVpwwg4JtIy58k1NpNjFdl2x/o19XzpVcEg3Iv8I+VOwlCErQoxXCMznJ8sbraHIU82Z2b1o8rto+q4pogShGmvLX1a/ChP8ASwwfyR6EAo00RdaMBXFR1Sq+Uu3OAbue2faV+NZBkra+ndvNs+93ZD6ri1jZSuv4b+H8nM8v9f8AA3yUUpTjLQFK3WYxuUopSnGSgy0bAIZKHLSuWuy01kEslCEpXLQhaNkMxY0FDQV5Y9SARUlsNQTd3/sniBOvZHumo2rH0Jtq1y6rRBtMDmLQZdIHY1ox5EnwPUsoLduCxbKsgqBw8aTxGIW2JY68AN58BTvaFsJIAUZVbRc+kDSc9VuzbDMCwZpO+RrA10InlW55XjgjGsf1JNsPjNo3G0AKD2xv1PCjbAH1p/CfeKG4855JOgAzSDooAAB4ARp3Ufo8v1p/D8RVUJOU02XTiowaSLAFp3gF+sT8S/mFJKtO8Cv1ifiX3it0nsc5cm7nzj40pbWkypzHxpdTXCOoGTeK8obcWL1zud/zGvWKDUV5T6QLGIvDlcufnNOhodkZsl4v2ydwYVdL99TacAz2W4Hke6qbskTibYP3199X25gFCGFG5uE8Dzrd47elmTyq1KyC6JkEPHDJ7jViyVB9EkguIjRD+arKErRhfwRl8j/IxDq6HJS+Suy1bZnoQKUF5YVvA+405CUV7c6UGwrk3XBvmtqeaqfWAaWimWw3nDWTztWj/gWn1cdHYZE9KrWbBXx/VsfVr8KxhkrcdsJmw95edu4P8JrFWSul4b2aOd5a3Q1y0UrTkpRSlb0zDQ3yUBSnGWilaNgEMtBkpbLXZabUShLLQhaVy0IWjqBRkxrq6KCvNHqjoqydCbgFy5JOqR3HXjqOVVurB0SHbfwX3nvqXQGrVFsxeAW59o6gqYBO8cyTyo2ztk2rJBXMzT9oWiBPEBlkGmZw11nMXEtrprklo8XMTR8AmJuL+1tgAkBoZmYhiolZCroKWU2+WKoJcE5c2fbuT1iG5miS5zQBuCR5g1PmxRLfRe0pm2i25AGgLeOreinVgQBmOsakDiN8AjT10+tkH9Dxqu2uCfgg9q7OFsKBqTmJMActIHD50hgE+sT8S+8VJ7e1yeB+FMsAn1ifiX8wrpYZN4lZz8yrJsbaDqfGlFWkp7R8aWUfqK5xsFbXCvK3SZf6Vf8A7S7+dq9VW68s9KR/S8R3Xbv/ADG/UU4+Pshtlf5za/Gn5hWmG3KkHiCKzbZt8C9b7Kk501I3doa6VpWRiPOA8F+ZrVgk0mqMvlRTadla6JWQHf8ACPzEVaMlV3oyCbrEmezG4AaOeXjVoirsUviZ/IXzYllrilLqlcUq3UZ6EQtBl3eNK5a4jWpqComt9FWnA4c/1SD1KB8KlYqE6FsTgLM8Aw9TsPhU5Fcw6YnfSVI5gj1iKxJkrcYrGMZZy3HHJmHqJFbPGlVmPyVdDMpRSlL5KApW5SMLQ3K0UrS5SilKbUChDLXZaM9xQSCQCOBInXdpSFrES79oEDLEQY01EjjQ+okHS2KOQNT+p0FCUPdUdtUyCys4IB+ySpA1gj4iKcWsY2UEhQDuM6ERIMGCKT60dVMsWOVbIy2goWo9qwWmOFcY9AJipjYWMFpbraSACFJ86J09tRBEb/T3UZIn73LWKDIX3ZGON22rkBSd4XQDUgfancKk8HYyJAkxP5j+6ao1nb99nQKVQDKoChEEA6TlAk951p1jdp3hfuZXUZWe2CbiqcmY6QWGnopaIXl7uUE6bnAmBoRJjdyqRzZQpkaldx4EieI+Pgd1ZY2KulFQ3bWVDKL1oIU81AJg76G30pxNq5pezCRIJzpuG6dY8IpdLBRo+2N66zoT7qb4AfWp+NPzCq3iOnyPlzIRpDFTx0kgGDHpp+rWFv4c9YXF0hTkuXJUsyZVcEgrIzbuVaYT0wSMs8Tc7N5G8+NOrZ0/nTTDYUIAomF0EkkwN0liSfEmnlsd9ZUWsUSvL3S7TGYn+1vf8xvQa9RqK8vdMUnHYkA69deB/wCI3r8N/jVg0Oyv4W2RetE7mdCPDPG7hqDWrqtZ9sHo7cxV+zbslWYSx84ABXJJaV05emtnw/Qd5l7iKBqQJJ82QATAmSo15nfVkMqjdlWfG5tUZr0XQnEFQDJDDjqesgQIrTr/AJP7vVBldC2udSQAkDdm3E891TvRfojhsExNle00l7jEFtSNAcoAXskwOfGRFkRzHGSe6QJmJAIPAaUizNLYaWKMnbMpvbFvWwTctOoBiSpiZjfu30gcK0xlM74gzHhWv59SSNwjcJ5mCd4mBGm6ilwAJ8SZIHMwZ58Cdwqz7gpfjL2Y11dC9uCR+udXzaWysCxLG4ls6zluIBzkgnfp/i9VJxhti9dFt+sRWUBpUgjq0MggwN9PHMpFcsDiaL0EacEvc90f/Yx+NWE1V/J1ezYRtIi64/wo0ju1q1VU+TQlsErJdvWYxN4f1j/mJrXKyfp5i0w9+9cuTlDKdBJlgIgeJq7E6ZRmjaRGZKApVQ2v09iBYAn7RcGV3bhuPtomB25cus4uMu6AFcMNAd6g6bquedIrj4snzsWbbONGGtm5cW5AAOiGO0QB2jC7yONVb/5s9wNktFdwBAzsN5kgwOFRe30Y9Zpeicwm6ptwSDokTHIcKceTy9F26uZxKA9jf2WjUSNO1VTzykXx8aEVb3JE9I7jNb/ogZkBBLJ5+kAs2sQZPZjU+ipFNtXGJjD2gNFOUOGGgIgmQDrxB0qV1n/Wfb6ajNsYzqlkJiWZmIOWd6qurHXgQBzilvux6XCQ3xq3nJyG6q8gAO7UqgFJYnpS4gdSjlYj6gnu3kfqahsbi7l49pMZHACQB6MlMmwrH/RYv0k/+Opq9BUF2QMV2WlXEa0mPVVBpAFGtvBnT0gEekERQZaELx0qEHeDOa9b0AzXE0GgHaGgA3UO09brmV1dzvMjtHfU90Q6HXsSFv22Qi1ckoTDMLeR3IPmiA431D7S2U9u6RcKLLMCQc0EQSGygn7Q4VK2J2GW6B9rDD/dO3vtmo/EGbmhB1GqDKOHmiBHqFOrLKm68n/CzfmXvprcM3d+YFhrETqOA3VEQUx5Y5c2fjGczy3cql9jWwXsEZf86sDsljx45+PhUJiAJEZePmlvbmqx7EB+oLHQYqw0l1aFB7W7cIoPgh6bB1PjTi2NKZK86iINOUP6ikspodqK8s9O0/p+K/tr3D99uIr08MWB31nm1fI/YxN65euXritddnIVVEFiTAJBnfR1IaG3JiWz9rYrDsMlx7YBAOVgNCZIJGpHjWg4rFXcQoaxirkSdesuQVO8aHnVoTyFYQCDfxJG/RrY15iEqXwHkrwtoQj3hJBPaTUgQPsd1ROPaJJvpmR7D6Q7QOI6tcZeHnqSbhaFBg5c0wY3bqPtfbbW7uS9j8UcsGAbh1Ou/NG41rWE8k+CtXOsXri8sZN06lt4gACKPf8AJHs64zNctMzMZJNxxr3AEAeip8fQdTvkxy30otJDLisZM71czmEHnUkNlrfHWvfuurKG7TyRoJzEzHhwmtXPkr2bAnDAwAol7h0G77VO8P0BwKpC4ZVG+AXWTAGsNroo30U16A2+mZIOi1gRo3dr6eXdTDD45MPcuWkt3HAbi6RIAGg0PLfW2p0TwSrmfDIs9mDmY6ndoTvgUunQbALJ+iWJOpJRSeckmipLoSnxJkR5J9odbhrpylYu7jB3204g91XiKh9h2rdprlq1bt2kDZlVAACTOZiBprAPpqXZveKKdhqhhs/awusVCOsKjEsOyc2aAp4kZTPiKyjy030HXAsBmFoDvdcpKzzgTFbD1a21HALPoGpNYv5dbyXMKrI6sOut3FgjVXtN2gOWo1ptVA02zJcZdlFGaYC6Z2MdmPNIhfQal9kSbgnNDRr1aINeTLq2/jUZbtNdVLaAsSjPGfQC2GZjkIgaK3H30tgMSqXrZIQSgJbtBhCjziTl1jhQLBbbVtQ7T1IJUat13WTlidOzOmntonQcn6SQoZibV2FRsjNlGeFbn2Z9FOuluICsGs3A4IExbBVSSSVLsJzCQIiORpHoLeW3tHCHUS+R5j7eZOz3ZWXfxmg3SCiR2t0stnNajEIQSpIuLMAxGq6cfXTBcTZbCN+3IS8p/aLmm4jDfkiPqhpFS/T/AKJwzYiz2hP1qqNx0GcdxO/x8arez8MfomK7upMcZD7x6C49NSMtQJRSQkcRY5X/APip/wCOnGOu4cXG7N3U5tLiAdoZhA6vTQimd3YbLcCTObrADB3pmgemFP8AepLaWHcMuZWVsiAhgQQVGTUHuUH00wdrC4nDRJVxcA3lQ8DgJzqKQVCZjWBJ7hIHvIqc6MbCGIuNbZwgKwI7RLFlVVHASTOYmAFO/dU30m6BpgsOLq4pHclQUyaHMQeyxPaga6jhwrPLPCElCT3fBcoNq0Uf41wHfT25ZtjdcJED7JPATy0maAYe3oc5/g8NdW3VbYtE90Q6aYrDD6PYuZLTsXcZFY+aAxzMCRooFRe0OkOIvsrXWzMAcvYUedrujWY391P1sWluxazgraIeJh/q5Zmk6AmdN2gpLB7eFi9auhGd7fVlC5EAJ2UgKBw7+FSwad7GNraFwmAXkxAULrz3AU4xWPLXdLVpFkSrKheR5xZiM0zPKnmE2W12219WBJLGCGJ0aTAU79OXGn+0tjv9HS2rsxzIGATSN4Yk8BJnnxpG1Y2kZbK6BXrli5iSclu0yzmVhvIjfBjWN1XvoX0HZfo5RlY3EXExFtgVVreYK8nIwbSRrBjnUbtTaJtYE4bMHW9cTMWWG7IjSIER3T31J9F9vnDXMyFR2GRcwJ7OZNANNdF9Rql5N1fY6hcXXKNBw2z8QgxLXbrQ0kAEfU9h2+rJJnfb4cTy1pOycVjjhcRibmKcYe2wFp7jecDp2tJADMATHPlU9Z6au2ctlYCHKhcuZljIATwlROm5TUh0vxajDNba0TZe2wvZYULmSFAJ/eMbtNDQc1ZI42401u+CI2Xi8QM63mZ7oZChW52IDdqN8ggRJWNag8b5YgtwgJccJdQFSbegt5luFIUEniM3LWmmA6z6Q4JzWwQmu8KEDDuOuUeis8xWDvub/Vrea2Ll4nIHKCCSSY7Og30YJuTvgVpJG5XOlzLaNw3XYKovqAFBa0LmXK0BQp+stz+DxBd9FOk7X7t9QHLKEaGZSgnMIBUyCcp0PADXnS9sIv0K5lST1cBRmE7jlhYInuqF8n925bxr3DY6lcklAbuRnmM5LMZbKz6Tx3UI8WwNGsbT6SXEKk22btKvVpyPnM0jcoBb0UxXp7117q1t3EZTfVXB7BZM1szpB+8Ae6ntnb1tvOBU94BHrpxNlhMJH90UV+GJxyhrf6UXVYDsgOSQTPnCDBk6AiRHOPCl8J0gvKgVirkfaMAnXiBRbmGsMIOWPxCPfTQbIsqZS6wH3SysvonUeup8vZNvQTb/AEne1akIDmBzQpYsluWIDKZzwDH8qTwvTC/iFWOyl2wtyCoA7ejLnGoYAimu3tm4e6gS5iAhBDgqSjAgEaEHdBNOcPlyjJctsAABBPChukNtQ3wDnDW3ykqqKCCz5nkORDMfOHbWJPGKd9GOmF65YsvcfPIBcCGBPnRnAEGCNOB04UwxZtv19q+oKG0GOaDbYG4vMbwbYPpFDhBYsoEw4UW4VgAftMoZ5PE5iabhWDktm1OkS3bLovZLCM0jTv3VjnlJS71VxNHtKLdwFZAU58sGSZFX/wCk+Hrqr9PMSow15W/0lo5d2pQlvlTRnb3FaopuD6MYxFtXrdm5nGQl+yqG0yhCrKdxBkGe9uNWEbNw4wdw4xTZvIpewoYG3dJMMGKLBBm2deOs6aU7pRt3EW772RiLotEWiUW42TtWbZIA3VadnIMfs97cS+HCFLpJJNq4wRhlzeeOPA9mYOpmK21rqmX5oqm4f6/sSGA2Nav4XrBYtEssqoWCX809oDstpoY0I41UMLfRbSFrkE5esHVrIA7LblO7gO6tF2Dhfo9hLWcNkkAzGmYkacN9Vqx0Owt1Hz7Qs4a51t4FXUFki62XXMN4g+Bp1+5nkrE9iWVvYG5cmLidcouqFHZTVTAgjswOetN+jebEYZyc6uGVS2ZijBuzorEyw566+MVJ9HNlC0cVg1xFq9bDL9aPMZbtsZj2SYiCNJ1FSOz9m9RZ6q1lyyTqzTmnjP4Qaa6YauJH4XYOLsNNollk5gbalRugqsanTup3dxOIsqz4kMLYDS6W1Qq+UdURmUgjNpEwTANS4xDfdX+I/Km+1rmey9trZZXUqQpUnuMEjjFMpexKMv6I46xaxB66ybykQvbKBPvOQvnELMAkCprp10iOKsKRh1s2w/YMyzASsd0cfCorB4UYeH4lgCDmbsjUzlEZScoidadYraxuW+rfMyki4QqGM/akrOgnNr38qonCMpqTW64ZpVpclbwnmkHNxiBOkcPTT5cLmKzoAOMDXThJ9Q+dSmFwiH7DDxHwFSNrDKNyn+A/KmdXY+t6dJDYLDFC7l8zFWWcpjtLl7hO6KL/AJEQx50iB5w3DuUGrItv9xj/AHR8TSy2T9xv8PzoaiPdJeiEsbNIUKuYAToGuRJPeQPZT7D4Nh/Nz8F+NSqWm+562HyNLLZb7qj+9/8Amk1AZRuludHtmIXeCCdWG/fruNTGwNsfSMRc3BVUBJGvnEkkTvJbXwFI46wcZj1tCClgS+pKzMsJjnlX10ph8ALW1XQFYuWy50OVSYYjWOIn+9RaVfkVSZaQgIgsByjTf7v5nnVC6L4V2xN0O5JtKywTMsTk48In2VecQi27TXSyZUBYwN8DcDm3nd6ao2wLVy3ibN54C4s3ADv1zcQf3sp8DSxXxYzl8k/RoSIk5hBc8YAkgaS2WahsNsnFJbu20xARLrXGYL/WE5hqknQxvqbs4Kdzz4Bacrs/95v8P/bSKVAaTAwghAGMkAAkaD0TJp2oHf6zSI2bzdvWB8KH6APvN/F8hSBHSx+ifnRgR+i3zpuMCPvN/E1HGzxzb+JvnUAOFccvfSgbuFNFwIne38Tenj3Uf6CvL2miAVu2lcQyqR4e48KiMVsV0OayZ7vtejnUj9BTl76N9DT7o9QopgIfD7fZDFxA0dwDD2VMYTa1q5uIB5NAP86Le2bbcRlAPMQD/OoLGbGuJMDMOYBmO8TpT7MBax4D2CoHpbibot9XZDZmHaAAZHVmFvLyLZmWARzNRFnGOn3SOTAEe2pbCbdtyM6BToZABHo4imWzA0Zb072ZdtbQupdWHJUgDcQVWMvPl6K0XyV4C3bwN7rlFu+XBQuCrQsdkgjSQ0zMHuy6yPSa+uJxFq/AYC7AIjzDGVXPHzZ8SKY9F7ZGGBvLmZmcywBOXNCiT3Cm+pT0rgdwuOt8sny45r7KYtsuwZMQSZMMw19DUqVT7i/wj5UUon3F/hX5UEV0Ewmy7NpmdBDMAGJZmJA3TmY05kd1I9Wv3U/hHyo30dD9hP4RTAFwBypNwOQojYa3/s19QpNsFb/2YpkAplrDDgPYKdDDGjHhSvCksvCLhqVWyK6uFKwimWlUApqKV/lSBHQYUZ8rKVYAhgQQY1BEEU0tbv1zpwm41CDLZvR6zZzi2XAcyQGHoAYDMBrzpT/45hc2Y2VY6asWbd3Emn1vjR/nQt2CkNsbsm1csGzlVFMEZFjK3BlgbxTYdFMO2XrA13IAq5iQqgAAQigDgPGpe3woG+FBSZKQbAYC1bnqra2wdCQoEx4b6fKn6iut+aPAUYfCgwBltg8fZ/OgNocz6qMPn8aV5eApSBAnj7KOg/X6Fc3x+VCaJAjt2hrvB5cI+dDJ5+75UUeePT7hSh3GoAJm8aEOe+hO8/rjXLv/AF3USBS7d9KZj30B3UVaIBnjdjpc3DK3Mbie8cagMVs5kMEc4PA1cE4012t+xf8AXOrE+hTP02LcVs4v3ZnMRMIRMgBdYjSJndUnsVrlkBWuOyrwGWI56gtJMnRqOvHw+FJHj6adq9w6nVFksXlfcw8Nx9RpY2jzqrYXzv4ffVx4ilaoFiPVGk2JH/ql7/69dM7u40UQOsn/ANUOUxSFrd6qfpu9XupxWf/Z"/>
          <p:cNvSpPr>
            <a:spLocks noChangeAspect="1" noChangeArrowheads="1"/>
          </p:cNvSpPr>
          <p:nvPr/>
        </p:nvSpPr>
        <p:spPr bwMode="auto">
          <a:xfrm>
            <a:off x="155575" y="-846138"/>
            <a:ext cx="2590800" cy="1762126"/>
          </a:xfrm>
          <a:prstGeom prst="rect">
            <a:avLst/>
          </a:prstGeom>
          <a:noFill/>
          <a:ln w="9525">
            <a:noFill/>
            <a:miter lim="800000"/>
            <a:headEnd/>
            <a:tailEnd/>
          </a:ln>
        </p:spPr>
        <p:txBody>
          <a:bodyPr/>
          <a:lstStyle/>
          <a:p>
            <a:endParaRPr lang="en-US">
              <a:latin typeface="Calibri" pitchFamily="34" charset="0"/>
            </a:endParaRPr>
          </a:p>
        </p:txBody>
      </p:sp>
      <p:sp>
        <p:nvSpPr>
          <p:cNvPr id="25605" name="AutoShape 14" descr="data:image/jpeg;base64,/9j/4AAQSkZJRgABAQAAAQABAAD/2wCEAAkGBhIRERMUExMWFRUWGSIZFxcYGBocGhgfHR4dHBsbHRsgHikfHCAkIBkcIS8hJCcpLSwsGiAxNTArNScrLioBCQoKDgwOGg8PGiofHxwsKSksLywpKiksKSwpLCwsLCkpLCksLCwsKSwpKSwpNSkpLCwpKSksLC01KSk1LDIpNf/AABEIAHgAoAMBIgACEQEDEQH/xAAbAAACAwEBAQAAAAAAAAAAAAAEBQADBgIBB//EAD4QAAIBAgUDAwMCBAMFCQEAAAECEQMhAAQSMUEFIlETYXEGMoFCkSNSodEUYvAHgrHB4RYkM1Nyg5LC8RX/xAAXAQEBAQEAAAAAAAAAAAAAAAACAQAD/8QAHxEAAwEAAwEBAQEBAAAAAAAAAAERAhIhMVFBImED/9oADAMBAAIRAxEAPwDS5brJqUpLw2soVqCQbHS07kRIIIMETtGPKFeoznQzAAdoRaYhRA07WAkWB5xa9MJTbU1RSVKmU1U9UiWW8+0wYviunTo6u4iDpDEmFYaUFwYuQIAMkS25jCf0f4GUM4BBAOuB3hiWNibiIHuCIk7746Xqq0AtU6iWdkYqAQCYYWDATcywPPIwj6gXokiZhrGoWmIUgwdz3GYiI4wHmcwpJJepAaQFgAXkAEnx+qJFowkqGmkHV9FtGomQVDMDawDKZAO41bwvtJur/U8aitNighQxuLSBLmQLqR8wZvbDnOqXk3BJ+4lz3X2su/tfnbGhz3R6pVRVqIE+0hAZlTOzdk3tvE2GLMh5N+A2e6t6z2IliAESWJNhAA+Ad/OCsrk9TrNOqV0iTpYaiApNiIJgjwIuJi13RaKZdamlwxYyXY09VKJAgXJG7GBJiIthrls+GpoSQwPHpyH4lpOoXJiNhbbE5QqTfbAR0mkVOoaGLFQWYFoBiRtAMSBxE8nBzWAiogAFgpMgfGmJ2/OLMy1Rh6moAKbqWIFgJIvsfxf98CMzAE9gMhiQQZVSARJbmLefF8BfRDDLVmZYJRlII1argNeJEkXU8/jFIfUohwQpgKVkjwNLEMDF7zthfmxVqVERfTVyp4ldIaGtqB4+2duL4poUYLGqGDjvhRK0xG/drJNx/wBebDGgh1QLFjwKRYNsQYLGTzPvgepSRDdZi5hVT8hQIExMRO2+Lc/1JHUAxCgMEIYBYB3YDYEbGBxgShSp+nYpTLEqCGPZEk9szIHm4k3xGVdBOWz+l2WoSLRpndpIIkkeP2j5InUTpJ0rTMndtIkj/KxNwWA2PP5G9M0nn1leC0FkJs5VovuACAD/AJm84qGXNRgNVMkuCNNMAgAQLC4WRJ82nFSRqMMvmQoR1q01CrqK6Ce4WIkCNIEi0GedwTqWbplQwZl9WLl5k3i5EAwVHMwB8pqWRqUaZ0oFlf5eWkEEna8X2uB5OBczkGhVmkaalY2uE+GvB0/N/JjSko7ouFqVK1MI5hxEkX8aoII7blTE4TdWzJzAFV8vUMgQq0g4IubFmEn2E7j3wq61S0ZckkEhkXjgPf2FjGE3T8w7VSFlm0NALCb2JuSBY/nxGMkKj6jVbuZvUBWoaUzE0h3QBEg7kcA8TIDJmChFn02AbtYjuL/a1hJvuT907YVZWkSmix0ySQVKkTpNtxAgbe+G9DPVWBcFgSuiacEHwT3AkiZsbD5OLe+wA2d6brUFzTSoCECXFzfSdK77gXNwfGMb1HLvSYg6oYydQIi5FzsRvBBgiD7Y+lf4J30k1FIi80yS1h3DuOkyJE3EYi9HViyMzfJWBpnVpXuNpJlgN+NsVMOlT5Zlqo9RGYSgdS4PKhgW2M3AjjG1/wAR6klwSIbWATquV3AEOeJWCwg7hgbOt/QqlWfLudcGVII1eYP6SRwbG2xvhTkOsI4YOdDAaS1/8kGZ4K/0+MZ66qDjPFxmtzdTLqDRgeoFgtcGSNRI7YJE83M33JwCamsQiqiqB5IAkSZJkm+q+4B+cKk+pA+aFGmGKuxG6hj9zfwy6gqd4lvKzEYZ1fVrgMlQbFTqpHULzBgfcJ08fbfgmT6Na+Fr16iK2r1e5pUKVKiAO1irAybH4IscWZNsw7SoYwbgBA0ETYNN5mGm8Y7FIMpmmaQUjSaY/iNtJM7GL3HNrjDSicspb+HGm+ptV+ZUkyf6HEqF2VgaWqM6OTP2xGmZMAgyLE/02xSOmrUemdLKRIKnV9t47SAZkC4O3InHubztM3CgfBYb7neJHHz7zhazs5+6o9ojUQDB8ggH44xkjBdPL1GWab9rGOwSLG8kfkRB3xclEelrDaqR3hztIHE+0X5uNyRMn1I0NCPpBAI1PUjUojT/AA9Mjjbbc748q5f1AohlBMxJDc9zfaG21Rx+bWELFo06hpKlQCSQAKlRnYgAle3T9qiB7c8YOoZZkdnYRH2hvUUW1MRJZgbz3HaTxhf/AIJl0kmqNRgN6iH4CGQEAv5gCcWZHK+kDTViRuFqMGczMle7nUbgDycRmC8zUNXQyxtPbNRdyPuR0/NiPzsEWdYGtbxY+upO/BV/PvOCK9HQLlZWw1JqUTJggH7jMg+d98Ks2uZV6bGvT9MyAqKQGk90NqJBuq2gQPxjZ8My2lnQW73XSPuIqKwJANv/AA1Zrjjf95nU0ZS2ujP/AKgJIMDe/Mf2xeiB4IDtUghyATp8AEiAe0H5JnfEzubKUmT06pDgxJEgGQW1GwgkRuP3xnn9RU4L8xQVyATVQDYK6aDtMlACN44+b46bpjNTaKjlRcKHAkKO0kwYgAWmbfutp1lVQ1WpK2KvJBBMn76d7jyI97YMoFCrEVmKrc91J4OoGZYahf8AmxG0jQY1HrVBSSlVZD9puBb9O5IkQb2JPtYVNRqV9DGtmIsEIUIwL9pZxpIjskwZAg2mcVqA/wBtV27mEq9MXsGjSvM3BjHlSg0HvJGmG9QG433Um1hv/wDtTRGmEUq1RGP8N9QkSJJYrYXN2G20GGG04wfXMo9Ks1jpdmqAATAJus7GCYJ8EHnGyAqMCxqU4BALBHYBngKJPLEj+n4S9er0jTZGrAsyhlC0o3EqS2rtB+Jg7bYaaBpdCLpeb0V6VSB2NJgxaCCBM3g244NicfRugGmaIaop7iWUgMRpIEGxtPgmRj5iUG4I9xwAdoN+bY1/0PkUqU6xqsV0OoU63AAZTYaWAFwf3xNSBxruGrq5ekXpFarKqkl0hv4gI7Vme2DcETOLWFCIFQ7HZj/fAf8A/Go2jMsP/ef8bt8H8Y6boYIOnMuTBiKxOwkbztjnTtAKpmsulwC0fqNh/wDJrYBrfVPFMD/dGo+1zA/bC/qGXo0kNXWKpUgEyxudgD+on2MDfB2QqEU1ZAnexOrRcL2kQD5m+rn4w+gjzplRtILo5nTpPZYH7pJFr/vf8e+vVBWdM+neACC9pI4072JmdPvgA5IkyDUFxu206ot4hYPiV84rbKGNWqqLbTJsqtt+Yj+YHB6EMM1nKOkCrGiQ12I1ESwJUDcEH5/NpmaNKmrMKegLHeGIiVlSBIWdiNUySOcZTqNZKLujGWBPAbnlm324HGFmZ+oXDXVCoiBEjYwxJvqvvwdoGEv8A9JGxXrFVIE+iALJUUu5gSe1e8f70ySLzOEnWOo6yNbKxBLKGpuigkCTA7nO37C+MnW6tUU6lZlDj9JYA8Ebyfz5wSlYZmtT1SiWBgkwALgFj7ebfi/STsHKjQdUZquijTqaSNM6rVCCJLWCCLj2DfnDuj1o1aFNPRqrUVdEaZsunv7lHxAtcbgzirJqq9lGoo07KKV5a0mNRJMgCfJ5Mj1qlU6u+mdXaSy1FMXAI7RBhgJ/zfAwLTok0ZHpvUPTBUsQJlQrQQf1CY2I42m8Y9zWcZzOq20kCSJmDAE4T0kLGwmN/acM6WXJWYJEfymP6TgvLOVbUD+l9VajJnUpMkRGx+ZHzhtV+sXIgJT1GZOmBBt9oO998ZYNcDQ0+Ngf6f1nB2Uyetgo1w33FBqC+LMRPj7gMTh9MtPxDJvqpoUBEGkQSCwJNr8i4WIthLnpqsKl5YDVMnuiCwPgwLcXwYeiuG0yszHdIPnaDb88/nHdDo1R7d0kgQEb8t22I5iZPthL+TNafoopUmsGB2ne0fjG9+g6lKmlfUwTUUixOwebQY3ETEwY2OETfSzIxUs0gT9kSfB7tIH9fYY13+zzJmk2ZUkGRTNiD/5sixPnG072XOXljXXQO1ZY8XH42/1OLaFWijMRVp7EbgECDb4+cYb68zdWnnNNMimI1GEWXLEklpBkcAW5x9B6dQQ0FOhYKkxpH534n3wXmKnamB66qVlpU6Tav4kk6SEMI1geTcn4w0yeUrJSRfUSmllBVSWvwNW2K+qVdJQsIX/EFVMQADTdR7QCPj9sH9QUeghuNLAyFkjf9vxfjnCpI5TM/wDaCquumCGIchSd+zWL33Bk8zN8AZT6tqKCKh1gggA2AJAUm0T2iPm++C850SkalVhUqq2skCFNyzagLbSbEz+cDVvp6mSCoIsJliZjfeIvxHjmZqyn6c3yF/VM769So8HucmPmSJO0xb8YHXLAqQ0g8EDULTJ8QZEXw5rdNCoqqSzMxkFDpQRuG2NhtAM2nAlDpFQtCsGBJgzpm5AOk+Y23wvPAwX1cmpsBteSZn23tzjxyQsj4AMT4AjDet0DMiO0sDItvzaBvikdEzGkHVTExCs8NckQVI35N9sc636xKr8FtLOvSNiVY+D8ED3JjjDTJ/UNRQfUBI4JgERoiwEW0Ab+PGBOodJqUmBcKpIMS1/BiJmIP7jAVVYP3T+P2/0f2xG6blpGk6Tn6LRqVVM7UqNAxaxmoGm9tIA3JJO2G9PqCgkaKjajpRXFBQ1rWp0wwbftUnGKzWXFOSDpJjtLjUAbi24t5GLx191AAeI5kavnb3F5xbOmbm16a3MZlS5LUgnBBDMRBJIhmUc3nbC40hVEiq7LsJLwYtddZX9rbRGFS9Xdp7nYkgzdifFzcx7n/gcWr1qooizcbkmfHv8AAnCz/wBEiPVG/Tsv6cAilUIJIXRpWNyNKmTG8kkyb4JqdPeq+rQADbQqxSEcw0km+87/AJxRkqNaoaeptBcEhfTOoRIGoN5I4vtY4aZRXUBatSk1QW5EbQPO5YTE/bvcYvK+ISBh0rSLqtuABPHH5H74f/SaaWrQCbKOALFthPv/AMPGBHrghe5FIILDYx/lleb7jYWwz6cHC9jU1mJDGTHEQD/onkYLbnYojMfX1Gc0pI/QN/HfjZdEzSvlqbLJUqYMG8Ej9/nnCfq/00M28vWpM2mIkgRfaDvO5k8SNhjqnm62WoCll6Qq+mGCgB4sTImLk3I4bbfBfhRV9S5TWtMEso9QPsButQck7hr24wXTz1EBEZzZdgW42JIsdiN/2xmM99YvXQKy0gsfaBY+AZmRfYEbYa5fqOWNlZAVAY2iJ9zAniASfnGXZluqU5OU11DDQskrYSwkAkgiYPmbW2xYvTSCCH7T+nT/APbf+mF+f+qyGK01U+GP9p58b82xxU+qD2gIFiCTNjvwfc8k22jC5wHLIXmcvVBGkK6mJgwQPNz3De0Tbe+PKbIAwWowq7MukxpPlptP8pAmDGK8r1QuutgYLFGbVIE/aY3BM2JsdJAMnBOWyVR1Z00nuJOq0Db5YTHduGBB3x0Wr6X3wDrUCm5083txMxPg4qpdaeNK1nAHE2/54JzHRFZu/UWNj6d1TYamBMxAvuTHEYX0+mrRbVVQtSANnIAViIWVpvriTvIi2OetO9QkYv6h1NC2mopbm83995/b4wFnBSNOUgcqtiov/muLT/fDfp3R0rDsqLU0AGrJQEKwOnRAcmY/lHODs79LUSKQPrIzqC0vS3gxpYgE7Ht0TYmBGC7ScdQ66dn6Q9E1K6lahZ2qCkQ0qJKPUP26dQEAbiZuTimv9PUalUtQqUaVIorElhq/iE6WAbZWiAv3EzYYZp0nJsxEdoWQdc90/ae7zJmPzjr/ALK5YqQNajQGMN+oGykX23BH74tOjyLst0NYWmlSlUJMMVpQwa8gEnTED+Uk3P6TgnJ9ECKZR6dW41TcqbzY7+9hFoMzgur0bL0xFKmvqnSP4iufNoBDXAAkEETN8d/SXVKeXStlxXaqwPaip2Ujv2/pCy0fduvxOvwkSJl+kMQzF2SDMMtQDwBq1QfMcftj3JdPShVqh2bUUIDmYaSBpVR3NKljaNtwWkNMxn6uYpAKpFxLawGk7BRI3Bje/jAVPpwQXpOxkggyFEAX2lheNxthVs0QRkc/UUaKZB07hkIDSR9qgly0CJAUf1JszCs1Y1Rq1CnDUy8i0ydIErfYtyTijNO6INR0I7aVAGibVGFwe7UAqkSbi28Yrq9INYQjNSU1IFSIZ6agBO0wSbC7RsT8wpZX+pyihBTJYKJLN2D+u0cyfjcYqDZmow9SsKV40qYM+NPm4EAbRxhvR6FTVVVn1IqhQG5A2DeTFscVFo09RCiNoIkECNww0+JiOPbCS66DVYYP6l+k816tSslMlWIaNQNSWALErx3EmPIJFsLaLsjhKlivayuLqfEGwON9V68yLIQO5btbS0KAp0jffe5Yjc+RjHfUmUr1nWqyXghiqqIuPu0gCb2ubc4noNZ/ULc9kjl9m1TsQRI9jHP9jgD1D7x+d+R84aZ3MhgUI53g7/68YHpalidQB/r/AHJt8Xxm0Fod/Rsl3QggMpbuHFgbHcHaIItjQ5jJvl9BpB6lJSNVMsTUWYAqU793IdNnBg8Rj+ndUKVA4AMWJ2sd9v8AW043XTOoLVpqVmNr7zGxG2qONmFxfHNa7OuGmoVZakhqPUHph2fTUUNKs+ntibhWjVpItsJIMlZk+mDUKU1WJlQZ338z+JwvUhqp1U0dezU899P9SMxnvSZlrNpcXJBBP6iahCpUaJ7SFtpEgb7neZnFaGvgqyPS6uXSsKTBtUCkrBRHljU3aZ520iBEkLfq/o2YziUhCK1OQysw0sTp23tI5/G8Yc5zPNQVTZ18mZF41QAIQCAb2mZwHn+rMWCurCe46BESIWWkwNVvcjnES1ai1fp70rNNVRSWAPrd6Aagjju1SAQQQQItbnDT0ZBk/pqAn0+0nWIa23+URjIdEy1N09WuqCmCRqIgQLAKxENfePi2ND005cgNTorO8srjVO4Gq2+22K0ZF+cK05ZmhGOntshNpFo37rHgkXxXQzFRURqWXBp9ukiBY/cApg6iY0mI3JmQMFpWZQCDoHliJPiTHsRF9/bHJiq2mXj7tV12jTH9DedxjLozKaX1FWAWcux2usxMkGCJECBHvvEY4rdYrGVRDSC7MwEASsEgyb6iIA5QzuD50jKMrVNVRqZVAHFiCWeoW3mFLSQx+4lvBwAmTd6csrAimdSM4bSYqAcKH+2mftvtxhcg8QrofUUDktV9ZmXUD/JvrIJHa0KqkWmV8YLzH1OjAilo1aiD6rBZgX882uREczjOZWk+sAa/4iPpFIAFlYgJBIMkyCvwNt8dvRpqxFVQDyauWekTAJ+9GAY2uxEzwZxmq6TtB9bLNmGYs0kg6AKyBIF1DOjELIvIWJA8jBXTcymg+tl1p1SSQ/etMAmRAaVpkC0TEfJwiTp1GpJUUXCwQqVqsgEAw5ZSt4JiBa3E4Z0wyLYPMQNL0mK24GpCRta88AnDCh1RSvU9NqVOnUSe5mZSogwY0sLi/HjBkKlQq6shbuISCoBJUHTI8eDGGfT8v6VNV1M0Xl/uuZOr3Ex+MVV8sGrhiqt2adJAv3G8m1gx4/bHOpD9M59Q9ESv2jUQssjAiVkQZRZtab3i0A3xkuo5CvQVTVp6UaQhkEGPABkeRIHxbH1KrVSmiMwpUyRADOAkxJUHkwGNhMKffHXW8rTrZeuhCkFHF7wwUwfYi1xfA1GR5Pixt9skcRvP/M3wb0zqJosWWNoI8zG/5Ag8R74BoVwRKm5Au3vx4/1zinM1Igg9vjif7+2B70cTQZL6jIqBjvsWWxFiNhZtyYIgxjWI4qrBYIwW5USsXjSbwDBNr7i1sfMEcWABJ8TuePzh50nrlUPpfUylSF0braI+IG3MY6J/TpjRuK2Ro211BImTIB2lr8SJ+JOE2a6doEeomksC0nRBAZlPd8n9zbBmU6tq1ioSR+nVBcAi5AIhiNiLxAtivN9IZiWSqYYdoMsCfMhQFJ5PJ5wjqLqSqW1rQZ3jcBmYCxH8V1Cm1oAWI2wxX1yHYqKAUSSSC0RqB3NhPziYmK/TEpoAQRpJJs1R2GkEA37CRBXjyfjB+Sost3q6pFhTQKluQx7jqn4txj3ExN/ybPZTkM4lCo2iWVkABZSpHp6t2uWESAANyTcnFydfpO5ctTdkKiQrlgpmWjchYETv+BMxMFOmeYK+u0UqMj03Q6dWpNLorzo0rCiQoIYk23Ec4oylarcAZ6lAsEzK1F52V0BO/PkXtiYmG3EFoMfMOGYPVYwiz62VQgyu/qITqNjqWLavfHdNg7KP+7tsRpNZHBDA2Wy2hSBe+9sTExk6hPMZp16jTYiGHdsbgGSYuRA/OA+p5Wq51UqoRwIXRcxzLjWBvbt8+MTEwF6R9Cul9O1FqUkZgFksKWo6DufsZQAfUOogQWBItOGGZ6fmBQ0PVRCWj1FUpMg6u3uBLe42MbgHExMdEQylP/Z/TJCioVmwt2jgRJ+0RFyTcXgYLzP+zhALVWYAxAVTJE9sAiDqHM/0OJiYLSZEkY/rnSP8O8jS1MxpcFCGldRspMHg/wDXChuomTEeAI/sMeYmBxTBrpjroX1Cq1Aa0lCpU+87Ez4nf48YKSmjFG9QAKdd5XuggzfixniZtGJiY2W/w6YdXZ//2Q=="/>
          <p:cNvSpPr>
            <a:spLocks noChangeAspect="1" noChangeArrowheads="1"/>
          </p:cNvSpPr>
          <p:nvPr/>
        </p:nvSpPr>
        <p:spPr bwMode="auto">
          <a:xfrm>
            <a:off x="155575" y="-547688"/>
            <a:ext cx="1524000" cy="1143001"/>
          </a:xfrm>
          <a:prstGeom prst="rect">
            <a:avLst/>
          </a:prstGeom>
          <a:noFill/>
          <a:ln w="9525">
            <a:noFill/>
            <a:miter lim="800000"/>
            <a:headEnd/>
            <a:tailEnd/>
          </a:ln>
        </p:spPr>
        <p:txBody>
          <a:bodyPr/>
          <a:lstStyle/>
          <a:p>
            <a:endParaRPr lang="en-US">
              <a:latin typeface="Calibri" pitchFamily="34" charset="0"/>
            </a:endParaRPr>
          </a:p>
        </p:txBody>
      </p:sp>
      <p:sp>
        <p:nvSpPr>
          <p:cNvPr id="25606" name="AutoShape 16" descr="data:image/jpeg;base64,/9j/4AAQSkZJRgABAQAAAQABAAD/2wCEAAkGBhIRERMUExMWFRUWGSIZFxcYGBocGhgfHR4dHBsbHRsgHikfHCAkIBkcIS8hJCcpLSwsGiAxNTArNScrLioBCQoKDgwOGg8PGiofHxwsKSksLywpKiksKSwpLCwsLCkpLCksLCwsKSwpKSwpNSkpLCwpKSksLC01KSk1LDIpNf/AABEIAHgAoAMBIgACEQEDEQH/xAAbAAACAwEBAQAAAAAAAAAAAAAEBQADBgIBB//EAD4QAAIBAgUDAwMCBAMFCQEAAAECEQMhAAQSMUEFIlETYXEGMoFCkSNSodEUYvAHgrHB4RYkM1Nyg5LC8RX/xAAXAQEBAQEAAAAAAAAAAAAAAAACAQAD/8QAHxEAAwEAAwEBAQEBAAAAAAAAAAERAhIhMVFBImED/9oADAMBAAIRAxEAPwDS5brJqUpLw2soVqCQbHS07kRIIIMETtGPKFeoznQzAAdoRaYhRA07WAkWB5xa9MJTbU1RSVKmU1U9UiWW8+0wYviunTo6u4iDpDEmFYaUFwYuQIAMkS25jCf0f4GUM4BBAOuB3hiWNibiIHuCIk7746Xqq0AtU6iWdkYqAQCYYWDATcywPPIwj6gXokiZhrGoWmIUgwdz3GYiI4wHmcwpJJepAaQFgAXkAEnx+qJFowkqGmkHV9FtGomQVDMDawDKZAO41bwvtJur/U8aitNighQxuLSBLmQLqR8wZvbDnOqXk3BJ+4lz3X2su/tfnbGhz3R6pVRVqIE+0hAZlTOzdk3tvE2GLMh5N+A2e6t6z2IliAESWJNhAA+Ad/OCsrk9TrNOqV0iTpYaiApNiIJgjwIuJi13RaKZdamlwxYyXY09VKJAgXJG7GBJiIthrls+GpoSQwPHpyH4lpOoXJiNhbbE5QqTfbAR0mkVOoaGLFQWYFoBiRtAMSBxE8nBzWAiogAFgpMgfGmJ2/OLMy1Rh6moAKbqWIFgJIvsfxf98CMzAE9gMhiQQZVSARJbmLefF8BfRDDLVmZYJRlII1argNeJEkXU8/jFIfUohwQpgKVkjwNLEMDF7zthfmxVqVERfTVyp4ldIaGtqB4+2duL4poUYLGqGDjvhRK0xG/drJNx/wBebDGgh1QLFjwKRYNsQYLGTzPvgepSRDdZi5hVT8hQIExMRO2+Lc/1JHUAxCgMEIYBYB3YDYEbGBxgShSp+nYpTLEqCGPZEk9szIHm4k3xGVdBOWz+l2WoSLRpndpIIkkeP2j5InUTpJ0rTMndtIkj/KxNwWA2PP5G9M0nn1leC0FkJs5VovuACAD/AJm84qGXNRgNVMkuCNNMAgAQLC4WRJ82nFSRqMMvmQoR1q01CrqK6Ce4WIkCNIEi0GedwTqWbplQwZl9WLl5k3i5EAwVHMwB8pqWRqUaZ0oFlf5eWkEEna8X2uB5OBczkGhVmkaalY2uE+GvB0/N/JjSko7ouFqVK1MI5hxEkX8aoII7blTE4TdWzJzAFV8vUMgQq0g4IubFmEn2E7j3wq61S0ZckkEhkXjgPf2FjGE3T8w7VSFlm0NALCb2JuSBY/nxGMkKj6jVbuZvUBWoaUzE0h3QBEg7kcA8TIDJmChFn02AbtYjuL/a1hJvuT907YVZWkSmix0ySQVKkTpNtxAgbe+G9DPVWBcFgSuiacEHwT3AkiZsbD5OLe+wA2d6brUFzTSoCECXFzfSdK77gXNwfGMb1HLvSYg6oYydQIi5FzsRvBBgiD7Y+lf4J30k1FIi80yS1h3DuOkyJE3EYi9HViyMzfJWBpnVpXuNpJlgN+NsVMOlT5Zlqo9RGYSgdS4PKhgW2M3AjjG1/wAR6klwSIbWATquV3AEOeJWCwg7hgbOt/QqlWfLudcGVII1eYP6SRwbG2xvhTkOsI4YOdDAaS1/8kGZ4K/0+MZ66qDjPFxmtzdTLqDRgeoFgtcGSNRI7YJE83M33JwCamsQiqiqB5IAkSZJkm+q+4B+cKk+pA+aFGmGKuxG6hj9zfwy6gqd4lvKzEYZ1fVrgMlQbFTqpHULzBgfcJ08fbfgmT6Na+Fr16iK2r1e5pUKVKiAO1irAybH4IscWZNsw7SoYwbgBA0ETYNN5mGm8Y7FIMpmmaQUjSaY/iNtJM7GL3HNrjDSicspb+HGm+ptV+ZUkyf6HEqF2VgaWqM6OTP2xGmZMAgyLE/02xSOmrUemdLKRIKnV9t47SAZkC4O3InHubztM3CgfBYb7neJHHz7zhazs5+6o9ojUQDB8ggH44xkjBdPL1GWab9rGOwSLG8kfkRB3xclEelrDaqR3hztIHE+0X5uNyRMn1I0NCPpBAI1PUjUojT/AA9Mjjbbc748q5f1AohlBMxJDc9zfaG21Rx+bWELFo06hpKlQCSQAKlRnYgAle3T9qiB7c8YOoZZkdnYRH2hvUUW1MRJZgbz3HaTxhf/AIJl0kmqNRgN6iH4CGQEAv5gCcWZHK+kDTViRuFqMGczMle7nUbgDycRmC8zUNXQyxtPbNRdyPuR0/NiPzsEWdYGtbxY+upO/BV/PvOCK9HQLlZWw1JqUTJggH7jMg+d98Ks2uZV6bGvT9MyAqKQGk90NqJBuq2gQPxjZ8My2lnQW73XSPuIqKwJANv/AA1Zrjjf95nU0ZS2ujP/AKgJIMDe/Mf2xeiB4IDtUghyATp8AEiAe0H5JnfEzubKUmT06pDgxJEgGQW1GwgkRuP3xnn9RU4L8xQVyATVQDYK6aDtMlACN44+b46bpjNTaKjlRcKHAkKO0kwYgAWmbfutp1lVQ1WpK2KvJBBMn76d7jyI97YMoFCrEVmKrc91J4OoGZYahf8AmxG0jQY1HrVBSSlVZD9puBb9O5IkQb2JPtYVNRqV9DGtmIsEIUIwL9pZxpIjskwZAg2mcVqA/wBtV27mEq9MXsGjSvM3BjHlSg0HvJGmG9QG433Um1hv/wDtTRGmEUq1RGP8N9QkSJJYrYXN2G20GGG04wfXMo9Ks1jpdmqAATAJus7GCYJ8EHnGyAqMCxqU4BALBHYBngKJPLEj+n4S9er0jTZGrAsyhlC0o3EqS2rtB+Jg7bYaaBpdCLpeb0V6VSB2NJgxaCCBM3g244NicfRugGmaIaop7iWUgMRpIEGxtPgmRj5iUG4I9xwAdoN+bY1/0PkUqU6xqsV0OoU63AAZTYaWAFwf3xNSBxruGrq5ekXpFarKqkl0hv4gI7Vme2DcETOLWFCIFQ7HZj/fAf8A/Go2jMsP/ef8bt8H8Y6boYIOnMuTBiKxOwkbztjnTtAKpmsulwC0fqNh/wDJrYBrfVPFMD/dGo+1zA/bC/qGXo0kNXWKpUgEyxudgD+on2MDfB2QqEU1ZAnexOrRcL2kQD5m+rn4w+gjzplRtILo5nTpPZYH7pJFr/vf8e+vVBWdM+neACC9pI4072JmdPvgA5IkyDUFxu206ot4hYPiV84rbKGNWqqLbTJsqtt+Yj+YHB6EMM1nKOkCrGiQ12I1ESwJUDcEH5/NpmaNKmrMKegLHeGIiVlSBIWdiNUySOcZTqNZKLujGWBPAbnlm324HGFmZ+oXDXVCoiBEjYwxJvqvvwdoGEv8A9JGxXrFVIE+iALJUUu5gSe1e8f70ySLzOEnWOo6yNbKxBLKGpuigkCTA7nO37C+MnW6tUU6lZlDj9JYA8Ebyfz5wSlYZmtT1SiWBgkwALgFj7ebfi/STsHKjQdUZquijTqaSNM6rVCCJLWCCLj2DfnDuj1o1aFNPRqrUVdEaZsunv7lHxAtcbgzirJqq9lGoo07KKV5a0mNRJMgCfJ5Mj1qlU6u+mdXaSy1FMXAI7RBhgJ/zfAwLTok0ZHpvUPTBUsQJlQrQQf1CY2I42m8Y9zWcZzOq20kCSJmDAE4T0kLGwmN/acM6WXJWYJEfymP6TgvLOVbUD+l9VajJnUpMkRGx+ZHzhtV+sXIgJT1GZOmBBt9oO998ZYNcDQ0+Ngf6f1nB2Uyetgo1w33FBqC+LMRPj7gMTh9MtPxDJvqpoUBEGkQSCwJNr8i4WIthLnpqsKl5YDVMnuiCwPgwLcXwYeiuG0yszHdIPnaDb88/nHdDo1R7d0kgQEb8t22I5iZPthL+TNafoopUmsGB2ne0fjG9+g6lKmlfUwTUUixOwebQY3ETEwY2OETfSzIxUs0gT9kSfB7tIH9fYY13+zzJmk2ZUkGRTNiD/5sixPnG072XOXljXXQO1ZY8XH42/1OLaFWijMRVp7EbgECDb4+cYb68zdWnnNNMimI1GEWXLEklpBkcAW5x9B6dQQ0FOhYKkxpH534n3wXmKnamB66qVlpU6Tav4kk6SEMI1geTcn4w0yeUrJSRfUSmllBVSWvwNW2K+qVdJQsIX/EFVMQADTdR7QCPj9sH9QUeghuNLAyFkjf9vxfjnCpI5TM/wDaCquumCGIchSd+zWL33Bk8zN8AZT6tqKCKh1gggA2AJAUm0T2iPm++C850SkalVhUqq2skCFNyzagLbSbEz+cDVvp6mSCoIsJliZjfeIvxHjmZqyn6c3yF/VM769So8HucmPmSJO0xb8YHXLAqQ0g8EDULTJ8QZEXw5rdNCoqqSzMxkFDpQRuG2NhtAM2nAlDpFQtCsGBJgzpm5AOk+Y23wvPAwX1cmpsBteSZn23tzjxyQsj4AMT4AjDet0DMiO0sDItvzaBvikdEzGkHVTExCs8NckQVI35N9sc636xKr8FtLOvSNiVY+D8ED3JjjDTJ/UNRQfUBI4JgERoiwEW0Ab+PGBOodJqUmBcKpIMS1/BiJmIP7jAVVYP3T+P2/0f2xG6blpGk6Tn6LRqVVM7UqNAxaxmoGm9tIA3JJO2G9PqCgkaKjajpRXFBQ1rWp0wwbftUnGKzWXFOSDpJjtLjUAbi24t5GLx191AAeI5kavnb3F5xbOmbm16a3MZlS5LUgnBBDMRBJIhmUc3nbC40hVEiq7LsJLwYtddZX9rbRGFS9Xdp7nYkgzdifFzcx7n/gcWr1qooizcbkmfHv8AAnCz/wBEiPVG/Tsv6cAilUIJIXRpWNyNKmTG8kkyb4JqdPeq+rQADbQqxSEcw0km+87/AJxRkqNaoaeptBcEhfTOoRIGoN5I4vtY4aZRXUBatSk1QW5EbQPO5YTE/bvcYvK+ISBh0rSLqtuABPHH5H74f/SaaWrQCbKOALFthPv/AMPGBHrghe5FIILDYx/lleb7jYWwz6cHC9jU1mJDGTHEQD/onkYLbnYojMfX1Gc0pI/QN/HfjZdEzSvlqbLJUqYMG8Ej9/nnCfq/00M28vWpM2mIkgRfaDvO5k8SNhjqnm62WoCll6Qq+mGCgB4sTImLk3I4bbfBfhRV9S5TWtMEso9QPsButQck7hr24wXTz1EBEZzZdgW42JIsdiN/2xmM99YvXQKy0gsfaBY+AZmRfYEbYa5fqOWNlZAVAY2iJ9zAniASfnGXZluqU5OU11DDQskrYSwkAkgiYPmbW2xYvTSCCH7T+nT/APbf+mF+f+qyGK01U+GP9p58b82xxU+qD2gIFiCTNjvwfc8k22jC5wHLIXmcvVBGkK6mJgwQPNz3De0Tbe+PKbIAwWowq7MukxpPlptP8pAmDGK8r1QuutgYLFGbVIE/aY3BM2JsdJAMnBOWyVR1Z00nuJOq0Db5YTHduGBB3x0Wr6X3wDrUCm5083txMxPg4qpdaeNK1nAHE2/54JzHRFZu/UWNj6d1TYamBMxAvuTHEYX0+mrRbVVQtSANnIAViIWVpvriTvIi2OetO9QkYv6h1NC2mopbm83995/b4wFnBSNOUgcqtiov/muLT/fDfp3R0rDsqLU0AGrJQEKwOnRAcmY/lHODs79LUSKQPrIzqC0vS3gxpYgE7Ht0TYmBGC7ScdQ66dn6Q9E1K6lahZ2qCkQ0qJKPUP26dQEAbiZuTimv9PUalUtQqUaVIorElhq/iE6WAbZWiAv3EzYYZp0nJsxEdoWQdc90/ae7zJmPzjr/ALK5YqQNajQGMN+oGykX23BH74tOjyLst0NYWmlSlUJMMVpQwa8gEnTED+Uk3P6TgnJ9ECKZR6dW41TcqbzY7+9hFoMzgur0bL0xFKmvqnSP4iufNoBDXAAkEETN8d/SXVKeXStlxXaqwPaip2Ujv2/pCy0fduvxOvwkSJl+kMQzF2SDMMtQDwBq1QfMcftj3JdPShVqh2bUUIDmYaSBpVR3NKljaNtwWkNMxn6uYpAKpFxLawGk7BRI3Bje/jAVPpwQXpOxkggyFEAX2lheNxthVs0QRkc/UUaKZB07hkIDSR9qgly0CJAUf1JszCs1Y1Rq1CnDUy8i0ydIErfYtyTijNO6INR0I7aVAGibVGFwe7UAqkSbi28Yrq9INYQjNSU1IFSIZ6agBO0wSbC7RsT8wpZX+pyihBTJYKJLN2D+u0cyfjcYqDZmow9SsKV40qYM+NPm4EAbRxhvR6FTVVVn1IqhQG5A2DeTFscVFo09RCiNoIkECNww0+JiOPbCS66DVYYP6l+k816tSslMlWIaNQNSWALErx3EmPIJFsLaLsjhKlivayuLqfEGwON9V68yLIQO5btbS0KAp0jffe5Yjc+RjHfUmUr1nWqyXghiqqIuPu0gCb2ubc4noNZ/ULc9kjl9m1TsQRI9jHP9jgD1D7x+d+R84aZ3MhgUI53g7/68YHpalidQB/r/AHJt8Xxm0Fod/Rsl3QggMpbuHFgbHcHaIItjQ5jJvl9BpB6lJSNVMsTUWYAqU793IdNnBg8Rj+ndUKVA4AMWJ2sd9v8AW043XTOoLVpqVmNr7zGxG2qONmFxfHNa7OuGmoVZakhqPUHph2fTUUNKs+ntibhWjVpItsJIMlZk+mDUKU1WJlQZ338z+JwvUhqp1U0dezU899P9SMxnvSZlrNpcXJBBP6iahCpUaJ7SFtpEgb7neZnFaGvgqyPS6uXSsKTBtUCkrBRHljU3aZ520iBEkLfq/o2YziUhCK1OQysw0sTp23tI5/G8Yc5zPNQVTZ18mZF41QAIQCAb2mZwHn+rMWCurCe46BESIWWkwNVvcjnES1ai1fp70rNNVRSWAPrd6Aagjju1SAQQQQItbnDT0ZBk/pqAn0+0nWIa23+URjIdEy1N09WuqCmCRqIgQLAKxENfePi2ND005cgNTorO8srjVO4Gq2+22K0ZF+cK05ZmhGOntshNpFo37rHgkXxXQzFRURqWXBp9ukiBY/cApg6iY0mI3JmQMFpWZQCDoHliJPiTHsRF9/bHJiq2mXj7tV12jTH9DedxjLozKaX1FWAWcux2usxMkGCJECBHvvEY4rdYrGVRDSC7MwEASsEgyb6iIA5QzuD50jKMrVNVRqZVAHFiCWeoW3mFLSQx+4lvBwAmTd6csrAimdSM4bSYqAcKH+2mftvtxhcg8QrofUUDktV9ZmXUD/JvrIJHa0KqkWmV8YLzH1OjAilo1aiD6rBZgX882uREczjOZWk+sAa/4iPpFIAFlYgJBIMkyCvwNt8dvRpqxFVQDyauWekTAJ+9GAY2uxEzwZxmq6TtB9bLNmGYs0kg6AKyBIF1DOjELIvIWJA8jBXTcymg+tl1p1SSQ/etMAmRAaVpkC0TEfJwiTp1GpJUUXCwQqVqsgEAw5ZSt4JiBa3E4Z0wyLYPMQNL0mK24GpCRta88AnDCh1RSvU9NqVOnUSe5mZSogwY0sLi/HjBkKlQq6shbuISCoBJUHTI8eDGGfT8v6VNV1M0Xl/uuZOr3Ex+MVV8sGrhiqt2adJAv3G8m1gx4/bHOpD9M59Q9ESv2jUQssjAiVkQZRZtab3i0A3xkuo5CvQVTVp6UaQhkEGPABkeRIHxbH1KrVSmiMwpUyRADOAkxJUHkwGNhMKffHXW8rTrZeuhCkFHF7wwUwfYi1xfA1GR5Pixt9skcRvP/M3wb0zqJosWWNoI8zG/5Ag8R74BoVwRKm5Au3vx4/1zinM1Igg9vjif7+2B70cTQZL6jIqBjvsWWxFiNhZtyYIgxjWI4qrBYIwW5USsXjSbwDBNr7i1sfMEcWABJ8TuePzh50nrlUPpfUylSF0braI+IG3MY6J/TpjRuK2Ro211BImTIB2lr8SJ+JOE2a6doEeomksC0nRBAZlPd8n9zbBmU6tq1ioSR+nVBcAi5AIhiNiLxAtivN9IZiWSqYYdoMsCfMhQFJ5PJ5wjqLqSqW1rQZ3jcBmYCxH8V1Cm1oAWI2wxX1yHYqKAUSSSC0RqB3NhPziYmK/TEpoAQRpJJs1R2GkEA37CRBXjyfjB+Sost3q6pFhTQKluQx7jqn4txj3ExN/ybPZTkM4lCo2iWVkABZSpHp6t2uWESAANyTcnFydfpO5ctTdkKiQrlgpmWjchYETv+BMxMFOmeYK+u0UqMj03Q6dWpNLorzo0rCiQoIYk23Ec4oylarcAZ6lAsEzK1F52V0BO/PkXtiYmG3EFoMfMOGYPVYwiz62VQgyu/qITqNjqWLavfHdNg7KP+7tsRpNZHBDA2Wy2hSBe+9sTExk6hPMZp16jTYiGHdsbgGSYuRA/OA+p5Wq51UqoRwIXRcxzLjWBvbt8+MTEwF6R9Cul9O1FqUkZgFksKWo6DufsZQAfUOogQWBItOGGZ6fmBQ0PVRCWj1FUpMg6u3uBLe42MbgHExMdEQylP/Z/TJCioVmwt2jgRJ+0RFyTcXgYLzP+zhALVWYAxAVTJE9sAiDqHM/0OJiYLSZEkY/rnSP8O8jS1MxpcFCGldRspMHg/wDXChuomTEeAI/sMeYmBxTBrpjroX1Cq1Aa0lCpU+87Ez4nf48YKSmjFG9QAKdd5XuggzfixniZtGJiY2W/w6YdXZ//2Q=="/>
          <p:cNvSpPr>
            <a:spLocks noChangeAspect="1" noChangeArrowheads="1"/>
          </p:cNvSpPr>
          <p:nvPr/>
        </p:nvSpPr>
        <p:spPr bwMode="auto">
          <a:xfrm>
            <a:off x="155575" y="-547688"/>
            <a:ext cx="1524000" cy="1143001"/>
          </a:xfrm>
          <a:prstGeom prst="rect">
            <a:avLst/>
          </a:prstGeom>
          <a:noFill/>
          <a:ln w="9525">
            <a:noFill/>
            <a:miter lim="800000"/>
            <a:headEnd/>
            <a:tailEnd/>
          </a:ln>
        </p:spPr>
        <p:txBody>
          <a:bodyPr/>
          <a:lstStyle/>
          <a:p>
            <a:endParaRPr lang="en-US">
              <a:latin typeface="Calibri" pitchFamily="34" charset="0"/>
            </a:endParaRPr>
          </a:p>
        </p:txBody>
      </p:sp>
      <p:sp>
        <p:nvSpPr>
          <p:cNvPr id="25607" name="AutoShape 20" descr="data:image/jpeg;base64,/9j/4AAQSkZJRgABAQAAAQABAAD/2wCEAAkGBhMSEBUUExMWFRQVFxwaGRgYGBsZGBcaFxYYGhwcFRwYGyYfFxkjHBUXHy8gJCcpLCwsFR4xNTAqNSYsLCkBCQoKDgwOGg8PGi8kHyQsLCwsLCwsLCwsKSwsKSwsLCwsLCwpLCwsLCksLCwsLCwsLCwsLCwsLCwsLCwsLCwsLP/AABEIAKgBLAMBIgACEQEDEQH/xAAcAAACAwEBAQEAAAAAAAAAAAAFBgMEBwACAQj/xABBEAACAQIFAgUCAwUGBQMFAAABAhEAAwQFEiExBkETIlFhcTKBB5GhFCNCUrEVM2LB0fAkcoLh8RZTkjSTorLC/8QAGQEAAwEBAQAAAAAAAAAAAAAAAQIDAAQF/8QAKREAAgICAgIBAwMFAAAAAAAAAAECERIhMUEDUWETMnEiQpFSgaGx8P/aAAwDAQACEQMRAD8AzexbTvvVy26g/SKGrfCnYVPcxJp1Z57oku4kljG1GMLlnj2guqDS9cvUa6cxRALTsOaNsGuw6nRqogY3NhVjBYCwdoB96pXsexhVMq1EulunnuXobg0zV22wxeLSig7hUa1bIRho9KiyiTcIQ/NGMX0WERoc8cTXnprJVtIbrsAT2qMm19p1Rjf3F/EwUC6SG9amyvKuVY8iqWKxwkQa5OpQl9VAJNSUm2VxSQMznph7Tk6yAeKqYfBlBJMk0a6i6g8U6SsRS9cxY0zuQp3qzb4I4rkkTLHVvI0TV/MMEXtC2xknvRvKcTh7toaVIMbk1bweXJcf4pZN8MMYqtCMehXtpIYkDmpMuxxCFVt6tPJp0zW2ynShBBpAfL8XbvsoHkamzd7EfjS4HLI88V7fm8oFS4/MEAlDS3hsCyCGmrV/M1Ki3pig0rtMdN1TQXyTEBySWBrsXgbOIc6yNqF5RlLiTMD0r1fwV3X5BW5emDraBmOyOyjkKx2rzcwoK7XG396J5rl1wW9ZgMe1QZPkbXUJuMFAopyFxj6Bq5SpXTqJM1eHTpkEA8Vey/LYullIK01hBp7cUHJoMYJiW2UvoKyZNQt01cFuA0Hk0ZxmYHxCJECvIx5nmfvTK6A0hVsdOP4oLN3pyxWCAsgegqB7qmPLXp8WpEGaWScuRo4x4MszXMtN5x6GgqZsxvgD1ra8D0Th7hNx1maCYj8NcOL/AIiGCDIoRcVpmnGT4AWGzS/aH0b1RxefYhj/AHZp5vZCzd6qDp9w0yDVF5vgi/C32JN7P70QbRqiuc3APoM09Dpli/ncAelSYjpO2ykhhqpn5W+hF4X7M/xGZuDIU1Sx+Pe4kcGmq5kVxTDAR614xmRr4ZKr5hUk2lRZpZWJTYK4q6mAivBZPio8wuuCVZuO1VAg96orJunsKYnLHUtAlR3qv4bdwYprwuS3nYqwIU/lRNej7l0xwBx3mtdAcLZnTXR7zRHKb5XUsfVxTNmn4Z30XVbXX6juPilNMW1q5oKwymDPIp1Qkr4SDmBOsgfSRWl9HZrow9y4yjUo2PrWdZaVLKe5n+lM2XYYrh31MVhgQe3walJlPGFsL1bcvXNBRhPeprt4+YGQO3pQ7AY8hwC1sapAb0NX2x160rIyC7I8pX1ov9fGh4vHnZYwuHAtanbeaqrlB1l0u+fke1ALfUV9yLbWSBO5g1o1nMMCiLaUo1912QHznYnYf9J59D6UXFwDCS8giXkxV1ux0nc1dy3A6iQ5iabco6eALG7tP8AZdQB/mho/KaM4fKcKvFuf+Yg/50rnaGj4tgOxkXhW/JcBEcV4w2KYAxE0z4nB2jsQRKxAKgfIHM0EzHC4e0rM91URYJkiVkwJMA7naNJ370llcaK1vL7rsGO4+aIW7QnUe1I2NzfGL5cJbF4l2Au3HZU8NnkMUUrq2GxUHYjf+a9l+GxLWlF+7oY/UqmYJ7Bj8jse9G0LsP2L9u9caOV/KuxGTbG6VBC+lLvRGI8Nr9nE3AhDeUkjzA8H/tTjhc5tC0UVw3aa3D0ZbVsqZCy4hWIMQY9IqrmOMS1eCyT6kV5ZAgIRoLSZHrS1/Y9/xC4uEmdiexrKm7A7SSHDF5jhyoLyd4g1JisnaAVgKw4NAhhLuzXnW4eNoFV86y7H3tOi9otr2neg9G/KGfCZYLSeYASe1DRikXEFPEM9hU+XYhxZCPqdgeTQ3EIf2kMEMkbGlbGLt2yGYyqmobmXLv8Auzt6VYtutkq1xGfVP077+m1C+oPxDs2bV0WbF43hwjIYJ/LimSfQjaXJPawFthqGsCh90qDtcYD3ql0j1tdxKaWt+GyncEGDTXi8mFxFuMAB6AUb+Qaa0XMrxeu3oQyQOaF4rLbq6vMfXardrBOD+7IA9aMYa5AhoJHekcXyVTTFHCYfFOIPlA7+tejhrthg7MSncVHm2OxKX2IdQgOy8kigmadQ3HtszGB+VGKT5Jzk1wMV+7bcajVPF4+xaTykgzvSPgc+v3GK2/MBtIrxmuFvFSbtwIPSd6vhFdkPqyfCHBcyS6JHmiqOLuH1CigmRY21ZtsNZPv6/FTJmXizpXj7moNb0XT1bF3qfLLaKbijzE7k0q6ieJp8zLC+L5GafaIoI+SqphW2qibXJB1eh8xeE3DC5sgkidiKM5P1BYZPJdQR71n75E72wljENeUjS0Dj2qxg+icPbJaw9y5ctf3iRsBG9Zpj5I0vC9SobmjVuO8bUl/jD07bFoYtANUgOR3n1FSWM7XSAsACNtpq51LjLWIwb4Vd2dZVj2Yb70cZWg5wfJmeRt/EW4ppHUEYdrU7nuaTnwr2fI2x7xUf7WRtNSlGTZyZTTeIx9MzcxiI6yCf09qc8rtvYxj2lf8Acjzec7qfQdyDWc5Pjyl9bkTp7TEgenvWk9E5qt/NAfqGknVEmNHDe9VaaRTxSTe+T1mOVly8Yu6itJ8iwVJ7qwtlgRPAO4/OveV5bbs3kfxtdxOLhnxZhgZJXur9o3B/m20m5hLJmVU+xT8xxvNAOrej0xOCuWbJS1dcqVu6NOnS6k/SJEqpG3rUKs76A+DxrK1wviS2ti0qdDRI0iQNgANPvzzzWL3bUHD4h4hzov3WvhnKwhLPcBVRyR3JFMPS/R9vD4O1avG1dvJqDXY+ubjEbtvspA39KJXsjsEjZP8A5EfEb1mjIUb1/FXVi5iIUyCtkBAVcMIYqSZAbkON1X3qTKstRNXhWt4Et/EwRYUs3LMB3LTz7064bJLKgQq8dvMdz6nfmvGIxuGszrdZA3E6m/8AioJ7enahQQJbyi4xJkKd+B7bSFjb5JonY6eUTqk/JjbSNoWJjt81Uv8AWqk6LNl3aCQD5QREyAstv6GJ3oFmvWbgkXMSlnc/u7Ym4wkfwoHugxJ/hog0Ecz6eQh2AD3ATtEQBwPmgOXWsXGlcObSk+3518vZ9pt22ss9wvJYOCGA3ILAsW1es/kKLYfqFmwZbfxwpIQevanUqJtW+Sezl121bC6tXr5d6u4HKgEMoWB3ae1BcTnNw2bbBWNwkal4ieaMLnDaltgwp3PvQserJMzyO0ll7lvlVJifahWW9QYV7SaAzEr5juZNF/263dm2QTtBExIqKzbw1kG1btaYE7ehooD0zzl3VuF3Q2yGG0ztv80V8O1MJ5rnzxPrQ0WMOyhltD2JFAruc2MOCgunxZP07z6Aiso26M50tjJdVxGlQd/XcfFR3LCsr61KuBO/tS5hc4zI7i3bZTuCdjp9/Q1ZdcfdHna3bQgz6kUzVdk8r6YMy7OLT3SofSQJmKNYbN2vk2TcVYG07E/FAsswim6ESwEtz57p5I76a+9Y4Gyz2Bh9nt3JLHusUHKIIqSWxqOXCQounUdtq93cmfxNPiGNM7UvZfm6LfTU5MH7U2ZnmyIuoOAWXy+laM8h3FITeo8L4d1wDwn1H4rL791n1Au931Cgx+lbLYXC3wLl++rOT8AD0qW/gMIG02Sq7ap4FMotbJSqXZjuQ2LhLsVuWgoEKqnenHJ+ibt1RiWTxEO48Ro/MGitrPLVu6QFZnMgz3Pt7UzZXntm7Ya1cKLG2kmJ70erBGKsz++QHZWSyo3GmDsR796Dkm1uj25Hsas59bueOxXEhV1GPLOkfPegtzA33+nEAiOdP6U6gjnflbJr2Cxby62S4P8AEvFLFzGXtRBXcGCI49q1XIuq1wuES1cm44mSPekLG2Ab11tX1uWA9AY/0obsqlH2FssxmHRQE1ka9ZAaDI/yplwWY2bd5mS2x8cfvDPHtSamQ2G48RCfQyKJ4Ppt+FxQAnuD+lJlF9hqS4QyWMPYUStkatXc/wANWNacC0isR5m9aB2uliYDYzvEgH8vmiVrpaxI/wCKuMTtEckc0HKHsdKf9P8AoBdYZJri4oVbY/vI+o+49aQltDcruqtG/f5rZbfTWDFs6r1x51CDEEgcfasisWA9xkVTAYwfg96pGcGSn45Lb7IHx2kQANiSPaaeejuu7S2Ew7Ye7duyY8IJ5uSDuQdQE8EdqSsflbI5UidpEUQ/DpSM4wgjYuVPwysK0+BvHRolzqhV3/ZMwQbwwUafifHCseeZNSW+s7bEScci+hB5idyt4gAQZ9O9aHdyqxJXxFBHIDICD+UioH6astO4MzMlTz9vc/ma5tnXQjP13YUR42JBB3LW7rCPaNUc7cjjmvI/EOxJ/wCMubetm7O/Y/uaeU6RTTC8bbA7bewNeH6RQkGF223WeeZlufets1MSr3Wdm+qhcRdvbRotJcg7iQ4bQh7/AFb79qo/2tcBAs4e3ZWSQ10m4QBPC29CIe25afvT7f6QsL57rIin1OhT24kyfyoVn9+1hLBvWHS1YRP70W/PIcrpQtuZMQI33M0G2GhdPTmMvQGu3HTSJE+Da37eHbCK8cTB+TR/K/w0ZYLsAu2wAQCP8UBifkGg3SebLjvAvG41w67asCpBS6NLHbUQFYAnUAB5TsOAczBGu3213NaK7jTOuYYgiGnQFXmIEnmh+TJLkptmmFsXHQr57ZKSR2G3pUmH6uwh1ALpnbYQdq95thrTXbp8OT+0eH9P8Tbz8b81XxWTWbZu6razbKzC86jAinuPoSpdM+Zl1ZhjEgyNgYr5jOosMQCrEEb7Cuv5LYPjEoIsga/Kd9p29ea7C9O2GvQijULatxtpbj71soegfr9g+91IzlhZtGW7gbfnxVjA5w2HS5cxKaywhQpkj/tRC/YS0BqPPYbAb0PzzF21w9wLGx++9I/J0kFQfLZDc/EL/h1FnCM93iW2Qe9F8vxVlED28KvjuJd24k+ntSRh86H7MoPY0XwmYM9k7wFWtm64BXyXM9eDce9feNE6bUj/AKRFTZFYsvhluarxlOHJ2jtv2pVbPYuaQdikfnV3H566WLSqRCpp+fml+o6p8ipq7Ll7qFZgEyNgBsPirQyi5iFDkFPeRvQrpHLrN1Ge65VixAhdX+zRc5LbLyuKgAQAQwE/nzWjBP7mG36DGI6Ntta0FipmdSkauOKo5d0dqaWu3HtqpXSx3B9du1DsXk7wdGMSTEeYj5qRcJmCL+5vISSP4wdu/Iq6SXAG/aJmyexJUTCzxP1doq9gem9a+KrlyokoT6cAUIZMyt8Lqlv8J29ea+HqPH2V/wDpyAOwQ/5U+UvYlQ9Ac4dmZrjJcD7yRMKSePsKiu5c7LduKH8pEdzHcn2o3geq2/eeJZjxBuBI/Kaq/wBvvZC+HYdtXbcmPeqLyP0RfjjymC2Z7j6dzt3Q17xmF8JFOsmZ8i7FY/m+aZGzPEsNrBEgdo/rQK2+M8Uq/hpbk7syg+3eg5uw4KqE7G3n8Uyr6P1qI4kD/wByjOb33WNb22MmQpk8d6D4THysuRqk9u1FTbEcENWXAlt4jeiV3wvDt6rmk6wRB3Jnv7Uk4LNrgkajBn+m1VP2gkyRxvvz+feuNxZ1560aXhLVgpsWYDETzvrnj4q1gLtn9pRQjahdeCeNRHm+1ZmMQ2vYkENMyexmfmmXLsxu61h9g5k6V1RHO4+raTS0+xlOw3edRchViLjR8nkik5AutyuxBM/nTBmmb3rq6lUHw7r8bHSONUbbjv32igF3p6/ct+KulS3mCsSC+5+jYyfbb9KaKvQvkfouXLDtp1DtIJ7ipukrBXMsKYB/fL9uagtXbxNpW8OWBAgsx2G0qF27Daeau5Piks42y1wwFdWlUdtRkQoETJO3FUaqicVfJqvUuBR7pmVYg7gkCZaJgx9z6UH/ALMTVJF2ByQocGY+mGIG5jf+QnYclLvX+DLGVug9/wB3fA/W2BXtep8G2+h//wAf/wC2BpKOuwPbypmDNoKqnJOkMdhJUaSSRuPt3mreQYL96GD3CmrYHQF3JgeXc8A+hDD1ir3/AKhwHJOnb+I2hH5tXy3nuB1ApdUn/D4Z/wD1o0Y+9S5eHxKElh5QCVIAEMxhjMnVuIiPis4/Ga6fBweGUwrBmMmJ8OFWf/uOfsK0jNOssNbYEKbjkbcAD55cCT2Uis867Q5hjsMt5Hs/u306PKCgIJhjOoyRvA27emWnZm9EH4NYYYdrpuXLQtsEYFriDzK3pq28p59zWk5hnuCtsdzdaZhRAMmZBcgN6+WTSx0z0BY+nxL4Ebg3DBgjsDpM/FNq4PCYW8EW3reVXcamLPwfN6QJj1rciq6BbY13lwsaroaPRTvvIBn7V5zDMPNeKlSoC6dxuZ3n4pE6p6w8LE4oaiSuLbyr/JbfQyj324+a7KVGNt4i7aYKSFIVttIncn235pHF8myH6zmasL6ggkgaePMY71YsXDbcs4geGu/v6fFZB/6h/Y711SCzfSPQERMHvEj86cck6rF4EvcUa0AW2zrqmOYmaFPs2aZB1Fmo1kH1296X8VfZ0cTRfO0Q251AkN27fel7NbwS25tsGOwBnuaKg2TlNdlHAI122V43k+1HEzc2l0IoLR33pbyq/dClRJYnzHjb5orgem7uLb+9W2EMk78VaUaeycZRfAHvvcJLkgsAdl5EescCvdnG+RdU777n1q6MgS2XGtpgglT9Y9/QULfBsTH0wYn0H+dZxi1ZGVp0gxk/UBsldJ8ofVHvxTHheqUW3bcqxm8SY33M7H2rOMMjyQOf9Np/Or2JxtxAFhYA1Rvt87xNBQ2OpNGi5Zndi81tfMYW5syxqJM/pRDD2FdJBE+DxHeeazbKM0fXbMADcapMCe/BpuyvP1TSV5FnuZAGo+UiOZpZKisZWHFQw5UnZU0wTz3NWbV1y8a3ALkcyNIWR+tLI/ELQ3iNbVwSAQF23Eid5j4Br7hvxPtu5PgqAJMgtuZ/5NtooU6HyQUxma3vIC0SJnSNt4g7elCcVirviEeK3lIA3iQ3PArsV1Lac+VDBEbkHnk7nmaD4/MEDMy6tTBZk8RPzsdvkUvJrLeYZntBdiQxBlzxG3f1oRjcZa0bxJUb8+b55qtcvKA0gam2nkgzJO8RK7fehGLxHxv+npFOoknIsYnFrGwkEipsblF64VdLLlWUEaVJH6d6DYi+SI/3/Sm7LABZtysnSJIeJ29KfgGNgXEZTD/8JdN5IkgqwZR/ilQp3HAmuxWDxVli1zD3ACu7Mnlg95HArzhcEVcsUtXFbYBmYMBBPlMeU7c7/wCdOVjP7Ni0Sv8AaSNoKrpveKkuIlkZ4On6hwCRB5iqUHToSkzK5rV3UW4U6SF5BgcGd9qtWc+uqY/eae5CmCACZ27VomDvW7yhkxmDbxBtax2E8N11cqz2nWeBJ3Gw3ir2fYLDhf3Zwpd9gLT7BTAh9RbeGPxFLLXCCoXuzJExOJALJbuBeTsdh3kx6H9aZMhe6MPeXEYe42jzKSBCqVYc6wykEkggH0IpkxbM4u2iLItErAElwwC7yvK7DaBwd96upi7zB1t4yzhbSgKVNjxmZVtj+7UjzTOn6gZU0qk30NggAchuvquBGtrbaFFzzNpIEkFTBBM/96+Lldw4rCtDbXrDR2jx0kn1GmmjDXmKKbmeXWDAHSuXohE7wy6Ggj+tfMt8IspbHYwlbhC27y20RwrHQQqWwWmA0AgjvHFNTNjFbs1V8EjHdFP2FYV+IuY4fL2VEtl776nA1OiqpdhqfQQT5gVCAjZCSdwK3dH3r8//AI/4ApisO5YuXR4kKNIVlIA0gE/X3mkStlz7+HWYjMbr2rivbYCSbd25ocb7aWY+G3oQQDxFbHa6aw2hZtKTpG/rsN6xX8FyRcunhiwgweYHPEjgxNb65IUSQYABjYcdvSs1sWOxez3D2MHaF1LFsMWALEGFG8kkAn4GwJIEjmgPVdhrmNwF6IU2HB9meGA39lNHusAzWrSqVUs8S/Cns0SNRDQQOSQOKEZ1hir4ME/Sjg+sidz770oWFentnO0bGh/URNrMhcUXCSbZOxZNKshbyj+KBAPYkHcTV7IX85g9j/SoOpEvDGDQSy3Csr5YULBJ3/5T8z+QN0Zn1b0PjWv4xgqG3cxN0qTAIF6/6hp21A7j15qDC/hrmC2mtg4eLgAbzNJCMCBxAJO/29q0fNM3tm8Ua2U8O8XDDxHNz96HExb0oNuJn7chc9wgx8toAWx5m8S3fdB5ZBm2UMxIkMRuw37VWRLFb3f/AH4EjqT8OMRbVLl6/hLWozoF0+KZ0/SjAF3MbKOYqthui30a013LgggABTAgR6gbtvO8DimzD5G6A+A9i07R57dkgqBsQCzl2BGx1OeaM4fILQui6dbOFKgliQAxkgDjsO3YU4HwLGdZdGDS3Oi49zSFGqQWPlTzKAxO+4P8JoCOkMSugEaluOseGVcgNJBO4BMAmJHH3D5mqOmJtOtrDLZlQ1y6Yu6ixAFvaA3Ee5qHNn14zDLqvlC+o3BrdFAs3Vhi2yyXUSO2rig3JNVwJhF8iv8A+n3TUDqAVwoDDc6mKidM9x9qrO9y2ksCFI5EwPMRDRxOk+23baXDCdSYY48W28U6j4YfQUSQzeZi0bRvO/apcRnuWHVa8dbqiAYk6pZ5jyaX2YcTx80JLtoySitukJ2BxapcOpBJkbdtJElp4AkbUHznOguIurIKhtjAmIH+v6U9ZPawSO/hXbqKwLBrgO4aWiPCMESPTkb0fy/B4QOXTFKtxXQkgWmb+8aWm4jNqgqYJjYeWaTJLoyxf7l/JjdnMQGDHUAYgkEA/BO3rU1/GWmU+fcgwNKnVxAMjj8q1a9l2EvXHbEYw3lZYUXFQMjq3l/u0AHLzAG/wBQXNencpQArbdydP8DbAtc3nSBsFH2rKURf0R/cv5FrLblsKC5HlnYBRJIMcHnjseakwmNt+HDcaD3b8vSO/wB68W7OXq3lS7qHDEONJABmFbaCTIIPxVMdPs6i6ovFVEA7FNiYX3PP+lbGxrS7Rbti3oaSe3HeBG3Pp3oPmLqpOndQ3pHMD7ipjYZCQxbYkbiPpO+0f7NeMNlbXWgQUG/mYAnk+Ube23v+ZUa2KpKRNgbhMQef1H2q1iVDK+51DTI5IAHt8/pXm5lwt6TDEjUGCtIEKCRtxsyn7iruT37DWX89kXT/AO8gYqEJBj94NWoFY22g80Mewr0AWtrtOo7wQNt4PH6VBcAG+kzzB5Hz6USzHHGV86MoOoaLKJ3Ybkk6uxAPr8UMxOM8Qk/rAB+4AArPYkolK5ifYU3ZbmI8JBpGygb/ABSdeUASD/v8qsWsSIG5rJDVSGyxZa7AYqg7aiqgduWaJ3/WiOHwoQwHDAbSpBH2I2oZmHVCeGLdqxChBEK2pm23klo35J3M8+vG35kOtudlC/rOmY3E79vmulRRNtjD5ACWYADkk7D79q8YHMLd3V4LlgpgntPse/zVRHBMSPv6CP8AUfnRHAYZXYKsgmZ9BxvA+457is6XIYtssLmKqACXa4SAEVNt+5Yroj21TR+5grNoBb2MSzd069LIpkDkAltxwCRuJHFC7FvCloNq47ISCYOmQCpnce/NEMLkVjWLlvDQ0RsI2gDt7KBPoBSOXotGPsW8qxWIa5cN2ybdr+HWwLT7wABzB542qTMbAe7YK3YIuoIS4ArQwY6oBkQNuxO201cxOSMlw6ADqYs+tVaCdIAWOAAD+dXcLg7b3FXwizBxBCxHH6UPqezKFcGn27wnYisk/HbDB3w7fy27n6tb9PitUFi2WnSs/ArM/wAa9KLYOwEFQogTLLMbdgCY9qiXlwLv4UWfOx2HJj1/eMK3O9X5myTqR8PibK2GKozEOYMOCzQJPImfuvtX6WvYBTB832dv8jTMWAMztNS2l8PWC+4idoPP6Uu51cYPhUc6riq+o8SfL27fVTJjMmVimpS255JPb3oD1xlTW0tX0t6hb1KVHI1FWkAe6R9xSDstZMhJIkiVbccjY7iiS5MhulmLsSIOq40RHdZjn2rNsD1tiLeJCjCsVEDckFtQ3AERABJmexppsZ/eust0W1Q6YKkb7+5E/wDisBNAbqS2li/cDMFXlRpI5MADseRAHfaNxXwZRcjZ70cwL10DYzsNUAf4eIke1Gbli886mmfv/v8A7V4xd57Fp7jkhEUsxgkhVEkwOdgaopsRx2D0wrp/AZO229Vzj8QjmEtsh9ZVgNu8MCZ32A2I+aPYTFeLaS4FZdahvMu41CdxEipdPqNvjb9aObFwFHNLZuSDat3Q0SLh3EdllGEd/wDYizgX02wGRbYUfQjeRQOACR6USxotBoJUE8DmdzJj+HsPzqhjbCgAdmkEe0c+sdqopJiSi0QjO7LAeG1pmJGldSsbo/i8Ma1kjad+9eXwdktr/Y0BmRqVdQn4kA7djUWU5Bbw5JtKV1R3JAj0B2H2q7fzS8oKKtpgSJZp1LuJC7CZA5mN+/FHXYH8EXhL2soPuRHbtEVVdrSyS1tAT3uHmRxqbmfT0qhnWceMrW2saREE6hyDvOmNhtudz3oXaUABQSI43PcbwfXfmpucV0J9CL5S/gb2w6qxXTbfknwyWHmgnhttoPFeDdwxuqGZLckE6lJG2qRPAkNEkigFg+FJF26ty4ZYspOvygAhnUgiABIjjmg2a4q8L0KupNoYkTBAmYG0Ga2UXwFeGMeF/g0hskwlwKRBDXwJUKdmESYnSJjk0Lx/R6iwGtX22t6yjaghIYSAAYkzE/7KgVBA1G6N48jsvPrpPFT2s4a2jKt25pYFfM7EEEBeGJB+kflNTcvktFL0GMPg1ZLbGw9xCzKNPm+tjB+IExG/6UUxvSNizcuraXSGcAatwohSdMCRJae4pQx+ItX31y1uCIAutGygCO/EjmdzTDk+X3LzqqYhjKjdrjEsyxyTudgu5qXK5HpJ8H27gYRWa4VOklYhCFCqdwsBhB3mfevGAyq25Wz4s3/C8SfDUFkG25VQIUsB7zUw6evXLNwG6ish2Lex0xuQI8oHYRFKN/KMzsnW9tnEHzrpuiBwFKyQv5VWMcuycnXRdz3pdirkecr/AAiQZLaexPHJB3jtQjG9LDRdNu1cV1C6PMzK51DVMr5SBP8AF2rzc6zvBm8VAxIcNMryCrbdue0VPiOsrj27llr95EuAh08pU6uRuCVHwRVF46Ey+CvlnRjOwGIlFKgLpE6nPZpYb88HtxFVcd0ReW4yo1vSD/OSRsOZQGft3olf/EF/DRfKTbUKtzR5gF4gkwCPiguJ6yusxJLE+vlH9FrOI0ZSfCLDZ/rIJQKZ8xUASPZQoAO/JO9T38YGC+GgJJkEgC5bbsQyxr/6hEdjQrD4Bzb8QLKzG3I+RRHA5nbtMT4OojuSaZWyTdDJlNzEYV1/esRdgHgvsr6T51MgkwfXbmKdilxgIt25KDS5AVrbEbgaANQEnnn4NZgOpQbi3jbkiANzAA4o1mH4i3CulE0N6gbmfc0V432w/VXSH5sCRwxPcD1M7hjwBE7gfapcCp1FXVQNX8J3A0iYnvNK3Q+Ju3Q9zFm7AUaAsiWk7H1o3lmm9cdD5CGBfT9Sj0JqUsVKi0HKUci6HuW3JcKbXbTJbtEz95+1Xcty65cGpNSsTM8AbR5ZJ0jadvU1E+TWVKzdvQ/0jUf9KF9Z9ZDLhZFtblwuTvqI2HvFHFPgOTW2MWJ6YxV1dL3WIDKw85G6HUp8sTuBsfSquddCXMWum+Q5HEnaD+vxU2Ezy66qTIDwdrskT6CN6LYclmkPcBjkntS1Ee20JB/CO1YKXSlslCunUz6R5iYCgx9Rn8/U0bx3Ul1bnhTb8SBAMeYgmdIie33otm9oXF0X38kgxMbqZHHuKEYnq7A4ZvOA5B2MSw+O9anLgFxitsAj8ScSkI6pK8kfzfB4G5/OqWK6nuYmVe6yFriudJIErpgbHghACO+/rVPr67hrjLicPsCIuKOFbkE+9KljFj139q55ZRdDZxZq2hAEMKd4ksAAdJ4k7em8Dc115QpabgEjiQCNo9ZHrv61nOYYO3dFsrdvIw584A/6Y3H/AIog2W67BR7ty5IiWYliO0mrRUZdiOTQwZvmlxFGnEBUa1sVUsZIjUrTBImR7jvX3Kutjdvi2ULo38KjeKQfDYkI15lCCFUnsOwqzhMT4T67bFWHBpJujRbZqGZ9UYSwrJbZda76C+nct5pn032G+4pXXr25dVSbNy2hf+LaZBHIJ283G24FKmMxJuMGcyfges18xGM8RQuttjtBiN6Kn8Bl8DNiephZxIVFjUup93YlTA8pdo7fNQXMQWvJZtsi6406APOzxCn+kxVy/kC4rCW1usQ6DyXR9S+zeq0v5Ziv2TFIb6M9u2RLohIZvVT7c7elWWMtrTRGTlF72mNec5fmFu4NFnRCANILqd/q1AxPb7CqdvIMTdUjEaY52lePUgma0/Juo7eJVVLBw4lLi/S0dm/lf2PMGs36zzbFYfMTaS2Gw7gQ3aR9Q9qOXVBlBLdlJ8hwL2i1u8yG2pN36iDBO6AzO0UuY3EpZdTaL3hrUn90308kmRG0ER8VpuWZYt9dVtVHrPNTDIb5bQzrpYREdhUJTfaKrx9pgv8AEXqZMULVuzpZFYHWkuSDbmPKIAG8ieQKRreV4y8UNjCYh0JGpjb0rp+TzUfXnTDZdcttZvXIuMw0gkIPKTAE7c/pTz+DttbWHun9rXEPc0FwCT4fl+kknc/lxTNxxyoyi29s95Jk+De41u/hcRbGifEYyk7SJQnSeeQO9RWui8tuXnRXuXVA20kgCe2uILD0puybBWbbuyKAxkE+xYt/Uk1j2f8A4mYrCZjcS24e0jQVYAhvUgxI/OhBqXQZRa4HDF/hBhm3t4q9bPo6q4/MCaFv+F+MtT4OIs3ByOzD7NQrBfjtc2F7DKfU22IP5EH+tP8A0xm7Y62mIsWnKSfKdIPlkGd/X0ppRSBv0BMqv4rC+XFgLbg8Qd+d4n17113NUKteTQUB23K3FiOFA/m96NYbMruEuBWwhKX73mLPLBmIEkGdoj8qP9VNeFk/sq2vE/xjyjb2pKS2HkQLmbpeUanRwSB5gtwfTPJ3525oTiumsLdEeBbDSN1ZrYOrfsSPShuY5Xjp1YhEQBgQbRiWad/bb+te0W8mhi+6EHmJ0nYGmyrsm07K+IymxbZkWxbBTu2q5E8cnn3qjluRK6ag5Esdjp5Bg9qkxGZsr3Ljkk3G352AOwn0E1Y6dVLtos8Trb2229PmirYpWyLHPYtslxSFY9oPIivl7AJsVQmR2kx8xVnoPMHunReQMoGzEb/enzD4yzbdUCASfSmyaBguxeyLpOzcTU9pwoEyZG/3ojk2T4eDdVNRUkQd+PmmnqXNBbw/lKz6Vm1jEYu60KdKk8LtQ/uM0o9Dpk+dotu/+0MLQJi2piQBzAFD8Pnlm3ea5h0Z7lzksYXavOXdAs51XDp+TvTNhstwlg6T52WKP4Mr7IXxuOdVKXFP+ALt+dH7rPiMMtrEWrSnb3G38oPFD8ZmrhtFkKogQRVTF4nxbjOCdVmDHaQKA6Pme5W+G8E2z5dW4gRA9KE5j+IeI1FLFncbcRv8+lL1zqzMMbiV0ofDRxMDaA0Hf4rQFsfvAFtxPJijFYvgSTy4dChZyzGYqWu3dK+x3U996Ysr6Hw1tbbO6uW9TJHzRDA9C3QHKvCuS2n1mveEyRQIuLMdwdx8U0nJ8GjCK20DepOm2xFm5YspoEwGIGk+9IGK/DfE4bd/Os/w8/lWt3s8RALIbdjA9QKJP4SENceYHBpMUM0nswK7ZdW0kFY9RFNHTmHNxTxtRvr29hbn7y2POBA9KWOmrrK+xHvvU4pxkaVUXc96dLQQVHPzxS1jcouWzvuKfLuHZj9Wx53oDjcclu7pYyDPNbyJtgjiA/7DdlR5OhjBNeMg6ee/fdFnynv6Uz2+oMOq6IlQ0gUDxPVF1C7WToY9x6VK5cD1HkeMtwuk+Hzo2/8ANGsXhUa0EZNv5o4NIXSOau51O0seZ7055fi2aZPHb1FFcj3oz5LOKynFlRqu4PEN5h/LqPI9Dvz3ptyrCLce5auXhcgA252YKfX1I9aNX7YK8ah2B/hNKeaYKy2IRtZs3geZgEVeybQ2ZbYhNNu5ABMkck+9THLrqvqZz7bmhXTuTHDXXZrmq2+4k9zTFmOeoQAomllHdoaL1TFm69rGeLZYlnQwZAkbdqm6b6Ss4G0RYUhn+uSTMcc0Pyuw9vGPc07P6f500rjkJgmCOxpPJa0kHxu1tkOEw91N2jzVnXUP4NXr957tu6ql2kqw2HwRWq4nH2oXzihWJzxjc02ROncmlWSekO3H2ZYPwIxkSbtkD/qP+VPHT/TN/BYW3ZS/DoWOpdgdTTxRTF9S3NMLpX7zWYfiF1Xi7d1At6FZZ8vzVX9UlnGWlsac7xWMXEWwLwfcapE76uRTHY6gNokXgXk8is7/AG5MUMJc8Qq8ANvyZ3rUMdYVLIJGwXv8VkKuNGf9TY/9ovFrNwKojylu49RQkZIxhr97Up3AXbYUKzzC2fF8sguSSZ71RvYh1TysdhAFNiuiWftDWcywxAtKg/L+pqit6zYJWeTq29//ABS0MyuqmwG/eN6iwuYOV8wkzzTxTQzd7L2X9Q4gtFtAATttR9hibhWW39qAXOoVtGFXir2G62AglayjYH+BlGEBjxrhLH1NN2W9OFQptXEPc0h2ursO5BYb+9Fm6ts2V1K259DVFBCZjTi7d43DvsKkw1mX1Ownv9qScR1w7W9VrdvShuA/br99XYlVn7RQlFUZeTfFjzhM0Av3AoLQdvSr2WZaxe67nT4n8NWMHh0VREAxuasXMWiKWkGKjklovT7CuRYS1ZXSoAFXcRmVm1LMVFZvf61SGKGCKAYjJ8Tjzq8QhfQGrRV7ZKXkrUdmsv1paI023BHyKo382U7A7msry/FYfDN+zXSxYtu2+1bBgsgwq2A6GSRsZmnnS+0HicpfcwQuXl21ESRwaFZtgMTcvaZAX1pls3goJJ4oBhPxDwzYk2iCWmJiuWpSZ0PGK2Dr3TKkFCxa4Rt7UuYzJLuFYEKxPtWlXrS3LupPLRNMo1jeGp4Qa5Eni+DJ72c3FWdJA96pY8C4ms81oPUmSoym2YBpFzHKGsbHdKm8k9hcVWgMiEjcfeqVy5pMGmCwy6NqF5lhyCCRtQ1JitOKslyrHlCCKeen+oFuDS2x9azoDf2qexcZTINTqmOpao17xJB3j/OlHPBau3VtOeeG9KsZL1CDbhtyKW8zx4uYsKy6R2NUTRpD30/lTohtXH1qD5D6D0onmeHVAoFB8FjmsIgPmU96MYgi4sqJPamm3JUjQSR9wd9dIEb0rdYBp/c/WDv8Udy/LrxfzbCrWI6b1Nq4NCCknYZ1JUK+FcmwWJhgOD60EtY3Fo8sQFcGPWmLMumHVzEkUPxOH1uNUjQNhVV5UuSUvC3VCbi8FiBeVGuHzieaqdQ5Jeezbc7hZUn705YzBK7hzMqIr1m2F1YMJb3MyaaXlUlSJx8Lg7F/AWLNq1aDoxuLuCKdLfVTX00uDERShmOKKaABLARRnp9GlS/8XatisbYFJuVID4zCK1zUiiQaHXssLAr5dRafirPU2IuWcS6KNjuKWsRjLgaTINZJJAdtk2Otm0dMg7dqH27zAQBUottcM/1oyoQAagJigOgXbw6aZbmoXtW4FdXVgl3LcnS6xCtxRS1kduYZuK6upHJrQK9l5L1myv7oamqBeo8SwI4HttXV1D8m/A1f20VwIEy7DY0gr1Fi7DkXA0N2bg/FdXUyinsyeWmMGUdcYWIv2JPqBRHCfiLhLVwMqkD0rq6ipMZeO3R4zDMsJmF3WgCH8iaO5XmN3DrpDa07Curqe9I53JqbQz9K4tcTdK3F2ppsdI4NH1rZUN6wK6uqb1wd3jeUdgzrhAlkFFgz2ofk+LupEzpNdXVk6RmrkX8ywtu8wI5qB+krdxocyvoa6urcjJLkX+tPw/0IGwq7DkCs4uvqlG5H6V9rq55KmNIpXcCV77V9wd+Nq6uoJ2tknplxcRp42qti8VrIr7XUEjSYdyjOnhUbdadcDf0kENsa6uq0WKGLWbGSI3r1ezO4I8s11dVpBjsr4vOGVZYRQXEZmpOoIDNfK6ila2SlJp6PNjEKTvbG9fbGJAcqFB9q6upZIdbAWadOs93xI8vMV6wF46pj6TtXV1ZegVsvdT5PrUXQN432pNxmUi4OINdXUozQJOWlfLH3ry+TsxkGurqoJR//2Q=="/>
          <p:cNvSpPr>
            <a:spLocks noChangeAspect="1" noChangeArrowheads="1"/>
          </p:cNvSpPr>
          <p:nvPr/>
        </p:nvSpPr>
        <p:spPr bwMode="auto">
          <a:xfrm>
            <a:off x="155575" y="-762000"/>
            <a:ext cx="2857500" cy="1600200"/>
          </a:xfrm>
          <a:prstGeom prst="rect">
            <a:avLst/>
          </a:prstGeom>
          <a:noFill/>
          <a:ln w="9525">
            <a:noFill/>
            <a:miter lim="800000"/>
            <a:headEnd/>
            <a:tailEnd/>
          </a:ln>
        </p:spPr>
        <p:txBody>
          <a:bodyPr/>
          <a:lstStyle/>
          <a:p>
            <a:endParaRPr lang="en-US">
              <a:latin typeface="Calibri" pitchFamily="34" charset="0"/>
            </a:endParaRPr>
          </a:p>
        </p:txBody>
      </p:sp>
      <p:sp>
        <p:nvSpPr>
          <p:cNvPr id="25608" name="AutoShape 22" descr="data:image/jpeg;base64,/9j/4AAQSkZJRgABAQAAAQABAAD/2wCEAAkGBhMSEBUUExMWFRQVFxwaGRgYGBsZGBcaFxYYGhwcFRwYGyYfFxkjHBUXHy8gJCcpLCwsFR4xNTAqNSYsLCkBCQoKDgwOGg8PGi8kHyQsLCwsLCwsLCwsKSwsKSwsLCwsLCwpLCwsLCksLCwsLCwsLCwsLCwsLCwsLCwsLCwsLP/AABEIAKgBLAMBIgACEQEDEQH/xAAcAAACAwEBAQEAAAAAAAAAAAAFBgMEBwACAQj/xABBEAACAQIFAgUCAwUGBQMFAAABAhEAAwQFEiExBkETIlFhcTKBB5GhFCNCUrEVM2LB0fAkcoLh8RZTkjSTorLC/8QAGQEAAwEBAQAAAAAAAAAAAAAAAQIDAAQF/8QAKREAAgICAgIBAwMFAAAAAAAAAAECERIhMUEDUWETMnEiQpFSgaGx8P/aAAwDAQACEQMRAD8AzexbTvvVy26g/SKGrfCnYVPcxJp1Z57oku4kljG1GMLlnj2guqDS9cvUa6cxRALTsOaNsGuw6nRqogY3NhVjBYCwdoB96pXsexhVMq1EulunnuXobg0zV22wxeLSig7hUa1bIRho9KiyiTcIQ/NGMX0WERoc8cTXnprJVtIbrsAT2qMm19p1Rjf3F/EwUC6SG9amyvKuVY8iqWKxwkQa5OpQl9VAJNSUm2VxSQMznph7Tk6yAeKqYfBlBJMk0a6i6g8U6SsRS9cxY0zuQp3qzb4I4rkkTLHVvI0TV/MMEXtC2xknvRvKcTh7toaVIMbk1bweXJcf4pZN8MMYqtCMehXtpIYkDmpMuxxCFVt6tPJp0zW2ynShBBpAfL8XbvsoHkamzd7EfjS4HLI88V7fm8oFS4/MEAlDS3hsCyCGmrV/M1Ki3pig0rtMdN1TQXyTEBySWBrsXgbOIc6yNqF5RlLiTMD0r1fwV3X5BW5emDraBmOyOyjkKx2rzcwoK7XG396J5rl1wW9ZgMe1QZPkbXUJuMFAopyFxj6Bq5SpXTqJM1eHTpkEA8Vey/LYullIK01hBp7cUHJoMYJiW2UvoKyZNQt01cFuA0Hk0ZxmYHxCJECvIx5nmfvTK6A0hVsdOP4oLN3pyxWCAsgegqB7qmPLXp8WpEGaWScuRo4x4MszXMtN5x6GgqZsxvgD1ra8D0Th7hNx1maCYj8NcOL/AIiGCDIoRcVpmnGT4AWGzS/aH0b1RxefYhj/AHZp5vZCzd6qDp9w0yDVF5vgi/C32JN7P70QbRqiuc3APoM09Dpli/ncAelSYjpO2ykhhqpn5W+hF4X7M/xGZuDIU1Sx+Pe4kcGmq5kVxTDAR614xmRr4ZKr5hUk2lRZpZWJTYK4q6mAivBZPio8wuuCVZuO1VAg96orJunsKYnLHUtAlR3qv4bdwYprwuS3nYqwIU/lRNej7l0xwBx3mtdAcLZnTXR7zRHKb5XUsfVxTNmn4Z30XVbXX6juPilNMW1q5oKwymDPIp1Qkr4SDmBOsgfSRWl9HZrow9y4yjUo2PrWdZaVLKe5n+lM2XYYrh31MVhgQe3walJlPGFsL1bcvXNBRhPeprt4+YGQO3pQ7AY8hwC1sapAb0NX2x160rIyC7I8pX1ov9fGh4vHnZYwuHAtanbeaqrlB1l0u+fke1ALfUV9yLbWSBO5g1o1nMMCiLaUo1912QHznYnYf9J59D6UXFwDCS8giXkxV1ux0nc1dy3A6iQ5iabco6eALG7tP8AZdQB/mho/KaM4fKcKvFuf+Yg/50rnaGj4tgOxkXhW/JcBEcV4w2KYAxE0z4nB2jsQRKxAKgfIHM0EzHC4e0rM91URYJkiVkwJMA7naNJ370llcaK1vL7rsGO4+aIW7QnUe1I2NzfGL5cJbF4l2Au3HZU8NnkMUUrq2GxUHYjf+a9l+GxLWlF+7oY/UqmYJ7Bj8jse9G0LsP2L9u9caOV/KuxGTbG6VBC+lLvRGI8Nr9nE3AhDeUkjzA8H/tTjhc5tC0UVw3aa3D0ZbVsqZCy4hWIMQY9IqrmOMS1eCyT6kV5ZAgIRoLSZHrS1/Y9/xC4uEmdiexrKm7A7SSHDF5jhyoLyd4g1JisnaAVgKw4NAhhLuzXnW4eNoFV86y7H3tOi9otr2neg9G/KGfCZYLSeYASe1DRikXEFPEM9hU+XYhxZCPqdgeTQ3EIf2kMEMkbGlbGLt2yGYyqmobmXLv8Auzt6VYtutkq1xGfVP077+m1C+oPxDs2bV0WbF43hwjIYJ/LimSfQjaXJPawFthqGsCh90qDtcYD3ql0j1tdxKaWt+GyncEGDTXi8mFxFuMAB6AUb+Qaa0XMrxeu3oQyQOaF4rLbq6vMfXardrBOD+7IA9aMYa5AhoJHekcXyVTTFHCYfFOIPlA7+tejhrthg7MSncVHm2OxKX2IdQgOy8kigmadQ3HtszGB+VGKT5Jzk1wMV+7bcajVPF4+xaTykgzvSPgc+v3GK2/MBtIrxmuFvFSbtwIPSd6vhFdkPqyfCHBcyS6JHmiqOLuH1CigmRY21ZtsNZPv6/FTJmXizpXj7moNb0XT1bF3qfLLaKbijzE7k0q6ieJp8zLC+L5GafaIoI+SqphW2qibXJB1eh8xeE3DC5sgkidiKM5P1BYZPJdQR71n75E72wljENeUjS0Dj2qxg+icPbJaw9y5ctf3iRsBG9Zpj5I0vC9SobmjVuO8bUl/jD07bFoYtANUgOR3n1FSWM7XSAsACNtpq51LjLWIwb4Vd2dZVj2Yb70cZWg5wfJmeRt/EW4ppHUEYdrU7nuaTnwr2fI2x7xUf7WRtNSlGTZyZTTeIx9MzcxiI6yCf09qc8rtvYxj2lf8Acjzec7qfQdyDWc5Pjyl9bkTp7TEgenvWk9E5qt/NAfqGknVEmNHDe9VaaRTxSTe+T1mOVly8Yu6itJ8iwVJ7qwtlgRPAO4/OveV5bbs3kfxtdxOLhnxZhgZJXur9o3B/m20m5hLJmVU+xT8xxvNAOrej0xOCuWbJS1dcqVu6NOnS6k/SJEqpG3rUKs76A+DxrK1wviS2ti0qdDRI0iQNgANPvzzzWL3bUHD4h4hzov3WvhnKwhLPcBVRyR3JFMPS/R9vD4O1avG1dvJqDXY+ubjEbtvspA39KJXsjsEjZP8A5EfEb1mjIUb1/FXVi5iIUyCtkBAVcMIYqSZAbkON1X3qTKstRNXhWt4Et/EwRYUs3LMB3LTz7064bJLKgQq8dvMdz6nfmvGIxuGszrdZA3E6m/8AioJ7enahQQJbyi4xJkKd+B7bSFjb5JonY6eUTqk/JjbSNoWJjt81Uv8AWqk6LNl3aCQD5QREyAstv6GJ3oFmvWbgkXMSlnc/u7Ym4wkfwoHugxJ/hog0Ecz6eQh2AD3ATtEQBwPmgOXWsXGlcObSk+3518vZ9pt22ss9wvJYOCGA3ILAsW1es/kKLYfqFmwZbfxwpIQevanUqJtW+Sezl121bC6tXr5d6u4HKgEMoWB3ae1BcTnNw2bbBWNwkal4ieaMLnDaltgwp3PvQserJMzyO0ll7lvlVJifahWW9QYV7SaAzEr5juZNF/263dm2QTtBExIqKzbw1kG1btaYE7ehooD0zzl3VuF3Q2yGG0ztv80V8O1MJ5rnzxPrQ0WMOyhltD2JFAruc2MOCgunxZP07z6Aiso26M50tjJdVxGlQd/XcfFR3LCsr61KuBO/tS5hc4zI7i3bZTuCdjp9/Q1ZdcfdHna3bQgz6kUzVdk8r6YMy7OLT3SofSQJmKNYbN2vk2TcVYG07E/FAsswim6ESwEtz57p5I76a+9Y4Gyz2Bh9nt3JLHusUHKIIqSWxqOXCQounUdtq93cmfxNPiGNM7UvZfm6LfTU5MH7U2ZnmyIuoOAWXy+laM8h3FITeo8L4d1wDwn1H4rL791n1Au931Cgx+lbLYXC3wLl++rOT8AD0qW/gMIG02Sq7ap4FMotbJSqXZjuQ2LhLsVuWgoEKqnenHJ+ibt1RiWTxEO48Ro/MGitrPLVu6QFZnMgz3Pt7UzZXntm7Ya1cKLG2kmJ70erBGKsz++QHZWSyo3GmDsR796Dkm1uj25Hsas59bueOxXEhV1GPLOkfPegtzA33+nEAiOdP6U6gjnflbJr2Cxby62S4P8AEvFLFzGXtRBXcGCI49q1XIuq1wuES1cm44mSPekLG2Ab11tX1uWA9AY/0obsqlH2FssxmHRQE1ka9ZAaDI/yplwWY2bd5mS2x8cfvDPHtSamQ2G48RCfQyKJ4Ppt+FxQAnuD+lJlF9hqS4QyWMPYUStkatXc/wANWNacC0isR5m9aB2uliYDYzvEgH8vmiVrpaxI/wCKuMTtEckc0HKHsdKf9P8AoBdYZJri4oVbY/vI+o+49aQltDcruqtG/f5rZbfTWDFs6r1x51CDEEgcfasisWA9xkVTAYwfg96pGcGSn45Lb7IHx2kQANiSPaaeejuu7S2Ew7Ye7duyY8IJ5uSDuQdQE8EdqSsflbI5UidpEUQ/DpSM4wgjYuVPwysK0+BvHRolzqhV3/ZMwQbwwUafifHCseeZNSW+s7bEScci+hB5idyt4gAQZ9O9aHdyqxJXxFBHIDICD+UioH6astO4MzMlTz9vc/ma5tnXQjP13YUR42JBB3LW7rCPaNUc7cjjmvI/EOxJ/wCMubetm7O/Y/uaeU6RTTC8bbA7bewNeH6RQkGF223WeeZlufets1MSr3Wdm+qhcRdvbRotJcg7iQ4bQh7/AFb79qo/2tcBAs4e3ZWSQ10m4QBPC29CIe25afvT7f6QsL57rIin1OhT24kyfyoVn9+1hLBvWHS1YRP70W/PIcrpQtuZMQI33M0G2GhdPTmMvQGu3HTSJE+Da37eHbCK8cTB+TR/K/w0ZYLsAu2wAQCP8UBifkGg3SebLjvAvG41w67asCpBS6NLHbUQFYAnUAB5TsOAczBGu3213NaK7jTOuYYgiGnQFXmIEnmh+TJLkptmmFsXHQr57ZKSR2G3pUmH6uwh1ALpnbYQdq95thrTXbp8OT+0eH9P8Tbz8b81XxWTWbZu6razbKzC86jAinuPoSpdM+Zl1ZhjEgyNgYr5jOosMQCrEEb7Cuv5LYPjEoIsga/Kd9p29ea7C9O2GvQijULatxtpbj71soegfr9g+91IzlhZtGW7gbfnxVjA5w2HS5cxKaywhQpkj/tRC/YS0BqPPYbAb0PzzF21w9wLGx++9I/J0kFQfLZDc/EL/h1FnCM93iW2Qe9F8vxVlED28KvjuJd24k+ntSRh86H7MoPY0XwmYM9k7wFWtm64BXyXM9eDce9feNE6bUj/AKRFTZFYsvhluarxlOHJ2jtv2pVbPYuaQdikfnV3H566WLSqRCpp+fml+o6p8ipq7Ll7qFZgEyNgBsPirQyi5iFDkFPeRvQrpHLrN1Ge65VixAhdX+zRc5LbLyuKgAQAQwE/nzWjBP7mG36DGI6Ntta0FipmdSkauOKo5d0dqaWu3HtqpXSx3B9du1DsXk7wdGMSTEeYj5qRcJmCL+5vISSP4wdu/Iq6SXAG/aJmyexJUTCzxP1doq9gem9a+KrlyokoT6cAUIZMyt8Lqlv8J29ea+HqPH2V/wDpyAOwQ/5U+UvYlQ9Ac4dmZrjJcD7yRMKSePsKiu5c7LduKH8pEdzHcn2o3geq2/eeJZjxBuBI/Kaq/wBvvZC+HYdtXbcmPeqLyP0RfjjymC2Z7j6dzt3Q17xmF8JFOsmZ8i7FY/m+aZGzPEsNrBEgdo/rQK2+M8Uq/hpbk7syg+3eg5uw4KqE7G3n8Uyr6P1qI4kD/wByjOb33WNb22MmQpk8d6D4THysuRqk9u1FTbEcENWXAlt4jeiV3wvDt6rmk6wRB3Jnv7Uk4LNrgkajBn+m1VP2gkyRxvvz+feuNxZ1560aXhLVgpsWYDETzvrnj4q1gLtn9pRQjahdeCeNRHm+1ZmMQ2vYkENMyexmfmmXLsxu61h9g5k6V1RHO4+raTS0+xlOw3edRchViLjR8nkik5AutyuxBM/nTBmmb3rq6lUHw7r8bHSONUbbjv32igF3p6/ct+KulS3mCsSC+5+jYyfbb9KaKvQvkfouXLDtp1DtIJ7ipukrBXMsKYB/fL9uagtXbxNpW8OWBAgsx2G0qF27Daeau5Piks42y1wwFdWlUdtRkQoETJO3FUaqicVfJqvUuBR7pmVYg7gkCZaJgx9z6UH/ALMTVJF2ByQocGY+mGIG5jf+QnYclLvX+DLGVug9/wB3fA/W2BXtep8G2+h//wAf/wC2BpKOuwPbypmDNoKqnJOkMdhJUaSSRuPt3mreQYL96GD3CmrYHQF3JgeXc8A+hDD1ir3/AKhwHJOnb+I2hH5tXy3nuB1ApdUn/D4Z/wD1o0Y+9S5eHxKElh5QCVIAEMxhjMnVuIiPis4/Ga6fBweGUwrBmMmJ8OFWf/uOfsK0jNOssNbYEKbjkbcAD55cCT2Uis867Q5hjsMt5Hs/u306PKCgIJhjOoyRvA27emWnZm9EH4NYYYdrpuXLQtsEYFriDzK3pq28p59zWk5hnuCtsdzdaZhRAMmZBcgN6+WTSx0z0BY+nxL4Ebg3DBgjsDpM/FNq4PCYW8EW3reVXcamLPwfN6QJj1rciq6BbY13lwsaroaPRTvvIBn7V5zDMPNeKlSoC6dxuZ3n4pE6p6w8LE4oaiSuLbyr/JbfQyj324+a7KVGNt4i7aYKSFIVttIncn235pHF8myH6zmasL6ggkgaePMY71YsXDbcs4geGu/v6fFZB/6h/Y711SCzfSPQERMHvEj86cck6rF4EvcUa0AW2zrqmOYmaFPs2aZB1Fmo1kH1296X8VfZ0cTRfO0Q251AkN27fel7NbwS25tsGOwBnuaKg2TlNdlHAI122V43k+1HEzc2l0IoLR33pbyq/dClRJYnzHjb5orgem7uLb+9W2EMk78VaUaeycZRfAHvvcJLkgsAdl5EescCvdnG+RdU777n1q6MgS2XGtpgglT9Y9/QULfBsTH0wYn0H+dZxi1ZGVp0gxk/UBsldJ8ofVHvxTHheqUW3bcqxm8SY33M7H2rOMMjyQOf9Np/Or2JxtxAFhYA1Rvt87xNBQ2OpNGi5Zndi81tfMYW5syxqJM/pRDD2FdJBE+DxHeeazbKM0fXbMADcapMCe/BpuyvP1TSV5FnuZAGo+UiOZpZKisZWHFQw5UnZU0wTz3NWbV1y8a3ALkcyNIWR+tLI/ELQ3iNbVwSAQF23Eid5j4Br7hvxPtu5PgqAJMgtuZ/5NtooU6HyQUxma3vIC0SJnSNt4g7elCcVirviEeK3lIA3iQ3PArsV1Lac+VDBEbkHnk7nmaD4/MEDMy6tTBZk8RPzsdvkUvJrLeYZntBdiQxBlzxG3f1oRjcZa0bxJUb8+b55qtcvKA0gam2nkgzJO8RK7fehGLxHxv+npFOoknIsYnFrGwkEipsblF64VdLLlWUEaVJH6d6DYi+SI/3/Sm7LABZtysnSJIeJ29KfgGNgXEZTD/8JdN5IkgqwZR/ilQp3HAmuxWDxVli1zD3ACu7Mnlg95HArzhcEVcsUtXFbYBmYMBBPlMeU7c7/wCdOVjP7Ni0Sv8AaSNoKrpveKkuIlkZ4On6hwCRB5iqUHToSkzK5rV3UW4U6SF5BgcGd9qtWc+uqY/eae5CmCACZ27VomDvW7yhkxmDbxBtax2E8N11cqz2nWeBJ3Gw3ir2fYLDhf3Zwpd9gLT7BTAh9RbeGPxFLLXCCoXuzJExOJALJbuBeTsdh3kx6H9aZMhe6MPeXEYe42jzKSBCqVYc6wykEkggH0IpkxbM4u2iLItErAElwwC7yvK7DaBwd96upi7zB1t4yzhbSgKVNjxmZVtj+7UjzTOn6gZU0qk30NggAchuvquBGtrbaFFzzNpIEkFTBBM/96+Lldw4rCtDbXrDR2jx0kn1GmmjDXmKKbmeXWDAHSuXohE7wy6Ggj+tfMt8IspbHYwlbhC27y20RwrHQQqWwWmA0AgjvHFNTNjFbs1V8EjHdFP2FYV+IuY4fL2VEtl776nA1OiqpdhqfQQT5gVCAjZCSdwK3dH3r8//AI/4ApisO5YuXR4kKNIVlIA0gE/X3mkStlz7+HWYjMbr2rivbYCSbd25ocb7aWY+G3oQQDxFbHa6aw2hZtKTpG/rsN6xX8FyRcunhiwgweYHPEjgxNb65IUSQYABjYcdvSs1sWOxez3D2MHaF1LFsMWALEGFG8kkAn4GwJIEjmgPVdhrmNwF6IU2HB9meGA39lNHusAzWrSqVUs8S/Cns0SNRDQQOSQOKEZ1hir4ME/Sjg+sidz770oWFentnO0bGh/URNrMhcUXCSbZOxZNKshbyj+KBAPYkHcTV7IX85g9j/SoOpEvDGDQSy3Csr5YULBJ3/5T8z+QN0Zn1b0PjWv4xgqG3cxN0qTAIF6/6hp21A7j15qDC/hrmC2mtg4eLgAbzNJCMCBxAJO/29q0fNM3tm8Ua2U8O8XDDxHNz96HExb0oNuJn7chc9wgx8toAWx5m8S3fdB5ZBm2UMxIkMRuw37VWRLFb3f/AH4EjqT8OMRbVLl6/hLWozoF0+KZ0/SjAF3MbKOYqthui30a013LgggABTAgR6gbtvO8DimzD5G6A+A9i07R57dkgqBsQCzl2BGx1OeaM4fILQui6dbOFKgliQAxkgDjsO3YU4HwLGdZdGDS3Oi49zSFGqQWPlTzKAxO+4P8JoCOkMSugEaluOseGVcgNJBO4BMAmJHH3D5mqOmJtOtrDLZlQ1y6Yu6ixAFvaA3Ee5qHNn14zDLqvlC+o3BrdFAs3Vhi2yyXUSO2rig3JNVwJhF8iv8A+n3TUDqAVwoDDc6mKidM9x9qrO9y2ksCFI5EwPMRDRxOk+23baXDCdSYY48W28U6j4YfQUSQzeZi0bRvO/apcRnuWHVa8dbqiAYk6pZ5jyaX2YcTx80JLtoySitukJ2BxapcOpBJkbdtJElp4AkbUHznOguIurIKhtjAmIH+v6U9ZPawSO/hXbqKwLBrgO4aWiPCMESPTkb0fy/B4QOXTFKtxXQkgWmb+8aWm4jNqgqYJjYeWaTJLoyxf7l/JjdnMQGDHUAYgkEA/BO3rU1/GWmU+fcgwNKnVxAMjj8q1a9l2EvXHbEYw3lZYUXFQMjq3l/u0AHLzAG/wBQXNencpQArbdydP8DbAtc3nSBsFH2rKURf0R/cv5FrLblsKC5HlnYBRJIMcHnjseakwmNt+HDcaD3b8vSO/wB68W7OXq3lS7qHDEONJABmFbaCTIIPxVMdPs6i6ovFVEA7FNiYX3PP+lbGxrS7Rbti3oaSe3HeBG3Pp3oPmLqpOndQ3pHMD7ipjYZCQxbYkbiPpO+0f7NeMNlbXWgQUG/mYAnk+Ube23v+ZUa2KpKRNgbhMQef1H2q1iVDK+51DTI5IAHt8/pXm5lwt6TDEjUGCtIEKCRtxsyn7iruT37DWX89kXT/AO8gYqEJBj94NWoFY22g80Mewr0AWtrtOo7wQNt4PH6VBcAG+kzzB5Hz6USzHHGV86MoOoaLKJ3Ybkk6uxAPr8UMxOM8Qk/rAB+4AArPYkolK5ifYU3ZbmI8JBpGygb/ABSdeUASD/v8qsWsSIG5rJDVSGyxZa7AYqg7aiqgduWaJ3/WiOHwoQwHDAbSpBH2I2oZmHVCeGLdqxChBEK2pm23klo35J3M8+vG35kOtudlC/rOmY3E79vmulRRNtjD5ACWYADkk7D79q8YHMLd3V4LlgpgntPse/zVRHBMSPv6CP8AUfnRHAYZXYKsgmZ9BxvA+457is6XIYtssLmKqACXa4SAEVNt+5Yroj21TR+5grNoBb2MSzd069LIpkDkAltxwCRuJHFC7FvCloNq47ISCYOmQCpnce/NEMLkVjWLlvDQ0RsI2gDt7KBPoBSOXotGPsW8qxWIa5cN2ybdr+HWwLT7wABzB542qTMbAe7YK3YIuoIS4ArQwY6oBkQNuxO201cxOSMlw6ADqYs+tVaCdIAWOAAD+dXcLg7b3FXwizBxBCxHH6UPqezKFcGn27wnYisk/HbDB3w7fy27n6tb9PitUFi2WnSs/ArM/wAa9KLYOwEFQogTLLMbdgCY9qiXlwLv4UWfOx2HJj1/eMK3O9X5myTqR8PibK2GKozEOYMOCzQJPImfuvtX6WvYBTB832dv8jTMWAMztNS2l8PWC+4idoPP6Uu51cYPhUc6riq+o8SfL27fVTJjMmVimpS255JPb3oD1xlTW0tX0t6hb1KVHI1FWkAe6R9xSDstZMhJIkiVbccjY7iiS5MhulmLsSIOq40RHdZjn2rNsD1tiLeJCjCsVEDckFtQ3AERABJmexppsZ/eust0W1Q6YKkb7+5E/wDisBNAbqS2li/cDMFXlRpI5MADseRAHfaNxXwZRcjZ70cwL10DYzsNUAf4eIke1Gbli886mmfv/v8A7V4xd57Fp7jkhEUsxgkhVEkwOdgaopsRx2D0wrp/AZO229Vzj8QjmEtsh9ZVgNu8MCZ32A2I+aPYTFeLaS4FZdahvMu41CdxEipdPqNvjb9aObFwFHNLZuSDat3Q0SLh3EdllGEd/wDYizgX02wGRbYUfQjeRQOACR6USxotBoJUE8DmdzJj+HsPzqhjbCgAdmkEe0c+sdqopJiSi0QjO7LAeG1pmJGldSsbo/i8Ma1kjad+9eXwdktr/Y0BmRqVdQn4kA7djUWU5Bbw5JtKV1R3JAj0B2H2q7fzS8oKKtpgSJZp1LuJC7CZA5mN+/FHXYH8EXhL2soPuRHbtEVVdrSyS1tAT3uHmRxqbmfT0qhnWceMrW2saREE6hyDvOmNhtudz3oXaUABQSI43PcbwfXfmpucV0J9CL5S/gb2w6qxXTbfknwyWHmgnhttoPFeDdwxuqGZLckE6lJG2qRPAkNEkigFg+FJF26ty4ZYspOvygAhnUgiABIjjmg2a4q8L0KupNoYkTBAmYG0Ga2UXwFeGMeF/g0hskwlwKRBDXwJUKdmESYnSJjk0Lx/R6iwGtX22t6yjaghIYSAAYkzE/7KgVBA1G6N48jsvPrpPFT2s4a2jKt25pYFfM7EEEBeGJB+kflNTcvktFL0GMPg1ZLbGw9xCzKNPm+tjB+IExG/6UUxvSNizcuraXSGcAatwohSdMCRJae4pQx+ItX31y1uCIAutGygCO/EjmdzTDk+X3LzqqYhjKjdrjEsyxyTudgu5qXK5HpJ8H27gYRWa4VOklYhCFCqdwsBhB3mfevGAyq25Wz4s3/C8SfDUFkG25VQIUsB7zUw6evXLNwG6ish2Lex0xuQI8oHYRFKN/KMzsnW9tnEHzrpuiBwFKyQv5VWMcuycnXRdz3pdirkecr/AAiQZLaexPHJB3jtQjG9LDRdNu1cV1C6PMzK51DVMr5SBP8AF2rzc6zvBm8VAxIcNMryCrbdue0VPiOsrj27llr95EuAh08pU6uRuCVHwRVF46Ey+CvlnRjOwGIlFKgLpE6nPZpYb88HtxFVcd0ReW4yo1vSD/OSRsOZQGft3olf/EF/DRfKTbUKtzR5gF4gkwCPiguJ6yusxJLE+vlH9FrOI0ZSfCLDZ/rIJQKZ8xUASPZQoAO/JO9T38YGC+GgJJkEgC5bbsQyxr/6hEdjQrD4Bzb8QLKzG3I+RRHA5nbtMT4OojuSaZWyTdDJlNzEYV1/esRdgHgvsr6T51MgkwfXbmKdilxgIt25KDS5AVrbEbgaANQEnnn4NZgOpQbi3jbkiANzAA4o1mH4i3CulE0N6gbmfc0V432w/VXSH5sCRwxPcD1M7hjwBE7gfapcCp1FXVQNX8J3A0iYnvNK3Q+Ju3Q9zFm7AUaAsiWk7H1o3lmm9cdD5CGBfT9Sj0JqUsVKi0HKUci6HuW3JcKbXbTJbtEz95+1Xcty65cGpNSsTM8AbR5ZJ0jadvU1E+TWVKzdvQ/0jUf9KF9Z9ZDLhZFtblwuTvqI2HvFHFPgOTW2MWJ6YxV1dL3WIDKw85G6HUp8sTuBsfSquddCXMWum+Q5HEnaD+vxU2Ezy66qTIDwdrskT6CN6LYclmkPcBjkntS1Ee20JB/CO1YKXSlslCunUz6R5iYCgx9Rn8/U0bx3Ul1bnhTb8SBAMeYgmdIie33otm9oXF0X38kgxMbqZHHuKEYnq7A4ZvOA5B2MSw+O9anLgFxitsAj8ScSkI6pK8kfzfB4G5/OqWK6nuYmVe6yFriudJIErpgbHghACO+/rVPr67hrjLicPsCIuKOFbkE+9KljFj139q55ZRdDZxZq2hAEMKd4ksAAdJ4k7em8Dc115QpabgEjiQCNo9ZHrv61nOYYO3dFsrdvIw584A/6Y3H/AIog2W67BR7ty5IiWYliO0mrRUZdiOTQwZvmlxFGnEBUa1sVUsZIjUrTBImR7jvX3Kutjdvi2ULo38KjeKQfDYkI15lCCFUnsOwqzhMT4T67bFWHBpJujRbZqGZ9UYSwrJbZda76C+nct5pn032G+4pXXr25dVSbNy2hf+LaZBHIJ283G24FKmMxJuMGcyfges18xGM8RQuttjtBiN6Kn8Bl8DNiephZxIVFjUup93YlTA8pdo7fNQXMQWvJZtsi6406APOzxCn+kxVy/kC4rCW1usQ6DyXR9S+zeq0v5Ziv2TFIb6M9u2RLohIZvVT7c7elWWMtrTRGTlF72mNec5fmFu4NFnRCANILqd/q1AxPb7CqdvIMTdUjEaY52lePUgma0/Juo7eJVVLBw4lLi/S0dm/lf2PMGs36zzbFYfMTaS2Gw7gQ3aR9Q9qOXVBlBLdlJ8hwL2i1u8yG2pN36iDBO6AzO0UuY3EpZdTaL3hrUn90308kmRG0ER8VpuWZYt9dVtVHrPNTDIb5bQzrpYREdhUJTfaKrx9pgv8AEXqZMULVuzpZFYHWkuSDbmPKIAG8ieQKRreV4y8UNjCYh0JGpjb0rp+TzUfXnTDZdcttZvXIuMw0gkIPKTAE7c/pTz+DttbWHun9rXEPc0FwCT4fl+kknc/lxTNxxyoyi29s95Jk+De41u/hcRbGifEYyk7SJQnSeeQO9RWui8tuXnRXuXVA20kgCe2uILD0puybBWbbuyKAxkE+xYt/Uk1j2f8A4mYrCZjcS24e0jQVYAhvUgxI/OhBqXQZRa4HDF/hBhm3t4q9bPo6q4/MCaFv+F+MtT4OIs3ByOzD7NQrBfjtc2F7DKfU22IP5EH+tP8A0xm7Y62mIsWnKSfKdIPlkGd/X0ppRSBv0BMqv4rC+XFgLbg8Qd+d4n17113NUKteTQUB23K3FiOFA/m96NYbMruEuBWwhKX73mLPLBmIEkGdoj8qP9VNeFk/sq2vE/xjyjb2pKS2HkQLmbpeUanRwSB5gtwfTPJ3525oTiumsLdEeBbDSN1ZrYOrfsSPShuY5Xjp1YhEQBgQbRiWad/bb+te0W8mhi+6EHmJ0nYGmyrsm07K+IymxbZkWxbBTu2q5E8cnn3qjluRK6ag5Esdjp5Bg9qkxGZsr3Ljkk3G352AOwn0E1Y6dVLtos8Trb2229PmirYpWyLHPYtslxSFY9oPIivl7AJsVQmR2kx8xVnoPMHunReQMoGzEb/enzD4yzbdUCASfSmyaBguxeyLpOzcTU9pwoEyZG/3ojk2T4eDdVNRUkQd+PmmnqXNBbw/lKz6Vm1jEYu60KdKk8LtQ/uM0o9Dpk+dotu/+0MLQJi2piQBzAFD8Pnlm3ea5h0Z7lzksYXavOXdAs51XDp+TvTNhstwlg6T52WKP4Mr7IXxuOdVKXFP+ALt+dH7rPiMMtrEWrSnb3G38oPFD8ZmrhtFkKogQRVTF4nxbjOCdVmDHaQKA6Pme5W+G8E2z5dW4gRA9KE5j+IeI1FLFncbcRv8+lL1zqzMMbiV0ofDRxMDaA0Hf4rQFsfvAFtxPJijFYvgSTy4dChZyzGYqWu3dK+x3U996Ysr6Hw1tbbO6uW9TJHzRDA9C3QHKvCuS2n1mveEyRQIuLMdwdx8U0nJ8GjCK20DepOm2xFm5YspoEwGIGk+9IGK/DfE4bd/Os/w8/lWt3s8RALIbdjA9QKJP4SENceYHBpMUM0nswK7ZdW0kFY9RFNHTmHNxTxtRvr29hbn7y2POBA9KWOmrrK+xHvvU4pxkaVUXc96dLQQVHPzxS1jcouWzvuKfLuHZj9Wx53oDjcclu7pYyDPNbyJtgjiA/7DdlR5OhjBNeMg6ee/fdFnynv6Uz2+oMOq6IlQ0gUDxPVF1C7WToY9x6VK5cD1HkeMtwuk+Hzo2/8ANGsXhUa0EZNv5o4NIXSOau51O0seZ7055fi2aZPHb1FFcj3oz5LOKynFlRqu4PEN5h/LqPI9Dvz3ptyrCLce5auXhcgA252YKfX1I9aNX7YK8ah2B/hNKeaYKy2IRtZs3geZgEVeybQ2ZbYhNNu5ABMkck+9THLrqvqZz7bmhXTuTHDXXZrmq2+4k9zTFmOeoQAomllHdoaL1TFm69rGeLZYlnQwZAkbdqm6b6Ss4G0RYUhn+uSTMcc0Pyuw9vGPc07P6f500rjkJgmCOxpPJa0kHxu1tkOEw91N2jzVnXUP4NXr957tu6ql2kqw2HwRWq4nH2oXzihWJzxjc02ROncmlWSekO3H2ZYPwIxkSbtkD/qP+VPHT/TN/BYW3ZS/DoWOpdgdTTxRTF9S3NMLpX7zWYfiF1Xi7d1At6FZZ8vzVX9UlnGWlsac7xWMXEWwLwfcapE76uRTHY6gNokXgXk8is7/AG5MUMJc8Qq8ANvyZ3rUMdYVLIJGwXv8VkKuNGf9TY/9ovFrNwKojylu49RQkZIxhr97Up3AXbYUKzzC2fF8sguSSZ71RvYh1TysdhAFNiuiWftDWcywxAtKg/L+pqit6zYJWeTq29//ABS0MyuqmwG/eN6iwuYOV8wkzzTxTQzd7L2X9Q4gtFtAATttR9hibhWW39qAXOoVtGFXir2G62AglayjYH+BlGEBjxrhLH1NN2W9OFQptXEPc0h2ursO5BYb+9Fm6ts2V1K259DVFBCZjTi7d43DvsKkw1mX1Ownv9qScR1w7W9VrdvShuA/br99XYlVn7RQlFUZeTfFjzhM0Av3AoLQdvSr2WZaxe67nT4n8NWMHh0VREAxuasXMWiKWkGKjklovT7CuRYS1ZXSoAFXcRmVm1LMVFZvf61SGKGCKAYjJ8Tjzq8QhfQGrRV7ZKXkrUdmsv1paI023BHyKo382U7A7msry/FYfDN+zXSxYtu2+1bBgsgwq2A6GSRsZmnnS+0HicpfcwQuXl21ESRwaFZtgMTcvaZAX1pls3goJJ4oBhPxDwzYk2iCWmJiuWpSZ0PGK2Dr3TKkFCxa4Rt7UuYzJLuFYEKxPtWlXrS3LupPLRNMo1jeGp4Qa5Eni+DJ72c3FWdJA96pY8C4ms81oPUmSoym2YBpFzHKGsbHdKm8k9hcVWgMiEjcfeqVy5pMGmCwy6NqF5lhyCCRtQ1JitOKslyrHlCCKeen+oFuDS2x9azoDf2qexcZTINTqmOpao17xJB3j/OlHPBau3VtOeeG9KsZL1CDbhtyKW8zx4uYsKy6R2NUTRpD30/lTohtXH1qD5D6D0onmeHVAoFB8FjmsIgPmU96MYgi4sqJPamm3JUjQSR9wd9dIEb0rdYBp/c/WDv8Udy/LrxfzbCrWI6b1Nq4NCCknYZ1JUK+FcmwWJhgOD60EtY3Fo8sQFcGPWmLMumHVzEkUPxOH1uNUjQNhVV5UuSUvC3VCbi8FiBeVGuHzieaqdQ5Jeezbc7hZUn705YzBK7hzMqIr1m2F1YMJb3MyaaXlUlSJx8Lg7F/AWLNq1aDoxuLuCKdLfVTX00uDERShmOKKaABLARRnp9GlS/8XatisbYFJuVID4zCK1zUiiQaHXssLAr5dRafirPU2IuWcS6KNjuKWsRjLgaTINZJJAdtk2Otm0dMg7dqH27zAQBUottcM/1oyoQAagJigOgXbw6aZbmoXtW4FdXVgl3LcnS6xCtxRS1kduYZuK6upHJrQK9l5L1myv7oamqBeo8SwI4HttXV1D8m/A1f20VwIEy7DY0gr1Fi7DkXA0N2bg/FdXUyinsyeWmMGUdcYWIv2JPqBRHCfiLhLVwMqkD0rq6ipMZeO3R4zDMsJmF3WgCH8iaO5XmN3DrpDa07Curqe9I53JqbQz9K4tcTdK3F2ppsdI4NH1rZUN6wK6uqb1wd3jeUdgzrhAlkFFgz2ofk+LupEzpNdXVk6RmrkX8ywtu8wI5qB+krdxocyvoa6urcjJLkX+tPw/0IGwq7DkCs4uvqlG5H6V9rq55KmNIpXcCV77V9wd+Nq6uoJ2tknplxcRp42qti8VrIr7XUEjSYdyjOnhUbdadcDf0kENsa6uq0WKGLWbGSI3r1ezO4I8s11dVpBjsr4vOGVZYRQXEZmpOoIDNfK6ila2SlJp6PNjEKTvbG9fbGJAcqFB9q6upZIdbAWadOs93xI8vMV6wF46pj6TtXV1ZegVsvdT5PrUXQN432pNxmUi4OINdXUozQJOWlfLH3ry+TsxkGurqoJR//2Q=="/>
          <p:cNvSpPr>
            <a:spLocks noChangeAspect="1" noChangeArrowheads="1"/>
          </p:cNvSpPr>
          <p:nvPr/>
        </p:nvSpPr>
        <p:spPr bwMode="auto">
          <a:xfrm>
            <a:off x="155575" y="-762000"/>
            <a:ext cx="2857500" cy="1600200"/>
          </a:xfrm>
          <a:prstGeom prst="rect">
            <a:avLst/>
          </a:prstGeom>
          <a:noFill/>
          <a:ln w="9525">
            <a:noFill/>
            <a:miter lim="800000"/>
            <a:headEnd/>
            <a:tailEnd/>
          </a:ln>
        </p:spPr>
        <p:txBody>
          <a:bodyPr/>
          <a:lstStyle/>
          <a:p>
            <a:endParaRPr lang="en-US">
              <a:latin typeface="Calibri" pitchFamily="34" charset="0"/>
            </a:endParaRPr>
          </a:p>
        </p:txBody>
      </p:sp>
      <p:sp>
        <p:nvSpPr>
          <p:cNvPr id="25609" name="AutoShape 2" descr="data:image/jpeg;base64,/9j/4AAQSkZJRgABAQAAAQABAAD/2wCEAAkGBhQSEBQUEhQWFRUVGBgWFxcWFRUWFxYXFxcYFhcYGhgXHCYeHh0lGRYXHy8gIycpLywsGB4xNTAqNSYrLCkBCQoKDgwOGg8PGikcHCQsKSksKSwsKSkpLCwpLCkpKSksKSkpKSkpLCwsKSksLCkpLCkpLCwpKSwsKSksLCksLP/AABEIAOsA1gMBIgACEQEDEQH/xAAbAAABBQEBAAAAAAAAAAAAAAACAAEEBQYDB//EAD0QAAIBAwMCBQIDBgQFBQEAAAECEQADEgQhMQVBBhMiUWEycRSBkQcjQlKhsWLB0fAkM0Ph8RY0U3KCFf/EABoBAAMBAQEBAAAAAAAAAAAAAAABAgMEBQb/xAAlEQACAgIBBAMAAwEAAAAAAAAAAQIRAyESEyIxQQQUUSNCYTL/2gAMAwEAAhEDEQA/AKqmmiZaUV9MeGNSinp4oAaTSk0UU0UANlSFPFKgBxSmnApRQA00pp4pRQNCpqelFSAgKeaVOBQAMU0UVI0ADTxSinoAGaQp4p6EAM0jTxSIqrAGKUU9KgQ1ulToKVACPNKiK70saABp4p4pRQA2NICjpRSsAacinxpzRYgQtLGnpUWMaKUUcUopDBipGn0uVu6wUnywpkcCWA3Ee1cYrTeDtSoS7bZCwc4mMBMjGBm6yeYCiaxzZOnGzbFDm6MxjTEUREGPbbv223mlFaraMn5Bpoo4pY0xAY0oo6UUABFLGjimNAA40iKcUooAGlFFTEU7AZRSpwN6VFiocjelFFSpWOhopooopwtAUCKeKKKegKAilFdIpsaQwIpAUcUsaLAGninilFAhoq/8K+HvOIaB6b6P3iFCgiRtPxVTotC91wiCSfyAHuT7V6N0Tp34e0qBiSCSTuASea4PmZEo8Ts+PF3yPM71uGYexI/QmgitH4r8PNadrqL+6YyY3wYkyD8E8Gs9FdePIpxTRhODjJ2DFOKcCnxrSyKAilFGRSilYUBFMRRxTEU7CgIpRR0xFAgCKaKOKRFMQIFKjUUqACZKQWjjeljUl0DFLGiilFAqBxpRRY0+NAUBFOFo4pRQOgIp6LGlFIQONOwo7luCQe3t94/ypkaCPv8Al9z8VMpJRsqMbaRsPD2iFtNuTux4k/5itFbgjt+W9ZvputBUQC3YwJ+eB/nFXFrXccARuSeI7Ykgn8ga8KbuVnrQjSLLGRBEg7EbEEHsZrzrxJ0T8Pehf+W/qT4Hdfy/0r0NLoPz9jP9qpvGGlD6Ykc22D/MTiw/Qg/lW3xsjhNL9Ms8OUbMBFPjXSzZLOqgElmAAHO5ihvWCjMpkFSVIPOxr2b3R59Vs5sKajApRTAACkVo4pRSA54Uoo6aKYmrAIpiKMimIoFQyimogKegVHSKaK6FaQFKyznFFjRRSxosKOcUQFGFpEUWFHPGnijpRRYUBFHYuqjozCVDAsPcAzz7Uoqd0fpLX7gUAQN3JIgDj9fis8rqDsvGrkg/EZU6hmUAZAMYIIyOzQR781QXdVF0LIWCBJBIyYbAAcnn4rWeLOnG3fBE4MoCtyJEyJ/Oayn4seaQi5vwRMKIHc8zG20feuSU/wCFOzeMf5GWml6feu6bIA5hoRbzlRhE5kKcVEjvHM1b6bw+ZtXT5Hli3bLr5Ra6zL9eL87wI+1QdOdUwGLrb2/6aicRA+uJ4+as7XT7rmBrL+SqCyFipOxJKSVJX7T9686SO1aQX/pVwt7NNMzwfKNkvZafMJ9RWIhCByd5qDqm1VlApW5cB0/mXrF45j6irLa1CyQ4EQGkMYirS70DWpvb1d47cEeZvHMZGZO5+J3qh13i7U6U46q1a1FszPljy7oXvKOArfKlR9+KXgNeyNpNTg6uoJgyo2yk8SG2kV361dLX3YiCcZ45xG/p2qd4Y0S6m4L6sDYksGg+uT9IBMggcg8EHmp/i7ohyN5IKwA44xjYMB/KRH6V6ccsXlW/RxOD4MyrLSxroRTY12nKc4pRRxSoA5400V1NDFA6AxpitdMaaKdiAFKugFKiwOhFMFp7LZCfaJ42ncCixrOM1JWhghafCiFPFVYwMKQWjilFFgBFPFFFKKVgAf8Afatx4fs+XaWNgRuSPqbuZdgD+hrD6hgFaSBt3ME7xsO/M1oOi9WUW0YIwnIbWs88TjIdoPIPYVw/Km3SOv46o1us0q3rRR4YN32EN/CfSSAf8prytVGm1HlFRk14K+4GJYMZPvJUxHuK2d7qD3HtG2Lqj98RNm2GYogH8R92PIqv6p4XuX+oC4GJwaxcyKgANbBjKBAH0mBJMdq44ulR0cbdkPwJ1f8AEWrnmQ1wX7lpPTAmFxBVfqjYyePig8Pay9cvFOobhwHtkqykFmxGJA29W+XbaSQaven9Dt6fUWGtq2wuZsLZEzctmcR9IJJ3Jk70VrRsTpclLY2cbk7yM1kGdpIU7fNIozvSuq3FfqbG7dJwcj15hGF0qCof0r6WAEDsKuOmo+q6ehukX8LTEoyKLlxwzQyuIwbAbMP0Irtr/CbKLo04OLobbW2IDY8jyrpBKwQCAZHaufhbRMVZV83G2VQZXDbcEKeVQ4/V+RH3o9CJvRLKWbS20EKqhVALE7DlvLG/M7k7ntV4lwEFWBggggi4ARG4Mz2rM9L1F5xcxsnFTsLjiyYlpaFBleOTVjZvXxmFtgMFnFbxyO4BgkEBhMwR/ep9lMyHUdELV64g3CsQO8jkf0IrhFWfXb2dwMUuI5WHFxcZKwARG36VXV7OKXKCZ5k1UqBIpooopRWtknMilFdIpEUWI5Ghiu0U2NMQAFKugpUrHRmLHWYQpOI3M4ru0bLPJiOO1WfSOoeYYJG4kLvltyftvWX0l/dmvBTJ9IPrgAwokncCRyTVhp9QVcYkKJA2BgA7TH5x9q+f+Nk6cq9FTNbFFFGrZIpG6mSGHDeozH50sa91O0KgIpRRxSimAGNEYFGFrrb6k2nt3WRlRikAsucbg7b7Ru3f6amc+MbKirdELqemcadruEhWAEj05FWP5cD9amprr66PQ+U7L5l3UZ4An/pXip4MAMFIHvVj0rp11+mvbILNd9ahgAHBZW3J3krLc8bVMe4+lsqv4i1bQDYFQomTIGZgwSOPf5FeXlyc2dsI8UQ+gau42k0d+67z5N1rpKyxYrZBJyHJJqz8R371gF/xNpLcAw9jNpgBiSGG0xG21crXVWW9bS7cNxbgJAS3iN2BkkQSIA/h9qldf6daGmZ9UxezbPnPmA/0NtsBuBPG81izQqelat3uXze1ClLdsEstsWyoEswYNkD9RMz8e1cvD/i6xq7lxLN29kqyBcRFy5EiFJImPYiRzUvpPTMbrIpKiAoKgqGRfNFuJ9lCjf2iNqyfhXpvlazWCycQt5kEDgSYE+0A1pVis0XVdbdtXFtXdd6ngDGxYGR2BxDSWIPsD9u1TfDOjYnO49255t5h5gZrYOGZyK2yAPpx4ofFOhsW2XPJnclLLFFc22tr5kyY5J9jufzqH0fXYIUZ/Vc819wJBgliDyDLZADuDS9A3RC0mlv3tH1O2QxuXLYVAxMlsTbgMT3KAx/iqZ0joWoRNaGVkN9gyGRwV0wc7HYjF9virGzaSypZ7jnIkDAt6sCSVARZcjuQDH9abpXXrNwiDeViQAGuXd5UH05KAWiCF3kdjUFNnC50W7d0tkmTdQlXDbEC6xaCSe2Sj7VE1vhq9aR3uABVjcGQZYLHHzVhZDroXzPmMbbjzAj8gQjeZA22AMe9duuaRfJuEIFhreLbnIGCeSYhmI/KujFmkmoGE8cXcjKY0orqRTFK9Q4gIpiKPGljQByilFdcaErSsAVWlXJtaFu4EN9GUhSRzETFKpc0nQUefXQyP5ZHqXEXMCCrAkHjYT6a7X+poIIyZTB7AzMMoYTCxIBA7b1BtITkwcl3YZM5OQkNMkfc71x1lq4BwQQcN8tyvABPv7fevBjVnZGGy713j2/dtWLasqeQuKlR6mHIynY8e3sdq1vh7qp1FnMj1A4kwQCQAZ/rXl1iwHeNlf1zJCj0iYBaN4Ee+9bfwb1Iny7QxxKMzDaRBMn075EwIPYT3rtw5OMqsjKt6NdTgVHu6oi+lsKDKF2MwVAbEHfnmufU+om0yKqZFpO7BBAgHeDJlht967+fsxomYVD6ofSvaTG/G+39qk63UC0jO0wOwgkn2APfn9KLrOltjR27zi7Fwrgy4YS/05EMSAe0gSR2rLNkSjTKhHuNR4etB9NaDrZICCN/W2BxBbYd1nY1lv2kdNuA2TaXzMshcuLizm4eFPdUxmFEL+gNS+m3Xfp1xk8weX6FYi35T+qLkQpuQJPffYzzWJ1jrcKqGWcgVElpMFiBPsu8j32rz1VnW2afw50lnNvEXFNjDM2ipVXLE3BjkACUxBxBkia2njC017p+qtW1Zne0yoArbkkGBtWX/Z1ZYC8tw3GLOoBtgkWwFYS7MfTM/wBKLxP4z0ukvGw9zUMw3Y5nEfAycSfttRLyVE1ektFbmTAgYgfQ/MvI4/xVGtdFsi5cezbdWe4WckXCHMH1KJOxLfHBqov9QsLpDrGu3mtEDEI7yWJgAQRvIMg8R32Jq/C/inTdQum0FvJcgsJu3GlRuYJfGYHBA2EzSGavxFonv3dMVtuQl1mclGEK1sCRI33HA9qrdH0Rhibln122JRixWM5tyAV9W28bVnPEfizTabVeT5F24VjMm5cWQfYGZBJ52ntWx8P37Tw1i2xV0tuxyxKy1yJDtM7EECeKE6BofxNaX8PdGflvew09tyDALEAJOOwLTJEk/wBqLwf4Nu2E1BvqB5iqERQSQwJbOcfSRtG44+1cOtdGtM+p1Ny86gXj+7XAna+UyUNJmIO1QvDPULV3VNp7piLjotxU00bE4qwFknI4nee1TdA2ja9H0TKjK4feWj+Ag7QZEzIJ57zTdc0jLauElyCFIDO5xh1B5Y5T9tqg6LqCjUjT+UoZQWDqoW4RioBDKIIILTsI99xVf4r6m9jUJZAV/NUGcIYyxUgCSNiVOUgc94pqSTTIn4IZFNFVWu8UWkjA5CSCN/6QCOajp4r4lVExySCBNel9nGvZxOi8ilFRdL1dLjFQrCASSQIXH+YgmD8RUkX1KK+QwaAG/wDsYG3M71qssGrsErHiuWo1CWxNxlQcSxAH6muR64ly+6IjwMEVgoCsQMWORbjKI/OoXiXrPkIGHltJEpcVmUg8OCo/h9vmkskWrspwZH0PiRLlxy4CIpZUaQZ+mZPG5EiO1KsTb1Ze8zKyrlLSkoBuBiBEgD2NKuL7NaoviOylGMCRIHcnbYBl+/cVpeji5dUW0kmS7GASD9OebfTuZOO5qu6pfQXHFu2j57kgLmN2kbj4MirLoXUtJaRhftM2QAEpbGA3J3JIPA9q8+L9mkSZqfD+puC2XzKCQhRBDeYIchjv6oWNu9WHSfD97TWmbD1FlUKUBIWCqy0/zen5yBrk/iHppvJct+cq21xC/h7Uhd4hpkxK101njDpzoE/4gAMrb2bRBKNkJBaPgHtXQm07Rpxi/JYdN6fqb9zJbaIfUi3CckxDSwhT3KxPbeKkdU8MatVRvTcwZDjaQl8gT6oYgQVMH2qh013S9Qurb0a37TW0YkjyUUpI25PDNO0Vb6X9m92Ia4wAgDcZbyT9Kt8Vp1JfoKESTY6Hd1BuWr1pkXeCyr6SAYg5HfjeBxVj1Pp11NJ5Hli8jyrraCIxWBBYnfZoM/lFZu54FfIpF0EgkZXAABsBuwFdrv7P3BYw3tib4iRwwIGx27mlKTl5Y0kvBKtWtUuhXTEC2qG3bGd60rNbGUj1IFAkKTEkysRBqos9OthPWdLadAMS+oF03GY4tng5j0ou4A5I3otd4GZUJuA4rLtNwkQAZB9X249xVnY/ZpaY5ILWBAKk5ExsZAjcwYg1KQ7Yug621pCwXVadVLeYwTzXOUR6chECYAINR+u2emanNvxFs3nIOdy0zfeQqBogkRMUZ8DepQbSKC53xRo2MGAJ3j3q103gVVIJZDA7W1Tn5k+3tToLKLT29IqJafXWxbtBvLRLbLjcLB1eDb7FRsZ9qHp+n0NlljWIEyYsBpypIbIPi/lek8D22IrW2fBOn5bKfhlHcEbFdjP9DXPofRrF1Cjz+7d0UebbIYFplRHtz7kk96l0FsxbdJ0bNm2tsmGZp8pspyDDc2v5gO/vWn6b1Tp9ps11cNhhIBgDIuVg28SMiTx3Iq31vgqzEJK8jeDzwOAPyqDp/C1trSj0bqNvKtEcQf4p5o0NlFbsWsg3n6SCwf1LqBuHyEeoAbA9qC5oUW8blm7pWlw3/P8ALLFLjOjsJALH0yJgyRFa634H02P0BTBEiCN/UfrX3352/pUB/Ami87yijZOpuA4/OJHpgcDiO9KkBBdr1vUXrtny7rsvlrd/EWN0OG6pl6SCo7bxU2/0RtXYtefq1FxVIBm2XVnHrYldmkAbR2rjrP2XaeJQwT8QOPhx/QVT2PAFsqxKpIZx6tRdU7MQNlJAHFOkOyNd8DMMgbIeGZQw1AVGXE4v5YtxsWB5/gjvXTS/s0tm36tWqTys25Efn/uamWv2cMFGIZuNi5iPhjd3H3AqHo/Aius4Wh6mBy1F5W2Yj+GY+wNHFGbimSNF0yxZDCbzFzAZ/wANKt9UAIxkkJAn3PtUMdD06HzC95WdhbTI6YFrgPK8jISvJ9qjaHW9SsjyLdtUt2mYKWs+YdmO+RUlj895pa7rfVVTIupxJP8A7RfT7EE2+ZHx96q3QJJejknQtPcF4WzeBRBdWb1vdjv/AAKQoEDbb3qk8R9S0rXHQjUO9vEKyXbIUqLahQxwG8SODsB3qr6n1W6EOTHJjg0AKP6j2H5VTG8yM1uABywNyRPYyPvWfJk6ZYaQ22yyR2GxUC5hAAhpJU5GY+29Kqu00tPG0CTI533+9KpFRsk8NqFJd2BLHEgCQhMosyBJWSZFXng7ouk/FNYvW2a8C5k54OsAgwu87TJ2g/NSFFvP022C7AsGRGGKhVZfqy4AIPPIIrpotU9q4biLbLkuub5l8GjFIQgbYj371zrIr2y7ijTdR8O6e3d0qC0f3t11b95e2CWnf+FoHA/Su93w/oc/Ka2pcgHA3bpMNOJMvtJEAHkxVDc69qSbV1sYUuLT+WcSSuD75GTEiDEVWXrhuXhqGM3ZVg4IG6xiQAcdoEH4FaddRF1ILyXXhrTadOp3hpUVVt22tNiXJa5khfdmEKJCgTvDHgVt9FdzGXIO4gyCJIBBDsCDE7V5hpNW1gEW38vI7x3MRye8e1aDw9rr+BdroSygMsyrsAAPTAA9hJmJEbmiOZSY4zUvCLjqniO2mqNnm4iAhQZzNzHBZkBd+cu29Bq+vixp717UQEtuVlDORnEASeZgb7id1A5yF/xPc8x/KIVWZd8UDMq7LLTMsNzO3xUfW67zLYTzDbTIvHodZJLkCY2zOX5e1bNs1ir8nTxV4ud/TkbVk7LjJzY5RLr2OIgTAH6Ct6J4g1lslrBc27QBuKcnt45YgMN4JJ2Ig9+K0vS/C1tbNq9cZiqubiWyFxaQ8vcDDckMTPwtUT6FFkLkFJn6yJ22LAEAncx9zWcskYaZE2os246+jLauH0yS5GzbIlwlQwKqWhZIn2995NjxFZI2cGSVBA2Zlkso9W8bbjuQATXn+m0xt2vLQ425JxBMSYM+/b/SgudLUmSJPuS0e8R996z+zEjqx/C98Z9Xu3H8lMlSAQPpFzYMWJIEiWiO2/vWO1GmKDIAbCRDDaO+3sN6t9VpPN8sXDn5Qxt5EnAf4Z44H6UrmgUkkgSfjmKX2YkvKvw0/g3xuTaVNRmSJKXMSckXYhiSPUDtPf8Avo+l9YtvYV1YOEEHE75JIZIYiDIOxivOLiFmRiSWtxiT/DG4jt2H6CpCdRvKuIuvjMkZNBJ3kiYnb+lP7EQWZG78Q9SuJZJ04liSuUfQv83J7yAdxNefdR0t1LhyuBrhxcFbhLiVZiC0iCCuMenc/NctQme7gtClRJJOJJJWZG0kmPmuKdOtwVwhTswUQSuwO4+/9vahZ43RXViafw348drLC64ulCkEbuylhkCwkNCFj2b0nZq7v4vU4DS3VdnvS6mQVtMHc8nkBY45j32rRozqdP5drAaqzg4YoIv2sxg4RY/eAgA7bOpHFwVE1NovbKlLNq66qpuWzcBDKDi308iSAd9iZ4FdNr0axVmm8O+KhqL+kxJabd5WLMCwa2EOfYy0QQRtj2mpz67yUcsLpB1BtkqrMFzuBZMSYAJb7Cspoy+nuC7Z8uVEFQZDqYLKWbdSTJBUADaZ3nv1G8WI1VhyUa5hcRsVuWWuSzK4XkyAyuN5GxipbCXabLTXgQwljvBkNtB2+I7A/FU/ibxAtm06q6m5EQTICggtmQCF9Jjf3+KoD1DULifNuAEZqM+xGzbfSSGkCqm7pFbnc7zMgmeSSvMyf1rB54p0zN5EvRkPFWlKoLjZHzbl0kSPSwdlXfuCCCZ34rPXtHioYmVLRKgbMORPM8H5r0fWdIF215ZYhQSw33BY5EzzyxqFa8MKqwAjLlkS4Yk8ekkGI2O8TvTWeDJ5x/DF6FTGwb/8Qs9wSSd+aVbEeHlAE27fA3W46iQIJAAPMSd+ewpU+rH9FyReMd/9f+9E/pgxMkCAAee/PHzSu3gASe+44PePj2qs0njVtNqNQVsm5+6W2EJ2IkM7YgEiUJ37QPeuTHic5f4Zwjboa71V9BpxawDhXzshgzITdloeCJAhhE77Vs7Phm4+o9NtbdgqmNtbqi5l6A85AhAvqJXfgAGqTqul0d06cq17D0uS6Pi9u0C823xAJ537yABVD4M8W6pdQCbpuDzTC3GbEZm4N1Hu0QPeu/jyXizZRpbLPQawvq7mmRJuJdBTzlIFoWnAY3cT6iyk7AGQ4qy1vVR5x02pL3AEVwUdQguHmEIHp+oAESKxnXNOb34vUm42UZrMnc33RVDQIAS0o396uOh+F79y/ZtyGQKrXbrKSUBk3Aue5JMD5jYjebUY14NFa8FhY06KGcgAXGJX04sQvpBMr9xwNxVtpuoWdDbt6i4uQvOLS5BIVILF423OMD3qF1bwu9s5XdQbo7+nGNwFtqAxj0gD2j5oOp9YuXsQQAE4A2XsBIM8AR+ZrLJkimJ5FDTJWo8TveVjAUDLL1DZBJVgDvBVhsJiqrT9QFySvIMGA33H1CZjn2p9RqWuLeXZUvY5KiqijCIxAG09/ea46i9ca41wxLRIAAXaYgHjmuXI4SV+zlyTjIknUAHcj9RP6UVi+W8wwMLYBLZAc/MxwR/X2qo1NgXDLDj+Ukf2NdLVpRba2kotwqXAzhmXhj6uaiMcdbIi4+y1F2eO/tBpmuj2qBbtFRAgCZjc/wBzNP5rD2O/t7is+CFyJYf2AqBe6gxukAJiqhlZjOTbzbPZSTADGBzyTXTzzB4E1wGm+mAvp3G07yD3PuJHtWuNQTuRWKcU7kWNi5kN2QlUBuBA7KlwgHHMLExtzseaT3QB6htxJ2E+xY7DjvUQBxlDCWMucd2I3lj3PzXS3q7gBAMSMSCAQwBmGUiG333FKShf+DlOLekddRcOZUXjYuIhKw2N1DcbyjG/DBh6T9UAjcCtF0zTNe0w0l4n8RYVSlx0gPAMoSd9oCGYP0ntWNXQevzIXLbfYbAyB7cgdu1Sbd57bK6PiyMXUoFX1NAacQA0gb5SDv710RyQitGkc6XokXpkqwCsCVYGJDDtxQW7pBlTDcSo9uDMfJ/U+9Ne1xuXA94ljkWZlCKxLKFJ4jsDEc/erboF63c/4PVBPOK5WL6qqjU2xMMPZxwycmtYyUlo3hkjMDpHU1S2LGrJbT8Jdk56UmIkmZt7Dc/TxxUHxXpTogrX8jbLqPMSPUpBiN4Jjcg/eu2v0QsOUuW2PswLsGHuuJEg+35VQeKdQLmh/DIGPlMrojpdyVSGBVGYbD1ExMCNopyxxk7YSgpOyTpfM/G6y07r+4xgTGwYAOoOxyDZfY1ZhifpGR4gbkme2NBZ0SKTcCw7KgYw38KgAckAAAAflQvq00ul8rJLzXhCXrfoey1zLE77kncwCN47VjL4/KWvBDxki7ZZGKupBEbHJTvuNiJpUK+betWysXjZVbD+UoNxWTKPMSdpXv8AFKsZYJJ0jNppkHwEvnXbty7i6W7bO1okK/m5AqreyxIHEkRzNPf0C6jW39Tp2ZLVxUDZqASzBWdFMAKFwQEfMTvUvR+HrmksBmTUXTfIdvKXZiW9JGBykhpIaOfg11a9DBA7q0qqhnORJMRz7kAzv2rqjKL/AOTuap21RbanpCJobZt2zaxwwxv3FJJVRDAOAdhtyKwpuLY1KW7WWTS94K0uyswIUNcaDxlsa23XrKWbSWFdyMrhPq2m0/lLAbcCVfg7xVVoPA9y/eOpzVFZVRQ2Re5iAfMkcAHYe9VjXHTZM3e0cb3R7NxjZtWVJuMBiMhkQSwD4NBiTP51utHo101kW0Mu25aT6mjnfeANgKjdG6WmjW4115uRvzCqfpVZEye9V+v17sC7DF3kBR/Cs7Db3ApTlwVkuXFWyJ1rXm42KmFGw9Jie5/P3qqCfnUh7Rjj4k/3pmMDbf8ApXBKVuzz5vk7ZxZfcf5Vy2+akLfnn+80xdfY/lG/61BNHNR9/wBKfGlAPE0wI+fyFMY/A96cr7/6U67neZ/Wkg+T9tqQUALW+w/sadU3/wBK6YnsaAoR359poHSBa2f0+QaFbZFELfHf8yN6ILvEA/796AoY2z2PHaKFrXvP6UIXuCRHO00zH7/eKaE0CUjv/eaDU2Ue15bsUE527gHqsXRw6x2/mHtvyKKT7Gu+lCn6wxXbZSoJ+JIMdt60g+L0KOnouuidWGuVtJrgF1dredv3giRdt9jI5HBBmqnqPT/JuMjKygfxBRgVbcRtG/8A2qJ1fTG6iPb/AHWo08NZZNpAJJQvPMAEEx6p2gmo+p8fLfsLm9wXMgbq+WuGSDhcSMQzKv2GXxHeu7wd8cirZOsaq0OJIHOImJ52jbaai6m3pLulFlnt+emozfy4V4LhGlogDDiP8qn9A8PJrLHnWm07sdrilGUhx2YwSJ7EyOd6oLWFjV3DfS3bcNvbuy0R5WJyMrH7toM7hjFUtFNp7PSuhdPWwLi6c/hQXJLuDcL4+mZbaGiRB7NSrM63xGPwlsP5WBuMyZfT9IJAiZ+uZ+TTVKxNf2HKSfon/sz8VXNRgLzInloy7EpItsqqrZTLTJO+0ceqrPxlprbakPFtiApYyMldDKEEbgwRvP8AasP4N/C6hmtmW8xtVcVXKGDi7JsdwcIMjuKtvDnRRcum2j3SiArcuZIbZgwMCFmWjaDsCa54YVGTkvH4U5WW3R+kC+Rkg8q3KicXZpJYqGIJxkknetG2ph1RYB5Y8KqjsPyER2oNXqFsWwqcxFtfYe/2+e5qgv6kW13PqYljO/Pt8CtnPjtibpWWnWesoGOIzYREiRtxIPO9ZS9rGdiSBlvPvPxG35UF3WDfkn52/wA+K4oW7GD94PzXFObkcM5uTOzAkb8f1/SmxEdqYZDn/I96TXNuY+w/0rIFH2cbjew+1JQe/wDbtRTvJM+43pK0dgZ77bVSM2gA0nt79jXReeQffYD8qNbu3HHfb2pywHIJ/rv9jQNIGJ7bn7/lXHS9QW5BSYOQDQQGx2YCfkiq3xH4gGmFvBd3kH/CBHb33ptH19fwubKwW2AAVBKkH0oscKfSSSfqieRW0MDlByNYwtFzuTAX54E0164EUs5xCgkmeAOeKpuj9fJCW7gUe9zKJLGZH9BBkDtV0fD/AOMdbRvC3b9Yu7AscwoUCCN599txR0Jc+LDhTSI2j6jbvJkkkAlTtBHG+/3rszgGJI9//EVP1ng1OnlEtk3FuepXO7MRCkNBgEdo7VKv+CtWAGBtsrSRaDS8QIjhT+s70ultpehcNspV3A/3+UU93b3B+3f4pwAO/wCWwP6U7n3j+3M+1YmbRx86R3/39qOzpiwJVWIUeo4sQO+/ttUa14Z15vvqMH/CwdydiMdoSZiR9UVo/DnTtVcYNp7iLbDQ4dtmIWB6QCTsxHtt78b9KVpFRx92ymxEcfmI/sapuvdFW9LA4XIHqAENHGYA/rWm6p0q5p2KXMSwAIK5QVPBE/Yjeqq+youTkqg7qoJG8AxvwexpY+UZUvJNNPRnejdQv9OdNQj23lmt3bQZjOJ+i5tAmJUiSK9VuJp+qaZb9kjLgFlVijDfyrgIO07/ANR7VTDS2DYKXLAuIwUtcukWlCgbXVCmQ8NOUyawXSetX+k6osPVbYSVBlL1qfqB4yG+44I9q9Fo7VHiai/YdGKNbKleVxG0/wAUBeCBse4inrR6LwkNVq72o/FFUuqtwWVgtb8wAgMzenYhxC+9NUWzSkZzp/SWv6pWtqBdhh5mK+lSIeeBGJI4/ijvXoVuzZ0WmMlbdq2JZiAu55JjuSQKDoXSF09sgbsfVcaSeNyAf5R/U71lfFvVH1Gp0umTaw/mXLrRJ8qz62YSDBi2SPypMCz1OuDzdkQQCsbjgxBqg1t3IkzJ3nfYT7TVX4b8U6h9Uh80W1CnNGt5AIZlcRsWxYAE7yq+5riNW6C4L+I8ojdYIa230MIO+2//AIrPLik1fojJCeTUdljnipMZRJAXcnbiPmulnXAoNiCf4WAUiDiVI9/tVH1DT3Lw8jTx5jDIqz4NcSVGFs8FiXG0jg0PQjda2+ov3D+8uC0qHYt5aepxHAUBU25JNc/R7bZgsMuLVbLzUakqhIWQBMe4+570zEncBgP8QxP6D/e1TPDjAvclVMWyQrDIGPqGJG8g1L8QdPAyvWkVVVMnVZDfLeWR2Agx7Vgty4o1fx2/j9Re2UheOSdh2gcb8/ajtgFQVYMGGSkAjb7NFVeS6thZW49oEMzuEY8KfLT0jYM8D7A1M1d06a3b85lLYAEo4eCAJ9MAid47V09GVeDmWPtskMSDCqSTJ9PYAZMSfgCidedh/Wtn4UvaLUIl2zggEBWuLlcLsIIcvCzBAxWYrOdf6jprmocWEKMjFLuIxtlgYJVSZEbg8A7UTwNKxvHxjZhv2gJ+7skkbMw/LEGqvoeo/dX7N1ys2WKggwpXFlMTvsWjad5q78cEHTL8XUPG/Dg7/p+lZ3omgW7qPJZWOXdWhvSkkbgzO21dPx32GuN9pHC3FC5zsYWNzuIx/wB+1el9C17XNV5EW0xycu52VotRMbGI2HPNQej/ALO7d5bzrcujymX0sVKtuZGWxUggb1zV3tahijR5qu4IG4xNsEbyDJMzW0q57C+5Ub3V63G1bVwctJdLkbYujtsVJPKsQCO0itD0t7q2zcacjmwEAqoJLDeQJHBG/ArzVdTdFkhhK3w3qMgt6VDBY2AmN+8VpOg9V1JBa5qIsW7HmvNpWYchl3iPpJ25FZx3KRo+N0ig1uIe5G4DvEbbZH3qFrLgtxkDJZUAPOTSByOPmoPinqKW1cBSodoVTiSEcgsAA2WykgEjtXPUaFle0lyAqi1cD20ytAsAVluCvMnKQT8Vy9Fp2/BhDDye/wBPUOvdfu6XSJ5eKttaCkA/QhziNiG9MAdjWVteKFs+WbNu4wNxi2IYqi3FUpkAZgbjen1vUr12wtr6/VcuPiFHmQxuHftsDEc7DtWz0/UhbtoUUJaCqrBAMRlBWR3GJAkzzXoeEqN3HuM/4y1A/EBCoyQAq23DqhA7nZw361VdP6bc1LQLDPb9Ss/AVlClSrAid5HpBqy8YaZDq7JkLauonYAKobEj7EEEfetF0fqVyHRiS1slFmB9KXGHG0elY+9cbjc3Jk48fKTb8I8r03hTTXy6fi7zOJBQ28grDYgmZ+JIn4outag3tMoupg5tB12U4sg8q5H8pZQJB2MA9q03jaxcbWae/orZuXrlpluhVyVyrqilhxsWk8H3968o1euu29czl2yDQCU+pV9IlAIMqI71s1y2jSnFtHtHRvDl17ag3VQIuK3LbQXQkuoePVIy44/OlVJ+zbqSHziLzW0hIJX0zvA37gCPypUOSLUbRptV1dblsjdF3yBO5C77xwO/5Vh9Rda5pNXeGoZMWC2XD+rDI/uSin07SexgferDxJ4q1CWWxdd4UzatH0sIYbpwQaw17UNLCdne2WHuTYy/uZpwXpjcdWWvQup2LemuNcXN2uFMku/vc9yC1tgBjBO8kelu5FXfg/o1rU6i0zFyost6WhDcV2NsybbkYyH22PeK87xB1aGAJwmAFHadlgV7j0zSoUt+hRiqgYqE2UjEHECYk8+9PM3xqysFSkZTqOgXQ9TwsehWAW2YW4Ve5b9KnOTIuBMdhvHtVTprzuTb8zI6eLbByihWK5PBYgx5mW3wK2On6vcxX6CeJNq0zbTHqKzt966r1q7jPokkyfJsyfv6N65+FpWypyabSMr/AP1vwdy1fePLDhLhRlc4MpU7KZO8fpXWx45XU2tWj2zbcrCNbhgQttjcyB/mTbGpfjLqDXNBfVwhE2+LdtT/AM1O6qDWa8IOUuWiux/EJ2B/mHf42pPFFLkvJljbUeCeios9UtA+lnS4zAILaBWZWIwkg+0GO0irXxJ1S9pGTTMbgyUFzdUFmzPpBy2gDmO9ehp1Rp+m1tEf8PY2gbfwdqK91u6fqwaB/FatNHeN1rqhNx0ZdIw3VOo3dRa0J8xmBTEYuJ81LhQgL8wpjuAam9T0uWqvsAQxdiylcSDkfgdyf0rTt1m57Wuf/gsfr9FI3fM+tUPP/Ttg/qFmoyyc1QpYUzz3xLpXOlY47SGLD1AQeGIPpMk7HeO1TvBXQlsva1N4hZVrylyAhUt5fpMElgPVA4jf2rY3ul2n9LW0IyAjERzSu9Fs+XhgMG+pQWCmNxsDHJJqV2qkOONRWiNb8TW9LcbErdtahXum2rhfLc34waAYIAB3jmsza/eXC05Y2dQ4gzwbO07bxP6VqV0qtdFxpL24xYsxYSSTvO/Heous6Xb1Bm8GcgEAm5c2y5j1bTVNuTTZPT7kzl446rbsjRWncKF04YCCRDMYOw2kKNvmrzpWpR9CocjyzoizuTINpNRLL+aMVIPvUaz1B7UKjQAqDcBtgNh6ga6W2KnJSQWueYdyQWJAOx2xI5T6fikvbL6SUnI8/wBH1HT3NTbxZQfNVlxUDy1V8wAzKIAG0CrH/wBYG/ZuFLmDobUFiFAIu3G7mCpDgEfNa+91W60EtB/whV9v5QK5nVv/ADt2GzEbbbc0J0KOPXkqz4pTUaXU3LVpdP5arbYDFgCZLsuMBfqYDmeas/CnirTXC9q++JcAXFdcB6QBKEFpOIWQQPcVX6/SpcYXLih2Q+ktvGJBGx2P2NWXhv8Ae3r9x93e2uR4yxBgkDYke9WpuiuKRS+Juo/8NZS4wztEWAyw2a3LYa24Ht6eO1W2ktalNNcL3LjTatm2qucsWzAJdd5gHaRtMmolrqVxvqaclFs7D6ArkCY2/Klpx5arhI3VTJLSuYEHKZEE88TUeTbHFKToht1ltBqHV2Zn/D2lDliwtpcZTdKLEkhYj2g+1eeJcUXA0GVmDvPp4Ijfcg16NqdW56liWJFqyDbnfA4rJBO87n9asvx1z+dvyYjuKqDrRE9vZhtO9u3prmWZtPeVgbYCksVuY7kTGMyPtSraaHqd1SxDmXgtO+RGwJnuBtNNWLjGzRTdH//Z"/>
          <p:cNvSpPr>
            <a:spLocks noChangeAspect="1" noChangeArrowheads="1"/>
          </p:cNvSpPr>
          <p:nvPr/>
        </p:nvSpPr>
        <p:spPr bwMode="auto">
          <a:xfrm>
            <a:off x="155575" y="-1074738"/>
            <a:ext cx="2038350" cy="2238376"/>
          </a:xfrm>
          <a:prstGeom prst="rect">
            <a:avLst/>
          </a:prstGeom>
          <a:noFill/>
          <a:ln w="9525">
            <a:noFill/>
            <a:miter lim="800000"/>
            <a:headEnd/>
            <a:tailEnd/>
          </a:ln>
        </p:spPr>
        <p:txBody>
          <a:bodyPr/>
          <a:lstStyle/>
          <a:p>
            <a:endParaRPr lang="en-US">
              <a:latin typeface="Calibri" pitchFamily="34" charset="0"/>
            </a:endParaRPr>
          </a:p>
        </p:txBody>
      </p:sp>
      <p:pic>
        <p:nvPicPr>
          <p:cNvPr id="25610" name="Picture 6" descr="http://t0.gstatic.com/images?q=tbn:ANd9GcQOIlp1Zi1oIio2Blc68KmqB8lXu65RdeJwBJFMFp-B1qiwC3zMwA"/>
          <p:cNvPicPr>
            <a:picLocks noChangeAspect="1" noChangeArrowheads="1"/>
          </p:cNvPicPr>
          <p:nvPr/>
        </p:nvPicPr>
        <p:blipFill>
          <a:blip r:embed="rId2"/>
          <a:srcRect/>
          <a:stretch>
            <a:fillRect/>
          </a:stretch>
        </p:blipFill>
        <p:spPr bwMode="auto">
          <a:xfrm>
            <a:off x="250825" y="188913"/>
            <a:ext cx="2130425" cy="3311525"/>
          </a:xfrm>
          <a:prstGeom prst="rect">
            <a:avLst/>
          </a:prstGeom>
          <a:noFill/>
          <a:ln w="9525">
            <a:noFill/>
            <a:miter lim="800000"/>
            <a:headEnd/>
            <a:tailEnd/>
          </a:ln>
        </p:spPr>
      </p:pic>
      <p:pic>
        <p:nvPicPr>
          <p:cNvPr id="25611" name="Picture 8" descr="Get Lost in a Museum"/>
          <p:cNvPicPr>
            <a:picLocks noChangeAspect="1" noChangeArrowheads="1"/>
          </p:cNvPicPr>
          <p:nvPr/>
        </p:nvPicPr>
        <p:blipFill>
          <a:blip r:embed="rId3"/>
          <a:srcRect/>
          <a:stretch>
            <a:fillRect/>
          </a:stretch>
        </p:blipFill>
        <p:spPr bwMode="auto">
          <a:xfrm>
            <a:off x="4859338" y="3681413"/>
            <a:ext cx="3816350" cy="2862262"/>
          </a:xfrm>
          <a:prstGeom prst="rect">
            <a:avLst/>
          </a:prstGeom>
          <a:noFill/>
          <a:ln w="9525">
            <a:noFill/>
            <a:miter lim="800000"/>
            <a:headEnd/>
            <a:tailEnd/>
          </a:ln>
        </p:spPr>
      </p:pic>
      <p:pic>
        <p:nvPicPr>
          <p:cNvPr id="25612" name="Picture 10" descr="http://t0.gstatic.com/images?q=tbn:ANd9GcQL3-SUB9l0VG_FRmrVUx8zKngBTSGg6XvHeG0bClh6BvTX981L"/>
          <p:cNvPicPr>
            <a:picLocks noChangeAspect="1" noChangeArrowheads="1"/>
          </p:cNvPicPr>
          <p:nvPr/>
        </p:nvPicPr>
        <p:blipFill>
          <a:blip r:embed="rId4"/>
          <a:srcRect/>
          <a:stretch>
            <a:fillRect/>
          </a:stretch>
        </p:blipFill>
        <p:spPr bwMode="auto">
          <a:xfrm>
            <a:off x="395288" y="3789363"/>
            <a:ext cx="4003675" cy="2662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a:srcRect/>
          <a:stretch>
            <a:fillRect/>
          </a:stretch>
        </p:blipFill>
        <p:spPr bwMode="auto">
          <a:xfrm>
            <a:off x="5076825" y="476250"/>
            <a:ext cx="3819525" cy="5802313"/>
          </a:xfrm>
          <a:prstGeom prst="rect">
            <a:avLst/>
          </a:prstGeom>
          <a:noFill/>
          <a:ln w="9525">
            <a:noFill/>
            <a:miter lim="800000"/>
            <a:headEnd/>
            <a:tailEnd/>
          </a:ln>
        </p:spPr>
      </p:pic>
      <p:sp>
        <p:nvSpPr>
          <p:cNvPr id="26626" name="Prostokąt 4"/>
          <p:cNvSpPr>
            <a:spLocks noChangeArrowheads="1"/>
          </p:cNvSpPr>
          <p:nvPr/>
        </p:nvSpPr>
        <p:spPr bwMode="auto">
          <a:xfrm>
            <a:off x="120650" y="960438"/>
            <a:ext cx="4932363" cy="5584825"/>
          </a:xfrm>
          <a:prstGeom prst="rect">
            <a:avLst/>
          </a:prstGeom>
          <a:noFill/>
          <a:ln w="9525">
            <a:noFill/>
            <a:miter lim="800000"/>
            <a:headEnd/>
            <a:tailEnd/>
          </a:ln>
        </p:spPr>
        <p:txBody>
          <a:bodyPr>
            <a:spAutoFit/>
          </a:bodyPr>
          <a:lstStyle/>
          <a:p>
            <a:pPr algn="ctr"/>
            <a:r>
              <a:rPr lang="pl-PL">
                <a:latin typeface="Calibri" pitchFamily="34" charset="0"/>
              </a:rPr>
              <a:t>Najbardziej znany obiekt architektoniczny Paryża, rozpoznawany również jako symbol Francji. Jest najwyższą budowlą w Paryżu i piątą co do wysokości we Francji.</a:t>
            </a:r>
          </a:p>
          <a:p>
            <a:pPr algn="ctr"/>
            <a:r>
              <a:rPr lang="pl-PL">
                <a:latin typeface="Calibri" pitchFamily="34" charset="0"/>
              </a:rPr>
              <a:t>„Żelazna dama” stoi w zachodniej części centrum miasta, nad Sekwaną, na północno-zachodnim krańcu Pola Marsowego.</a:t>
            </a:r>
          </a:p>
          <a:p>
            <a:pPr algn="ctr"/>
            <a:r>
              <a:rPr lang="pl-PL">
                <a:latin typeface="Calibri" pitchFamily="34" charset="0"/>
              </a:rPr>
              <a:t>Wieżę zbudowano specjalnie na paryską Wystawę Światową w 1889 roku. Miała zademonstrować poziom wiedzy inżynierskiej i możliwości techniczne epoki, być symbolem ówczesnej potęgi gospodarczej i naukowo-technicznej Francji. Po 20 latach budowla miała być rozebrana. Jej konstruktor, Gustaw Eiffel, nie chciał do tego dopuścić. Postanowił przekazać ją nauce. Założył na wieży laboratorium aerodynamiczne                    i meteorologiczne. Jednak dopiero udane eksperymenty  z umieszczonym na szczycie telegrafem bez drutu ocaliły wieżę i odstąpiono od jej demontażu</a:t>
            </a:r>
          </a:p>
        </p:txBody>
      </p:sp>
      <p:sp>
        <p:nvSpPr>
          <p:cNvPr id="26627" name="pole tekstowe 5"/>
          <p:cNvSpPr txBox="1">
            <a:spLocks noChangeArrowheads="1"/>
          </p:cNvSpPr>
          <p:nvPr/>
        </p:nvSpPr>
        <p:spPr bwMode="auto">
          <a:xfrm>
            <a:off x="684213" y="260350"/>
            <a:ext cx="3600450" cy="701675"/>
          </a:xfrm>
          <a:prstGeom prst="rect">
            <a:avLst/>
          </a:prstGeom>
          <a:noFill/>
          <a:ln w="9525">
            <a:noFill/>
            <a:miter lim="800000"/>
            <a:headEnd/>
            <a:tailEnd/>
          </a:ln>
        </p:spPr>
        <p:txBody>
          <a:bodyPr>
            <a:spAutoFit/>
          </a:bodyPr>
          <a:lstStyle/>
          <a:p>
            <a:pPr algn="ctr"/>
            <a:r>
              <a:rPr lang="pl-PL" sz="4000" b="1">
                <a:solidFill>
                  <a:srgbClr val="00B050"/>
                </a:solidFill>
                <a:latin typeface="Calibri" pitchFamily="34" charset="0"/>
              </a:rPr>
              <a:t>WIEŻA EIFFLA</a:t>
            </a:r>
            <a:endParaRPr lang="pl-PL" sz="4000">
              <a:solidFill>
                <a:srgbClr val="00B050"/>
              </a:solidFill>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ytuł 1"/>
          <p:cNvSpPr>
            <a:spLocks noGrp="1"/>
          </p:cNvSpPr>
          <p:nvPr>
            <p:ph type="title"/>
          </p:nvPr>
        </p:nvSpPr>
        <p:spPr/>
        <p:txBody>
          <a:bodyPr/>
          <a:lstStyle/>
          <a:p>
            <a:r>
              <a:rPr lang="pl-PL" b="1" smtClean="0">
                <a:solidFill>
                  <a:srgbClr val="FF0000"/>
                </a:solidFill>
              </a:rPr>
              <a:t>Trasa Paryż - Bombaj</a:t>
            </a:r>
            <a:endParaRPr lang="en-US" b="1" smtClean="0">
              <a:solidFill>
                <a:srgbClr val="FF0000"/>
              </a:solidFill>
            </a:endParaRPr>
          </a:p>
        </p:txBody>
      </p:sp>
      <p:graphicFrame>
        <p:nvGraphicFramePr>
          <p:cNvPr id="4" name="Tabela 3"/>
          <p:cNvGraphicFramePr>
            <a:graphicFrameLocks noGrp="1"/>
          </p:cNvGraphicFramePr>
          <p:nvPr/>
        </p:nvGraphicFramePr>
        <p:xfrm>
          <a:off x="5219700" y="1125538"/>
          <a:ext cx="3719513" cy="1249362"/>
        </p:xfrm>
        <a:graphic>
          <a:graphicData uri="http://schemas.openxmlformats.org/drawingml/2006/table">
            <a:tbl>
              <a:tblPr firstRow="1" bandRow="1">
                <a:tableStyleId>{5C22544A-7EE6-4342-B048-85BDC9FD1C3A}</a:tableStyleId>
              </a:tblPr>
              <a:tblGrid>
                <a:gridCol w="1239912"/>
                <a:gridCol w="1239912"/>
                <a:gridCol w="1239912"/>
              </a:tblGrid>
              <a:tr h="360040">
                <a:tc>
                  <a:txBody>
                    <a:bodyPr/>
                    <a:lstStyle/>
                    <a:p>
                      <a:pPr algn="ctr"/>
                      <a:r>
                        <a:rPr lang="pl-PL" sz="1600" dirty="0" smtClean="0"/>
                        <a:t>Środek transportu</a:t>
                      </a:r>
                      <a:endParaRPr lang="en-US" sz="1600" dirty="0"/>
                    </a:p>
                  </a:txBody>
                  <a:tcPr anchor="ctr"/>
                </a:tc>
                <a:tc>
                  <a:txBody>
                    <a:bodyPr/>
                    <a:lstStyle/>
                    <a:p>
                      <a:pPr algn="ctr"/>
                      <a:r>
                        <a:rPr lang="pl-PL" sz="1600" dirty="0" smtClean="0"/>
                        <a:t>Długość</a:t>
                      </a:r>
                      <a:r>
                        <a:rPr lang="pl-PL" sz="1600" baseline="0" dirty="0" smtClean="0"/>
                        <a:t> trasy</a:t>
                      </a:r>
                      <a:endParaRPr lang="en-US" sz="1600" dirty="0"/>
                    </a:p>
                  </a:txBody>
                  <a:tcPr anchor="ctr"/>
                </a:tc>
                <a:tc>
                  <a:txBody>
                    <a:bodyPr/>
                    <a:lstStyle/>
                    <a:p>
                      <a:pPr algn="ctr"/>
                      <a:r>
                        <a:rPr lang="pl-PL" sz="1600" dirty="0" smtClean="0"/>
                        <a:t>Czas</a:t>
                      </a:r>
                      <a:endParaRPr lang="en-US" sz="1600" dirty="0"/>
                    </a:p>
                  </a:txBody>
                  <a:tcPr anchor="ctr"/>
                </a:tc>
              </a:tr>
              <a:tr h="144016">
                <a:tc>
                  <a:txBody>
                    <a:bodyPr/>
                    <a:lstStyle/>
                    <a:p>
                      <a:r>
                        <a:rPr lang="pl-PL" sz="1600" dirty="0" smtClean="0"/>
                        <a:t>samolot</a:t>
                      </a:r>
                      <a:endParaRPr lang="en-US" sz="1600" dirty="0"/>
                    </a:p>
                  </a:txBody>
                  <a:tcPr/>
                </a:tc>
                <a:tc>
                  <a:txBody>
                    <a:bodyPr/>
                    <a:lstStyle/>
                    <a:p>
                      <a:r>
                        <a:rPr lang="pl-PL" sz="1600" dirty="0" smtClean="0"/>
                        <a:t>   </a:t>
                      </a:r>
                      <a:endParaRPr lang="en-US" sz="1600" dirty="0"/>
                    </a:p>
                  </a:txBody>
                  <a:tcPr/>
                </a:tc>
                <a:tc>
                  <a:txBody>
                    <a:bodyPr/>
                    <a:lstStyle/>
                    <a:p>
                      <a:r>
                        <a:rPr lang="pl-PL" sz="1600" dirty="0" smtClean="0"/>
                        <a:t> </a:t>
                      </a:r>
                      <a:r>
                        <a:rPr lang="pl-PL" sz="1600" dirty="0" err="1" smtClean="0"/>
                        <a:t>14h</a:t>
                      </a:r>
                      <a:r>
                        <a:rPr lang="pl-PL" sz="1600" dirty="0" smtClean="0"/>
                        <a:t> 20 min</a:t>
                      </a:r>
                      <a:endParaRPr lang="en-US" sz="1600" dirty="0"/>
                    </a:p>
                  </a:txBody>
                  <a:tcPr/>
                </a:tc>
              </a:tr>
              <a:tr h="144016">
                <a:tc>
                  <a:txBody>
                    <a:bodyPr/>
                    <a:lstStyle/>
                    <a:p>
                      <a:r>
                        <a:rPr lang="pl-PL" sz="1600" dirty="0" smtClean="0"/>
                        <a:t>samochód</a:t>
                      </a:r>
                      <a:endParaRPr lang="en-US" sz="1600" dirty="0"/>
                    </a:p>
                  </a:txBody>
                  <a:tcPr/>
                </a:tc>
                <a:tc>
                  <a:txBody>
                    <a:bodyPr/>
                    <a:lstStyle/>
                    <a:p>
                      <a:r>
                        <a:rPr lang="pl-PL" sz="1600" dirty="0" smtClean="0"/>
                        <a:t>9 832 km</a:t>
                      </a:r>
                      <a:endParaRPr lang="en-US" sz="1600" dirty="0"/>
                    </a:p>
                  </a:txBody>
                  <a:tcPr/>
                </a:tc>
                <a:tc>
                  <a:txBody>
                    <a:bodyPr/>
                    <a:lstStyle/>
                    <a:p>
                      <a:r>
                        <a:rPr lang="pl-PL" sz="1600" dirty="0" err="1" smtClean="0"/>
                        <a:t>119h</a:t>
                      </a:r>
                      <a:r>
                        <a:rPr lang="pl-PL" sz="1600" dirty="0" smtClean="0"/>
                        <a:t> </a:t>
                      </a:r>
                      <a:endParaRPr lang="en-US" sz="1600" dirty="0"/>
                    </a:p>
                  </a:txBody>
                  <a:tcPr/>
                </a:tc>
              </a:tr>
            </a:tbl>
          </a:graphicData>
        </a:graphic>
      </p:graphicFrame>
      <p:pic>
        <p:nvPicPr>
          <p:cNvPr id="27668" name="Picture 2"/>
          <p:cNvPicPr>
            <a:picLocks noChangeAspect="1" noChangeArrowheads="1"/>
          </p:cNvPicPr>
          <p:nvPr/>
        </p:nvPicPr>
        <p:blipFill>
          <a:blip r:embed="rId2"/>
          <a:srcRect/>
          <a:stretch>
            <a:fillRect/>
          </a:stretch>
        </p:blipFill>
        <p:spPr bwMode="auto">
          <a:xfrm>
            <a:off x="323850" y="2420938"/>
            <a:ext cx="6154738" cy="4014787"/>
          </a:xfrm>
          <a:prstGeom prst="rect">
            <a:avLst/>
          </a:prstGeom>
          <a:noFill/>
          <a:ln w="9525">
            <a:noFill/>
            <a:miter lim="800000"/>
            <a:headEnd/>
            <a:tailEnd/>
          </a:ln>
        </p:spPr>
      </p:pic>
      <p:cxnSp>
        <p:nvCxnSpPr>
          <p:cNvPr id="6" name="Łącznik prosty 5"/>
          <p:cNvCxnSpPr/>
          <p:nvPr/>
        </p:nvCxnSpPr>
        <p:spPr>
          <a:xfrm>
            <a:off x="395288" y="2997200"/>
            <a:ext cx="3744912" cy="2303463"/>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7670" name="Grupa 6"/>
          <p:cNvGrpSpPr>
            <a:grpSpLocks/>
          </p:cNvGrpSpPr>
          <p:nvPr/>
        </p:nvGrpSpPr>
        <p:grpSpPr bwMode="auto">
          <a:xfrm>
            <a:off x="3495675" y="5229225"/>
            <a:ext cx="931863" cy="450850"/>
            <a:chOff x="-1379227" y="2852936"/>
            <a:chExt cx="891591" cy="450633"/>
          </a:xfrm>
        </p:grpSpPr>
        <p:sp>
          <p:nvSpPr>
            <p:cNvPr id="8" name="Elipsa 7"/>
            <p:cNvSpPr/>
            <p:nvPr/>
          </p:nvSpPr>
          <p:spPr>
            <a:xfrm>
              <a:off x="-827868" y="2852936"/>
              <a:ext cx="142776" cy="1443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676" name="pole tekstowe 8"/>
            <p:cNvSpPr txBox="1">
              <a:spLocks noChangeArrowheads="1"/>
            </p:cNvSpPr>
            <p:nvPr/>
          </p:nvSpPr>
          <p:spPr bwMode="auto">
            <a:xfrm>
              <a:off x="-1379227" y="2934237"/>
              <a:ext cx="891591"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Dubaj</a:t>
              </a:r>
              <a:endParaRPr lang="en-US" b="1">
                <a:solidFill>
                  <a:schemeClr val="bg1"/>
                </a:solidFill>
                <a:latin typeface="Calibri" pitchFamily="34" charset="0"/>
              </a:endParaRPr>
            </a:p>
          </p:txBody>
        </p:sp>
      </p:grpSp>
      <p:grpSp>
        <p:nvGrpSpPr>
          <p:cNvPr id="27671" name="Grupa 9"/>
          <p:cNvGrpSpPr>
            <a:grpSpLocks/>
          </p:cNvGrpSpPr>
          <p:nvPr/>
        </p:nvGrpSpPr>
        <p:grpSpPr bwMode="auto">
          <a:xfrm>
            <a:off x="4932363" y="5589588"/>
            <a:ext cx="998537" cy="512762"/>
            <a:chOff x="-1406758" y="2852936"/>
            <a:chExt cx="891591" cy="513349"/>
          </a:xfrm>
        </p:grpSpPr>
        <p:sp>
          <p:nvSpPr>
            <p:cNvPr id="11" name="Elipsa 10"/>
            <p:cNvSpPr/>
            <p:nvPr/>
          </p:nvSpPr>
          <p:spPr>
            <a:xfrm>
              <a:off x="-828428" y="2852936"/>
              <a:ext cx="143164" cy="1446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674" name="pole tekstowe 11"/>
            <p:cNvSpPr txBox="1">
              <a:spLocks noChangeArrowheads="1"/>
            </p:cNvSpPr>
            <p:nvPr/>
          </p:nvSpPr>
          <p:spPr bwMode="auto">
            <a:xfrm>
              <a:off x="-1406758" y="2996953"/>
              <a:ext cx="891591"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Bombaj</a:t>
              </a:r>
              <a:endParaRPr lang="en-US" b="1">
                <a:solidFill>
                  <a:schemeClr val="bg1"/>
                </a:solidFill>
                <a:latin typeface="Calibri" pitchFamily="34" charset="0"/>
              </a:endParaRPr>
            </a:p>
          </p:txBody>
        </p:sp>
      </p:grpSp>
      <p:cxnSp>
        <p:nvCxnSpPr>
          <p:cNvPr id="14" name="Łącznik prosty 13"/>
          <p:cNvCxnSpPr/>
          <p:nvPr/>
        </p:nvCxnSpPr>
        <p:spPr>
          <a:xfrm flipH="1" flipV="1">
            <a:off x="4140200" y="5300663"/>
            <a:ext cx="1511300" cy="360362"/>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0825" y="908050"/>
            <a:ext cx="8447088" cy="1143000"/>
          </a:xfrm>
        </p:spPr>
        <p:txBody>
          <a:bodyPr>
            <a:noAutofit/>
          </a:bodyPr>
          <a:lstStyle/>
          <a:p>
            <a:r>
              <a:rPr lang="pl-PL" sz="3200" b="1" smtClean="0"/>
              <a:t>Podróż samolotami rejsowymi dookoła świata     z przesiadkami na lotniskach w miastach, które były na trasie podróży </a:t>
            </a:r>
            <a:r>
              <a:rPr lang="pl-PL" sz="3200" b="1" smtClean="0">
                <a:cs typeface="Tahoma" pitchFamily="34" charset="0"/>
              </a:rPr>
              <a:t>PHILEAS’A FOGG’A mo</a:t>
            </a:r>
            <a:r>
              <a:rPr lang="pl-PL" sz="3200" b="1" smtClean="0"/>
              <a:t>ż</a:t>
            </a:r>
            <a:r>
              <a:rPr lang="pl-PL" sz="3200" b="1" smtClean="0">
                <a:cs typeface="Tahoma" pitchFamily="34" charset="0"/>
              </a:rPr>
              <a:t>e </a:t>
            </a:r>
            <a:r>
              <a:rPr lang="pl-PL" sz="3200" b="1" smtClean="0"/>
              <a:t>zająć</a:t>
            </a:r>
            <a:r>
              <a:rPr lang="pl-PL" sz="3200" smtClean="0"/>
              <a:t> </a:t>
            </a:r>
            <a:r>
              <a:rPr lang="pl-PL" sz="3200" b="1" smtClean="0">
                <a:cs typeface="Tahoma" pitchFamily="34" charset="0"/>
              </a:rPr>
              <a:t>mniej </a:t>
            </a:r>
            <a:r>
              <a:rPr lang="pl-PL" sz="3200" b="1" smtClean="0"/>
              <a:t>niż</a:t>
            </a:r>
            <a:r>
              <a:rPr lang="pl-PL" sz="3200" b="1" smtClean="0">
                <a:cs typeface="Tahoma" pitchFamily="34" charset="0"/>
              </a:rPr>
              <a:t> 80 godzin !!!!!</a:t>
            </a:r>
            <a:endParaRPr lang="en-US" sz="3200" b="1" smtClean="0">
              <a:cs typeface="Tahoma" pitchFamily="34" charset="0"/>
            </a:endParaRPr>
          </a:p>
        </p:txBody>
      </p:sp>
      <p:graphicFrame>
        <p:nvGraphicFramePr>
          <p:cNvPr id="7303" name="Group 135"/>
          <p:cNvGraphicFramePr>
            <a:graphicFrameLocks noGrp="1"/>
          </p:cNvGraphicFramePr>
          <p:nvPr/>
        </p:nvGraphicFramePr>
        <p:xfrm>
          <a:off x="250825" y="2636838"/>
          <a:ext cx="8642350" cy="3838575"/>
        </p:xfrm>
        <a:graphic>
          <a:graphicData uri="http://schemas.openxmlformats.org/drawingml/2006/table">
            <a:tbl>
              <a:tblPr/>
              <a:tblGrid>
                <a:gridCol w="1081088"/>
                <a:gridCol w="1079500"/>
                <a:gridCol w="720725"/>
                <a:gridCol w="1223962"/>
                <a:gridCol w="1295400"/>
                <a:gridCol w="936625"/>
                <a:gridCol w="647700"/>
                <a:gridCol w="1657350"/>
              </a:tblGrid>
              <a:tr h="287338">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pl-PL" sz="1200" b="1" i="0" u="none" strike="noStrike" cap="none" normalizeH="0" baseline="0" smtClean="0">
                        <a:ln>
                          <a:noFill/>
                        </a:ln>
                        <a:solidFill>
                          <a:srgbClr val="000000"/>
                        </a:solidFill>
                        <a:effectLst/>
                        <a:latin typeface="F"/>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pl-PL" sz="1200" b="1" i="0" u="none" strike="noStrike" cap="none" normalizeH="0" baseline="0" smtClean="0">
                        <a:ln>
                          <a:noFill/>
                        </a:ln>
                        <a:solidFill>
                          <a:srgbClr val="000000"/>
                        </a:solidFill>
                        <a:effectLst/>
                        <a:latin typeface="F"/>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pl-PL" sz="1200" b="1" i="0" u="none" strike="noStrike" cap="none" normalizeH="0" baseline="0" smtClean="0">
                        <a:ln>
                          <a:noFill/>
                        </a:ln>
                        <a:solidFill>
                          <a:srgbClr val="000000"/>
                        </a:solidFill>
                        <a:effectLst/>
                        <a:latin typeface="F"/>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4">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Times New Roman" pitchFamily="18" charset="0"/>
                        </a:rPr>
                        <a:t>Pasażerskie samoloty rejsowe</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pl-PL"/>
                    </a:p>
                  </a:txBody>
                  <a:tcPr/>
                </a:tc>
                <a:tc hMerge="1">
                  <a:txBody>
                    <a:bodyPr/>
                    <a:lstStyle/>
                    <a:p>
                      <a:endParaRPr lang="pl-PL"/>
                    </a:p>
                  </a:txBody>
                  <a:tcPr/>
                </a:tc>
                <a:tc hMerge="1">
                  <a:txBody>
                    <a:bodyPr/>
                    <a:lstStyle/>
                    <a:p>
                      <a:endParaRPr lang="pl-PL"/>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Razem</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111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Z</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DO</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Times New Roman" pitchFamily="18" charset="0"/>
                        </a:rPr>
                        <a:t>ODLEGŁOŚĆ</a:t>
                      </a:r>
                      <a:br>
                        <a:rPr kumimoji="0" lang="pl-PL" sz="1200" b="1" i="0" u="none" strike="noStrike" cap="none" normalizeH="0" baseline="0" smtClean="0">
                          <a:ln>
                            <a:noFill/>
                          </a:ln>
                          <a:solidFill>
                            <a:srgbClr val="000000"/>
                          </a:solidFill>
                          <a:effectLst/>
                          <a:latin typeface="Times New Roman" pitchFamily="18" charset="0"/>
                        </a:rPr>
                      </a:br>
                      <a:r>
                        <a:rPr kumimoji="0" lang="pl-PL" sz="1200" b="1" i="0" u="none" strike="noStrike" cap="none" normalizeH="0" baseline="0" smtClean="0">
                          <a:ln>
                            <a:noFill/>
                          </a:ln>
                          <a:solidFill>
                            <a:srgbClr val="000000"/>
                          </a:solidFill>
                          <a:effectLst/>
                          <a:latin typeface="Times New Roman" pitchFamily="18" charset="0"/>
                        </a:rPr>
                        <a:t>[km]</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Times New Roman" pitchFamily="18" charset="0"/>
                        </a:rPr>
                        <a:t>DATA I CZAS ROZPOCZECIA PODRÓŻY</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Times New Roman" pitchFamily="18" charset="0"/>
                        </a:rPr>
                        <a:t>DATA I CZAS ZAKOŃCZENIA</a:t>
                      </a:r>
                      <a:br>
                        <a:rPr kumimoji="0" lang="pl-PL" sz="1200" b="1" i="0" u="none" strike="noStrike" cap="none" normalizeH="0" baseline="0" smtClean="0">
                          <a:ln>
                            <a:noFill/>
                          </a:ln>
                          <a:solidFill>
                            <a:srgbClr val="000000"/>
                          </a:solidFill>
                          <a:effectLst/>
                          <a:latin typeface="Times New Roman" pitchFamily="18" charset="0"/>
                        </a:rPr>
                      </a:br>
                      <a:r>
                        <a:rPr kumimoji="0" lang="pl-PL" sz="1200" b="1" i="0" u="none" strike="noStrike" cap="none" normalizeH="0" baseline="0" smtClean="0">
                          <a:ln>
                            <a:noFill/>
                          </a:ln>
                          <a:solidFill>
                            <a:srgbClr val="000000"/>
                          </a:solidFill>
                          <a:effectLst/>
                          <a:latin typeface="Times New Roman" pitchFamily="18" charset="0"/>
                        </a:rPr>
                        <a:t>PODRÓŻY</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Times New Roman" pitchFamily="18" charset="0"/>
                        </a:rPr>
                        <a:t>CZAS</a:t>
                      </a:r>
                      <a:br>
                        <a:rPr kumimoji="0" lang="pl-PL" sz="1200" b="1" i="0" u="none" strike="noStrike" cap="none" normalizeH="0" baseline="0" smtClean="0">
                          <a:ln>
                            <a:noFill/>
                          </a:ln>
                          <a:solidFill>
                            <a:srgbClr val="000000"/>
                          </a:solidFill>
                          <a:effectLst/>
                          <a:latin typeface="Times New Roman" pitchFamily="18" charset="0"/>
                        </a:rPr>
                      </a:br>
                      <a:r>
                        <a:rPr kumimoji="0" lang="pl-PL" sz="1200" b="1" i="0" u="none" strike="noStrike" cap="none" normalizeH="0" baseline="0" smtClean="0">
                          <a:ln>
                            <a:noFill/>
                          </a:ln>
                          <a:solidFill>
                            <a:srgbClr val="000000"/>
                          </a:solidFill>
                          <a:effectLst/>
                          <a:latin typeface="Times New Roman" pitchFamily="18" charset="0"/>
                        </a:rPr>
                        <a:t>PRZELOTU</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NUMER LOTU</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CZAS  OCZEKIWANIA NA SAMOLOT I CZAS PRZELOTU [minuty]</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889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Londyn</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Paryż</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451</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13-4-1 18:00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13-4-1 20:10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01:10:00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BA3:14</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70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111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Paryż</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Bombaj</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9 832</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13-4-1 21:50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13-4-2 14:00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06:30:00</a:t>
                      </a:r>
                      <a:br>
                        <a:rPr kumimoji="0" lang="pl-PL" sz="1200" b="0" i="0" u="none" strike="noStrike" cap="none" normalizeH="0" baseline="0" smtClean="0">
                          <a:ln>
                            <a:noFill/>
                          </a:ln>
                          <a:solidFill>
                            <a:srgbClr val="000000"/>
                          </a:solidFill>
                          <a:effectLst/>
                          <a:latin typeface="Times New Roman" pitchFamily="18" charset="0"/>
                        </a:rPr>
                      </a:br>
                      <a:r>
                        <a:rPr kumimoji="0" lang="pl-PL" sz="1200" b="0" i="0" u="none" strike="noStrike" cap="none" normalizeH="0" baseline="0" smtClean="0">
                          <a:ln>
                            <a:noFill/>
                          </a:ln>
                          <a:solidFill>
                            <a:srgbClr val="000000"/>
                          </a:solidFill>
                          <a:effectLst/>
                          <a:latin typeface="Times New Roman" pitchFamily="18" charset="0"/>
                        </a:rPr>
                        <a:t>03:15:00</a:t>
                      </a:r>
                      <a:br>
                        <a:rPr kumimoji="0" lang="pl-PL" sz="1200" b="0" i="0" u="none" strike="noStrike" cap="none" normalizeH="0" baseline="0" smtClean="0">
                          <a:ln>
                            <a:noFill/>
                          </a:ln>
                          <a:solidFill>
                            <a:srgbClr val="000000"/>
                          </a:solidFill>
                          <a:effectLst/>
                          <a:latin typeface="Times New Roman" pitchFamily="18" charset="0"/>
                        </a:rPr>
                      </a:br>
                      <a:r>
                        <a:rPr kumimoji="0" lang="pl-PL" sz="1200" b="0" i="0" u="none" strike="noStrike" cap="none" normalizeH="0" baseline="0" smtClean="0">
                          <a:ln>
                            <a:noFill/>
                          </a:ln>
                          <a:solidFill>
                            <a:srgbClr val="000000"/>
                          </a:solidFill>
                          <a:effectLst/>
                          <a:latin typeface="Times New Roman" pitchFamily="18" charset="0"/>
                        </a:rPr>
                        <a:t>02:55:00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EK76</a:t>
                      </a:r>
                      <a:br>
                        <a:rPr kumimoji="0" lang="pl-PL" sz="1200" b="0" i="0" u="none" strike="noStrike" cap="none" normalizeH="0" baseline="0" smtClean="0">
                          <a:ln>
                            <a:noFill/>
                          </a:ln>
                          <a:solidFill>
                            <a:srgbClr val="000000"/>
                          </a:solidFill>
                          <a:effectLst/>
                          <a:latin typeface="Times New Roman" pitchFamily="18" charset="0"/>
                        </a:rPr>
                      </a:br>
                      <a:r>
                        <a:rPr kumimoji="0" lang="pl-PL" sz="1200" b="0" i="0" u="none" strike="noStrike" cap="none" normalizeH="0" baseline="0" smtClean="0">
                          <a:ln>
                            <a:noFill/>
                          </a:ln>
                          <a:solidFill>
                            <a:srgbClr val="000000"/>
                          </a:solidFill>
                          <a:effectLst/>
                          <a:latin typeface="Times New Roman" pitchFamily="18" charset="0"/>
                        </a:rPr>
                        <a:t>Dubaj</a:t>
                      </a:r>
                      <a:br>
                        <a:rPr kumimoji="0" lang="pl-PL" sz="1200" b="0" i="0" u="none" strike="noStrike" cap="none" normalizeH="0" baseline="0" smtClean="0">
                          <a:ln>
                            <a:noFill/>
                          </a:ln>
                          <a:solidFill>
                            <a:srgbClr val="000000"/>
                          </a:solidFill>
                          <a:effectLst/>
                          <a:latin typeface="Times New Roman" pitchFamily="18" charset="0"/>
                        </a:rPr>
                      </a:br>
                      <a:r>
                        <a:rPr kumimoji="0" lang="pl-PL" sz="1200" b="0" i="0" u="none" strike="noStrike" cap="none" normalizeH="0" baseline="0" smtClean="0">
                          <a:ln>
                            <a:noFill/>
                          </a:ln>
                          <a:solidFill>
                            <a:srgbClr val="000000"/>
                          </a:solidFill>
                          <a:effectLst/>
                          <a:latin typeface="Times New Roman" pitchFamily="18" charset="0"/>
                        </a:rPr>
                        <a:t>EK506</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860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889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Bombaj</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Kalkuta</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1 997</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13-4-2 17:15</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13-4-2 20:00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02:45:00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9W621</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360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111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Kalkuta</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Hongkong</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8 709</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13-4-2 23:50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13-4-3 11:20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04:15:00</a:t>
                      </a:r>
                      <a:br>
                        <a:rPr kumimoji="0" lang="pl-PL" sz="1200" b="0" i="0" u="none" strike="noStrike" cap="none" normalizeH="0" baseline="0" smtClean="0">
                          <a:ln>
                            <a:noFill/>
                          </a:ln>
                          <a:solidFill>
                            <a:srgbClr val="000000"/>
                          </a:solidFill>
                          <a:effectLst/>
                          <a:latin typeface="Times New Roman" pitchFamily="18" charset="0"/>
                        </a:rPr>
                      </a:br>
                      <a:r>
                        <a:rPr kumimoji="0" lang="pl-PL" sz="1200" b="0" i="0" u="none" strike="noStrike" cap="none" normalizeH="0" baseline="0" smtClean="0">
                          <a:ln>
                            <a:noFill/>
                          </a:ln>
                          <a:solidFill>
                            <a:srgbClr val="000000"/>
                          </a:solidFill>
                          <a:effectLst/>
                          <a:latin typeface="Times New Roman" pitchFamily="18" charset="0"/>
                        </a:rPr>
                        <a:t>01:00:00</a:t>
                      </a:r>
                      <a:br>
                        <a:rPr kumimoji="0" lang="pl-PL" sz="1200" b="0" i="0" u="none" strike="noStrike" cap="none" normalizeH="0" baseline="0" smtClean="0">
                          <a:ln>
                            <a:noFill/>
                          </a:ln>
                          <a:solidFill>
                            <a:srgbClr val="000000"/>
                          </a:solidFill>
                          <a:effectLst/>
                          <a:latin typeface="Times New Roman" pitchFamily="18" charset="0"/>
                        </a:rPr>
                      </a:br>
                      <a:r>
                        <a:rPr kumimoji="0" lang="pl-PL" sz="1200" b="0" i="0" u="none" strike="noStrike" cap="none" normalizeH="0" baseline="0" smtClean="0">
                          <a:ln>
                            <a:noFill/>
                          </a:ln>
                          <a:solidFill>
                            <a:srgbClr val="000000"/>
                          </a:solidFill>
                          <a:effectLst/>
                          <a:latin typeface="Times New Roman" pitchFamily="18" charset="0"/>
                        </a:rPr>
                        <a:t>03:45:00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MI487</a:t>
                      </a:r>
                      <a:br>
                        <a:rPr kumimoji="0" lang="pl-PL" sz="1200" b="0" i="0" u="none" strike="noStrike" cap="none" normalizeH="0" baseline="0" smtClean="0">
                          <a:ln>
                            <a:noFill/>
                          </a:ln>
                          <a:solidFill>
                            <a:srgbClr val="000000"/>
                          </a:solidFill>
                          <a:effectLst/>
                          <a:latin typeface="Times New Roman" pitchFamily="18" charset="0"/>
                        </a:rPr>
                      </a:br>
                      <a:r>
                        <a:rPr kumimoji="0" lang="pl-PL" sz="1200" b="0" i="0" u="none" strike="noStrike" cap="none" normalizeH="0" baseline="0" smtClean="0">
                          <a:ln>
                            <a:noFill/>
                          </a:ln>
                          <a:solidFill>
                            <a:srgbClr val="000000"/>
                          </a:solidFill>
                          <a:effectLst/>
                          <a:latin typeface="Times New Roman" pitchFamily="18" charset="0"/>
                        </a:rPr>
                        <a:t>Singapur</a:t>
                      </a:r>
                      <a:br>
                        <a:rPr kumimoji="0" lang="pl-PL" sz="1200" b="0" i="0" u="none" strike="noStrike" cap="none" normalizeH="0" baseline="0" smtClean="0">
                          <a:ln>
                            <a:noFill/>
                          </a:ln>
                          <a:solidFill>
                            <a:srgbClr val="000000"/>
                          </a:solidFill>
                          <a:effectLst/>
                          <a:latin typeface="Times New Roman" pitchFamily="18" charset="0"/>
                        </a:rPr>
                      </a:br>
                      <a:r>
                        <a:rPr kumimoji="0" lang="pl-PL" sz="1200" b="0" i="0" u="none" strike="noStrike" cap="none" normalizeH="0" baseline="0" smtClean="0">
                          <a:ln>
                            <a:noFill/>
                          </a:ln>
                          <a:solidFill>
                            <a:srgbClr val="000000"/>
                          </a:solidFill>
                          <a:effectLst/>
                          <a:latin typeface="Times New Roman" pitchFamily="18" charset="0"/>
                        </a:rPr>
                        <a:t>SQ890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760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889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Hongkong</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Szanghaj</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1 770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13-4-3 13:40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13-4-3 15:45</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02:05:00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MU702</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265</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889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Szanghaj</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Tokio</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4 032</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13-4-3 17:05</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13-4-3 21:00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02:55:00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CA157</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255</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889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Tokio</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San Francisco</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12 139</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13-4-4 00:05</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13-4-4 17:20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09:15:00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JL2</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740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889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San Francisco</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Nowy Jork</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4 677</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13-4-4 21:00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13-4-5 05:37</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05:37:00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B6648</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557</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889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Nowy Jork</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Londyn</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7 014</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13-4-5 08:00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13-4-5 19:40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06:40:00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AA6143</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543</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8891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8891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gridSpan="2">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Razem minut</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pl-PL"/>
                    </a:p>
                  </a:txBody>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4 410</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8891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gridSpan="2">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Razem godzin</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pl-PL"/>
                    </a:p>
                  </a:txBody>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74</a:t>
                      </a:r>
                    </a:p>
                  </a:txBody>
                  <a:tcPr marL="7697" marR="7697" marT="7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Prostokąt 4"/>
          <p:cNvSpPr>
            <a:spLocks noChangeArrowheads="1"/>
          </p:cNvSpPr>
          <p:nvPr/>
        </p:nvSpPr>
        <p:spPr bwMode="auto">
          <a:xfrm>
            <a:off x="684213" y="5013325"/>
            <a:ext cx="7920037" cy="1465263"/>
          </a:xfrm>
          <a:prstGeom prst="rect">
            <a:avLst/>
          </a:prstGeom>
          <a:noFill/>
          <a:ln w="9525">
            <a:noFill/>
            <a:miter lim="800000"/>
            <a:headEnd/>
            <a:tailEnd/>
          </a:ln>
        </p:spPr>
        <p:txBody>
          <a:bodyPr>
            <a:spAutoFit/>
          </a:bodyPr>
          <a:lstStyle/>
          <a:p>
            <a:pPr algn="ctr"/>
            <a:r>
              <a:rPr lang="pl-PL" b="1">
                <a:solidFill>
                  <a:srgbClr val="000000"/>
                </a:solidFill>
                <a:latin typeface="Calibri" pitchFamily="34" charset="0"/>
              </a:rPr>
              <a:t>BOMBAJ - Brama Indii</a:t>
            </a:r>
            <a:r>
              <a:rPr lang="pl-PL">
                <a:solidFill>
                  <a:srgbClr val="000000"/>
                </a:solidFill>
                <a:latin typeface="Calibri" pitchFamily="34" charset="0"/>
              </a:rPr>
              <a:t> jest to łuk o wysokości 26 metrów, położony w południowej części Bombaju. Został zbudowany na wzór XVI –wiecznej architektury Gudźaratu w latach 1915-1924. Budowla upamiętnia wizytę króla Anglii Jerzego V i jego małżonki Marii. Jest jedną z największych atrakcji turystycznych Bombaju                  i miejscem spotkań towarzyskich</a:t>
            </a:r>
          </a:p>
        </p:txBody>
      </p:sp>
      <p:pic>
        <p:nvPicPr>
          <p:cNvPr id="28674" name="Picture 2"/>
          <p:cNvPicPr>
            <a:picLocks noChangeAspect="1" noChangeArrowheads="1"/>
          </p:cNvPicPr>
          <p:nvPr/>
        </p:nvPicPr>
        <p:blipFill>
          <a:blip r:embed="rId2"/>
          <a:srcRect/>
          <a:stretch>
            <a:fillRect/>
          </a:stretch>
        </p:blipFill>
        <p:spPr bwMode="auto">
          <a:xfrm>
            <a:off x="3924300" y="620713"/>
            <a:ext cx="4700588" cy="4167187"/>
          </a:xfrm>
          <a:prstGeom prst="rect">
            <a:avLst/>
          </a:prstGeom>
          <a:noFill/>
          <a:ln w="9525">
            <a:noFill/>
            <a:miter lim="800000"/>
            <a:headEnd/>
            <a:tailEnd/>
          </a:ln>
        </p:spPr>
      </p:pic>
      <p:sp>
        <p:nvSpPr>
          <p:cNvPr id="28675" name="pole tekstowe 6"/>
          <p:cNvSpPr txBox="1">
            <a:spLocks noChangeArrowheads="1"/>
          </p:cNvSpPr>
          <p:nvPr/>
        </p:nvSpPr>
        <p:spPr bwMode="auto">
          <a:xfrm>
            <a:off x="250825" y="620713"/>
            <a:ext cx="3384550" cy="769937"/>
          </a:xfrm>
          <a:prstGeom prst="rect">
            <a:avLst/>
          </a:prstGeom>
          <a:noFill/>
          <a:ln w="9525">
            <a:noFill/>
            <a:miter lim="800000"/>
            <a:headEnd/>
            <a:tailEnd/>
          </a:ln>
        </p:spPr>
        <p:txBody>
          <a:bodyPr>
            <a:spAutoFit/>
          </a:bodyPr>
          <a:lstStyle/>
          <a:p>
            <a:r>
              <a:rPr lang="pl-PL" sz="4400" b="1">
                <a:solidFill>
                  <a:srgbClr val="FF0000"/>
                </a:solidFill>
                <a:latin typeface="Calibri" pitchFamily="34" charset="0"/>
              </a:rPr>
              <a:t>BRAMA INDII</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srcRect/>
          <a:stretch>
            <a:fillRect/>
          </a:stretch>
        </p:blipFill>
        <p:spPr bwMode="auto">
          <a:xfrm>
            <a:off x="250825" y="2420938"/>
            <a:ext cx="4600575" cy="3830637"/>
          </a:xfrm>
          <a:prstGeom prst="rect">
            <a:avLst/>
          </a:prstGeom>
          <a:noFill/>
          <a:ln w="9525">
            <a:noFill/>
            <a:miter lim="800000"/>
            <a:headEnd/>
            <a:tailEnd/>
          </a:ln>
        </p:spPr>
      </p:pic>
      <p:sp>
        <p:nvSpPr>
          <p:cNvPr id="29698" name="Tytuł 1"/>
          <p:cNvSpPr>
            <a:spLocks noGrp="1"/>
          </p:cNvSpPr>
          <p:nvPr>
            <p:ph type="title"/>
          </p:nvPr>
        </p:nvSpPr>
        <p:spPr/>
        <p:txBody>
          <a:bodyPr/>
          <a:lstStyle/>
          <a:p>
            <a:r>
              <a:rPr lang="pl-PL" b="1" smtClean="0">
                <a:solidFill>
                  <a:srgbClr val="FF0000"/>
                </a:solidFill>
              </a:rPr>
              <a:t>Trasa Bombaj - Kalkuta</a:t>
            </a:r>
            <a:endParaRPr lang="en-US" b="1" smtClean="0">
              <a:solidFill>
                <a:srgbClr val="FF0000"/>
              </a:solidFill>
            </a:endParaRPr>
          </a:p>
        </p:txBody>
      </p:sp>
      <p:graphicFrame>
        <p:nvGraphicFramePr>
          <p:cNvPr id="4" name="Tabela 3"/>
          <p:cNvGraphicFramePr>
            <a:graphicFrameLocks noGrp="1"/>
          </p:cNvGraphicFramePr>
          <p:nvPr/>
        </p:nvGraphicFramePr>
        <p:xfrm>
          <a:off x="5219700" y="1412875"/>
          <a:ext cx="3719513" cy="1249363"/>
        </p:xfrm>
        <a:graphic>
          <a:graphicData uri="http://schemas.openxmlformats.org/drawingml/2006/table">
            <a:tbl>
              <a:tblPr firstRow="1" bandRow="1">
                <a:tableStyleId>{5C22544A-7EE6-4342-B048-85BDC9FD1C3A}</a:tableStyleId>
              </a:tblPr>
              <a:tblGrid>
                <a:gridCol w="1239912"/>
                <a:gridCol w="1239912"/>
                <a:gridCol w="1239912"/>
              </a:tblGrid>
              <a:tr h="360040">
                <a:tc>
                  <a:txBody>
                    <a:bodyPr/>
                    <a:lstStyle/>
                    <a:p>
                      <a:pPr algn="ctr"/>
                      <a:r>
                        <a:rPr lang="pl-PL" sz="1600" dirty="0" smtClean="0"/>
                        <a:t>Środek transportu</a:t>
                      </a:r>
                      <a:endParaRPr lang="en-US" sz="1600" dirty="0"/>
                    </a:p>
                  </a:txBody>
                  <a:tcPr anchor="ctr"/>
                </a:tc>
                <a:tc>
                  <a:txBody>
                    <a:bodyPr/>
                    <a:lstStyle/>
                    <a:p>
                      <a:pPr algn="ctr"/>
                      <a:r>
                        <a:rPr lang="pl-PL" sz="1600" dirty="0" smtClean="0"/>
                        <a:t>Długość</a:t>
                      </a:r>
                      <a:r>
                        <a:rPr lang="pl-PL" sz="1600" baseline="0" dirty="0" smtClean="0"/>
                        <a:t> trasy</a:t>
                      </a:r>
                      <a:endParaRPr lang="en-US" sz="1600" dirty="0"/>
                    </a:p>
                  </a:txBody>
                  <a:tcPr anchor="ctr"/>
                </a:tc>
                <a:tc>
                  <a:txBody>
                    <a:bodyPr/>
                    <a:lstStyle/>
                    <a:p>
                      <a:pPr algn="ctr"/>
                      <a:r>
                        <a:rPr lang="pl-PL" sz="1600" dirty="0" smtClean="0"/>
                        <a:t>Czas</a:t>
                      </a:r>
                      <a:endParaRPr lang="en-US" sz="1600" dirty="0"/>
                    </a:p>
                  </a:txBody>
                  <a:tcPr anchor="ctr"/>
                </a:tc>
              </a:tr>
              <a:tr h="144016">
                <a:tc>
                  <a:txBody>
                    <a:bodyPr/>
                    <a:lstStyle/>
                    <a:p>
                      <a:r>
                        <a:rPr lang="pl-PL" sz="1600" dirty="0" smtClean="0"/>
                        <a:t>samolot</a:t>
                      </a:r>
                      <a:endParaRPr lang="en-US" sz="1600" dirty="0"/>
                    </a:p>
                  </a:txBody>
                  <a:tcPr/>
                </a:tc>
                <a:tc>
                  <a:txBody>
                    <a:bodyPr/>
                    <a:lstStyle/>
                    <a:p>
                      <a:r>
                        <a:rPr lang="pl-PL" sz="1600" dirty="0" smtClean="0"/>
                        <a:t>   </a:t>
                      </a:r>
                      <a:endParaRPr lang="en-US" sz="1600" dirty="0"/>
                    </a:p>
                  </a:txBody>
                  <a:tcPr/>
                </a:tc>
                <a:tc>
                  <a:txBody>
                    <a:bodyPr/>
                    <a:lstStyle/>
                    <a:p>
                      <a:r>
                        <a:rPr lang="pl-PL" sz="1600" dirty="0" smtClean="0"/>
                        <a:t>  </a:t>
                      </a:r>
                      <a:r>
                        <a:rPr lang="pl-PL" sz="1600" dirty="0" err="1" smtClean="0"/>
                        <a:t>2h</a:t>
                      </a:r>
                      <a:r>
                        <a:rPr lang="pl-PL" sz="1600" dirty="0" smtClean="0"/>
                        <a:t> 45 min</a:t>
                      </a:r>
                      <a:endParaRPr lang="en-US" sz="1600" dirty="0"/>
                    </a:p>
                  </a:txBody>
                  <a:tcPr/>
                </a:tc>
              </a:tr>
              <a:tr h="144016">
                <a:tc>
                  <a:txBody>
                    <a:bodyPr/>
                    <a:lstStyle/>
                    <a:p>
                      <a:r>
                        <a:rPr lang="pl-PL" sz="1600" dirty="0" smtClean="0"/>
                        <a:t>samochód</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600" b="0" i="0" u="none" strike="noStrike" dirty="0" smtClean="0">
                          <a:solidFill>
                            <a:srgbClr val="000000"/>
                          </a:solidFill>
                          <a:latin typeface="Times New Roman"/>
                        </a:rPr>
                        <a:t> 1 997</a:t>
                      </a:r>
                      <a:r>
                        <a:rPr lang="pl-PL" sz="1600" b="0" i="0" u="none" strike="noStrike" baseline="0" dirty="0" smtClean="0">
                          <a:solidFill>
                            <a:srgbClr val="000000"/>
                          </a:solidFill>
                          <a:latin typeface="Times New Roman"/>
                        </a:rPr>
                        <a:t> </a:t>
                      </a:r>
                      <a:r>
                        <a:rPr lang="pl-PL" sz="1600" dirty="0" smtClean="0"/>
                        <a:t>km</a:t>
                      </a:r>
                      <a:endParaRPr lang="en-US" sz="1600" dirty="0"/>
                    </a:p>
                  </a:txBody>
                  <a:tcPr/>
                </a:tc>
                <a:tc>
                  <a:txBody>
                    <a:bodyPr/>
                    <a:lstStyle/>
                    <a:p>
                      <a:r>
                        <a:rPr lang="pl-PL" sz="1600" dirty="0" err="1" smtClean="0"/>
                        <a:t>29h</a:t>
                      </a:r>
                      <a:r>
                        <a:rPr lang="pl-PL" sz="1600" dirty="0" smtClean="0"/>
                        <a:t> </a:t>
                      </a:r>
                      <a:endParaRPr lang="en-US" sz="1600" dirty="0"/>
                    </a:p>
                  </a:txBody>
                  <a:tcPr/>
                </a:tc>
              </a:tr>
            </a:tbl>
          </a:graphicData>
        </a:graphic>
      </p:graphicFrame>
      <p:cxnSp>
        <p:nvCxnSpPr>
          <p:cNvPr id="6" name="Łącznik prosty 5"/>
          <p:cNvCxnSpPr/>
          <p:nvPr/>
        </p:nvCxnSpPr>
        <p:spPr>
          <a:xfrm flipV="1">
            <a:off x="1331913" y="3644900"/>
            <a:ext cx="2663825" cy="64770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a:srcRect/>
          <a:stretch>
            <a:fillRect/>
          </a:stretch>
        </p:blipFill>
        <p:spPr bwMode="auto">
          <a:xfrm>
            <a:off x="3492500" y="765175"/>
            <a:ext cx="5410200" cy="3529013"/>
          </a:xfrm>
          <a:prstGeom prst="rect">
            <a:avLst/>
          </a:prstGeom>
          <a:noFill/>
          <a:ln w="9525">
            <a:noFill/>
            <a:miter lim="800000"/>
            <a:headEnd/>
            <a:tailEnd/>
          </a:ln>
        </p:spPr>
      </p:pic>
      <p:sp>
        <p:nvSpPr>
          <p:cNvPr id="30722" name="pole tekstowe 3"/>
          <p:cNvSpPr txBox="1">
            <a:spLocks noChangeArrowheads="1"/>
          </p:cNvSpPr>
          <p:nvPr/>
        </p:nvSpPr>
        <p:spPr bwMode="auto">
          <a:xfrm>
            <a:off x="539750" y="4581525"/>
            <a:ext cx="8207375" cy="1770063"/>
          </a:xfrm>
          <a:prstGeom prst="rect">
            <a:avLst/>
          </a:prstGeom>
          <a:noFill/>
          <a:ln w="9525">
            <a:noFill/>
            <a:miter lim="800000"/>
            <a:headEnd/>
            <a:tailEnd/>
          </a:ln>
        </p:spPr>
        <p:txBody>
          <a:bodyPr>
            <a:spAutoFit/>
          </a:bodyPr>
          <a:lstStyle/>
          <a:p>
            <a:pPr algn="ctr"/>
            <a:r>
              <a:rPr lang="pl-PL" sz="2000" b="1">
                <a:latin typeface="Calibri" pitchFamily="34" charset="0"/>
              </a:rPr>
              <a:t>KALKUTA - Świątynia Kalighat</a:t>
            </a:r>
            <a:r>
              <a:rPr lang="pl-PL">
                <a:latin typeface="Calibri" pitchFamily="34" charset="0"/>
              </a:rPr>
              <a:t>,  poświęcona Bogini Kali. Każdego dnia składa się jej w ofierze kozy - bywa, że rytualnie podrzyna się gardła około 150 wystraszonym zwierzętom. Według legendy po śmierci Kali jej mąż bóg Sziwa wędrował po świecie    z ciałem ukochanej żony. Inny z bogów, Wisznu, rzucił w nie dyskiem, rozcinając na wiele kawałków, które spadły, wyznaczając miejsca budowy świątyń.                        Tam, gdzie spadły palce Kali, powstała świątynia Kalighat. </a:t>
            </a:r>
          </a:p>
        </p:txBody>
      </p:sp>
      <p:sp>
        <p:nvSpPr>
          <p:cNvPr id="30723" name="pole tekstowe 4"/>
          <p:cNvSpPr txBox="1">
            <a:spLocks noChangeArrowheads="1"/>
          </p:cNvSpPr>
          <p:nvPr/>
        </p:nvSpPr>
        <p:spPr bwMode="auto">
          <a:xfrm>
            <a:off x="468313" y="908050"/>
            <a:ext cx="2879725" cy="1431925"/>
          </a:xfrm>
          <a:prstGeom prst="rect">
            <a:avLst/>
          </a:prstGeom>
          <a:noFill/>
          <a:ln w="9525">
            <a:noFill/>
            <a:miter lim="800000"/>
            <a:headEnd/>
            <a:tailEnd/>
          </a:ln>
        </p:spPr>
        <p:txBody>
          <a:bodyPr>
            <a:spAutoFit/>
          </a:bodyPr>
          <a:lstStyle/>
          <a:p>
            <a:pPr algn="ctr"/>
            <a:r>
              <a:rPr lang="pl-PL" sz="4400" b="1">
                <a:solidFill>
                  <a:srgbClr val="FF0000"/>
                </a:solidFill>
                <a:latin typeface="Calibri" pitchFamily="34" charset="0"/>
              </a:rPr>
              <a:t>ŚWIĄTYNIA</a:t>
            </a:r>
          </a:p>
          <a:p>
            <a:pPr algn="ctr"/>
            <a:r>
              <a:rPr lang="pl-PL" sz="4400" b="1">
                <a:solidFill>
                  <a:srgbClr val="FF0000"/>
                </a:solidFill>
                <a:latin typeface="Calibri" pitchFamily="34" charset="0"/>
              </a:rPr>
              <a:t>KALIGHAT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ytuł 1"/>
          <p:cNvSpPr>
            <a:spLocks noGrp="1"/>
          </p:cNvSpPr>
          <p:nvPr>
            <p:ph type="title"/>
          </p:nvPr>
        </p:nvSpPr>
        <p:spPr/>
        <p:txBody>
          <a:bodyPr/>
          <a:lstStyle/>
          <a:p>
            <a:r>
              <a:rPr lang="pl-PL" b="1" smtClean="0">
                <a:solidFill>
                  <a:srgbClr val="0070C0"/>
                </a:solidFill>
              </a:rPr>
              <a:t>Trasa Kalkuta -Tokio</a:t>
            </a:r>
            <a:endParaRPr lang="en-US" b="1" smtClean="0">
              <a:solidFill>
                <a:srgbClr val="0070C0"/>
              </a:solidFill>
            </a:endParaRPr>
          </a:p>
        </p:txBody>
      </p:sp>
      <p:graphicFrame>
        <p:nvGraphicFramePr>
          <p:cNvPr id="4" name="Tabela 3"/>
          <p:cNvGraphicFramePr>
            <a:graphicFrameLocks noGrp="1"/>
          </p:cNvGraphicFramePr>
          <p:nvPr/>
        </p:nvGraphicFramePr>
        <p:xfrm>
          <a:off x="1835150" y="1484313"/>
          <a:ext cx="6192838" cy="1512887"/>
        </p:xfrm>
        <a:graphic>
          <a:graphicData uri="http://schemas.openxmlformats.org/drawingml/2006/table">
            <a:tbl>
              <a:tblPr firstRow="1" bandRow="1">
                <a:tableStyleId>{5C22544A-7EE6-4342-B048-85BDC9FD1C3A}</a:tableStyleId>
              </a:tblPr>
              <a:tblGrid>
                <a:gridCol w="936106"/>
                <a:gridCol w="792088"/>
                <a:gridCol w="1008112"/>
                <a:gridCol w="936104"/>
                <a:gridCol w="864096"/>
                <a:gridCol w="864096"/>
                <a:gridCol w="792088"/>
              </a:tblGrid>
              <a:tr h="346705">
                <a:tc>
                  <a:txBody>
                    <a:bodyPr/>
                    <a:lstStyle/>
                    <a:p>
                      <a:pPr algn="ctr" fontAlgn="ctr"/>
                      <a:r>
                        <a:rPr lang="pl-PL" sz="1100" b="1" i="0" u="none" strike="noStrike" dirty="0">
                          <a:solidFill>
                            <a:srgbClr val="000000"/>
                          </a:solidFill>
                          <a:latin typeface="Arial"/>
                        </a:rPr>
                        <a:t>Z</a:t>
                      </a:r>
                    </a:p>
                  </a:txBody>
                  <a:tcPr marL="9525" marR="9525" marT="9525" marB="0" anchor="ctr"/>
                </a:tc>
                <a:tc>
                  <a:txBody>
                    <a:bodyPr/>
                    <a:lstStyle/>
                    <a:p>
                      <a:pPr algn="ctr" fontAlgn="ctr"/>
                      <a:r>
                        <a:rPr lang="pl-PL" sz="1100" b="1" i="0" u="none" strike="noStrike">
                          <a:solidFill>
                            <a:srgbClr val="000000"/>
                          </a:solidFill>
                          <a:latin typeface="Arial"/>
                        </a:rPr>
                        <a:t>DO</a:t>
                      </a:r>
                    </a:p>
                  </a:txBody>
                  <a:tcPr marL="9525" marR="9525" marT="9525" marB="0" anchor="ctr"/>
                </a:tc>
                <a:tc>
                  <a:txBody>
                    <a:bodyPr/>
                    <a:lstStyle/>
                    <a:p>
                      <a:pPr algn="ctr" fontAlgn="ctr"/>
                      <a:r>
                        <a:rPr lang="pl-PL" sz="1100" b="1" i="0" u="none" strike="noStrike">
                          <a:solidFill>
                            <a:srgbClr val="000000"/>
                          </a:solidFill>
                          <a:latin typeface="Times New Roman"/>
                        </a:rPr>
                        <a:t>ODLEGŁOŚĆ</a:t>
                      </a:r>
                      <a:br>
                        <a:rPr lang="pl-PL" sz="1100" b="1" i="0" u="none" strike="noStrike">
                          <a:solidFill>
                            <a:srgbClr val="000000"/>
                          </a:solidFill>
                          <a:latin typeface="Times New Roman"/>
                        </a:rPr>
                      </a:br>
                      <a:r>
                        <a:rPr lang="pl-PL" sz="1100" b="1" i="0" u="none" strike="noStrike">
                          <a:solidFill>
                            <a:srgbClr val="000000"/>
                          </a:solidFill>
                          <a:latin typeface="Times New Roman"/>
                        </a:rPr>
                        <a:t>[km]</a:t>
                      </a:r>
                    </a:p>
                  </a:txBody>
                  <a:tcPr marL="9525" marR="9525" marT="9525" marB="0" anchor="ctr"/>
                </a:tc>
                <a:tc>
                  <a:txBody>
                    <a:bodyPr/>
                    <a:lstStyle/>
                    <a:p>
                      <a:pPr algn="ctr" fontAlgn="ctr"/>
                      <a:r>
                        <a:rPr lang="pl-PL" sz="1100" b="1" i="0" u="none" strike="noStrike">
                          <a:solidFill>
                            <a:srgbClr val="000000"/>
                          </a:solidFill>
                          <a:latin typeface="Arial"/>
                        </a:rPr>
                        <a:t>Jazda samochodem [godz]</a:t>
                      </a:r>
                    </a:p>
                  </a:txBody>
                  <a:tcPr marL="9525" marR="9525" marT="9525" marB="0" anchor="ctr"/>
                </a:tc>
                <a:tc>
                  <a:txBody>
                    <a:bodyPr/>
                    <a:lstStyle/>
                    <a:p>
                      <a:pPr algn="ctr" fontAlgn="ctr"/>
                      <a:r>
                        <a:rPr lang="pl-PL" sz="1100" b="1" i="0" u="none" strike="noStrike">
                          <a:solidFill>
                            <a:srgbClr val="000000"/>
                          </a:solidFill>
                          <a:latin typeface="Arial"/>
                        </a:rPr>
                        <a:t>Podróż jachtem morskim [godz]</a:t>
                      </a:r>
                    </a:p>
                  </a:txBody>
                  <a:tcPr marL="9525" marR="9525" marT="9525" marB="0" anchor="ctr"/>
                </a:tc>
                <a:tc>
                  <a:txBody>
                    <a:bodyPr/>
                    <a:lstStyle/>
                    <a:p>
                      <a:pPr algn="ctr" fontAlgn="ctr"/>
                      <a:r>
                        <a:rPr lang="pl-PL" sz="1100" b="1" i="0" u="none" strike="noStrike">
                          <a:solidFill>
                            <a:srgbClr val="000000"/>
                          </a:solidFill>
                          <a:latin typeface="Arial"/>
                        </a:rPr>
                        <a:t>Podróż pociągiem [godz]</a:t>
                      </a:r>
                    </a:p>
                  </a:txBody>
                  <a:tcPr marL="9525" marR="9525" marT="9525" marB="0" anchor="ctr"/>
                </a:tc>
                <a:tc>
                  <a:txBody>
                    <a:bodyPr/>
                    <a:lstStyle/>
                    <a:p>
                      <a:pPr algn="ctr" fontAlgn="ctr"/>
                      <a:r>
                        <a:rPr lang="pl-PL" sz="1100" b="1" i="0" u="none" strike="noStrike">
                          <a:solidFill>
                            <a:srgbClr val="000000"/>
                          </a:solidFill>
                          <a:latin typeface="Arial"/>
                        </a:rPr>
                        <a:t>Czas Razem [godz]</a:t>
                      </a:r>
                    </a:p>
                  </a:txBody>
                  <a:tcPr marL="9525" marR="9525" marT="9525" marB="0" anchor="ctr"/>
                </a:tc>
              </a:tr>
              <a:tr h="346705">
                <a:tc>
                  <a:txBody>
                    <a:bodyPr/>
                    <a:lstStyle/>
                    <a:p>
                      <a:pPr algn="l" fontAlgn="ctr"/>
                      <a:r>
                        <a:rPr lang="pl-PL" sz="1100" b="0" i="0" u="none" strike="noStrike">
                          <a:solidFill>
                            <a:srgbClr val="000000"/>
                          </a:solidFill>
                          <a:latin typeface="Arial"/>
                        </a:rPr>
                        <a:t>Kalkuta</a:t>
                      </a:r>
                    </a:p>
                  </a:txBody>
                  <a:tcPr marL="9525" marR="9525" marT="9525" marB="0" anchor="ctr"/>
                </a:tc>
                <a:tc>
                  <a:txBody>
                    <a:bodyPr/>
                    <a:lstStyle/>
                    <a:p>
                      <a:pPr algn="l" fontAlgn="ctr"/>
                      <a:r>
                        <a:rPr lang="pl-PL" sz="1100" b="0" i="0" u="none" strike="noStrike">
                          <a:solidFill>
                            <a:srgbClr val="000000"/>
                          </a:solidFill>
                          <a:latin typeface="Arial"/>
                        </a:rPr>
                        <a:t>Hongkng</a:t>
                      </a:r>
                    </a:p>
                  </a:txBody>
                  <a:tcPr marL="9525" marR="9525" marT="9525" marB="0" anchor="ctr"/>
                </a:tc>
                <a:tc>
                  <a:txBody>
                    <a:bodyPr/>
                    <a:lstStyle/>
                    <a:p>
                      <a:pPr algn="ctr" fontAlgn="ctr"/>
                      <a:r>
                        <a:rPr lang="pl-PL" sz="1100" b="0" i="0" u="none" strike="noStrike">
                          <a:solidFill>
                            <a:srgbClr val="000000"/>
                          </a:solidFill>
                          <a:latin typeface="Times New Roman"/>
                        </a:rPr>
                        <a:t>8709</a:t>
                      </a:r>
                    </a:p>
                  </a:txBody>
                  <a:tcPr marL="9525" marR="9525" marT="9525" marB="0" anchor="ctr"/>
                </a:tc>
                <a:tc>
                  <a:txBody>
                    <a:bodyPr/>
                    <a:lstStyle/>
                    <a:p>
                      <a:pPr algn="r" fontAlgn="ctr"/>
                      <a:r>
                        <a:rPr lang="pl-PL" sz="1100" b="0" i="0" u="none" strike="noStrike" dirty="0">
                          <a:solidFill>
                            <a:srgbClr val="000000"/>
                          </a:solidFill>
                          <a:latin typeface="Times New Roman"/>
                        </a:rPr>
                        <a:t> </a:t>
                      </a:r>
                    </a:p>
                  </a:txBody>
                  <a:tcPr marL="9525" marR="9525" marT="9525" marB="0" anchor="ctr"/>
                </a:tc>
                <a:tc>
                  <a:txBody>
                    <a:bodyPr/>
                    <a:lstStyle/>
                    <a:p>
                      <a:pPr algn="r" fontAlgn="ctr"/>
                      <a:r>
                        <a:rPr lang="pl-PL" sz="1100" b="0" i="0" u="none" strike="noStrike">
                          <a:solidFill>
                            <a:srgbClr val="000000"/>
                          </a:solidFill>
                          <a:latin typeface="Times New Roman"/>
                        </a:rPr>
                        <a:t>435</a:t>
                      </a:r>
                    </a:p>
                  </a:txBody>
                  <a:tcPr marL="9525" marR="9525" marT="9525" marB="0" anchor="ctr"/>
                </a:tc>
                <a:tc>
                  <a:txBody>
                    <a:bodyPr/>
                    <a:lstStyle/>
                    <a:p>
                      <a:pPr algn="r" fontAlgn="ctr"/>
                      <a:r>
                        <a:rPr lang="pl-PL" sz="1100" b="0" i="0" u="none" strike="noStrike" dirty="0">
                          <a:solidFill>
                            <a:srgbClr val="000000"/>
                          </a:solidFill>
                          <a:latin typeface="Times New Roman"/>
                        </a:rPr>
                        <a:t> </a:t>
                      </a:r>
                    </a:p>
                  </a:txBody>
                  <a:tcPr marL="9525" marR="9525" marT="9525" marB="0" anchor="ctr"/>
                </a:tc>
                <a:tc>
                  <a:txBody>
                    <a:bodyPr/>
                    <a:lstStyle/>
                    <a:p>
                      <a:pPr algn="r" fontAlgn="ctr"/>
                      <a:r>
                        <a:rPr lang="pl-PL" sz="1100" b="0" i="0" u="none" strike="noStrike">
                          <a:solidFill>
                            <a:srgbClr val="000000"/>
                          </a:solidFill>
                          <a:latin typeface="Times New Roman"/>
                        </a:rPr>
                        <a:t>435,5</a:t>
                      </a:r>
                    </a:p>
                  </a:txBody>
                  <a:tcPr marL="9525" marR="9525" marT="9525" marB="0" anchor="ctr"/>
                </a:tc>
              </a:tr>
              <a:tr h="242694">
                <a:tc>
                  <a:txBody>
                    <a:bodyPr/>
                    <a:lstStyle/>
                    <a:p>
                      <a:pPr algn="l" fontAlgn="ctr"/>
                      <a:r>
                        <a:rPr lang="pl-PL" sz="1100" b="0" i="0" u="none" strike="noStrike">
                          <a:solidFill>
                            <a:srgbClr val="000000"/>
                          </a:solidFill>
                          <a:latin typeface="Arial"/>
                        </a:rPr>
                        <a:t>Hongkong</a:t>
                      </a:r>
                    </a:p>
                  </a:txBody>
                  <a:tcPr marL="9525" marR="9525" marT="9525" marB="0" anchor="ctr"/>
                </a:tc>
                <a:tc>
                  <a:txBody>
                    <a:bodyPr/>
                    <a:lstStyle/>
                    <a:p>
                      <a:pPr algn="l" fontAlgn="ctr"/>
                      <a:r>
                        <a:rPr lang="pl-PL" sz="1100" b="0" i="0" u="none" strike="noStrike">
                          <a:solidFill>
                            <a:srgbClr val="000000"/>
                          </a:solidFill>
                          <a:latin typeface="Arial"/>
                        </a:rPr>
                        <a:t>Szanghaj</a:t>
                      </a:r>
                    </a:p>
                  </a:txBody>
                  <a:tcPr marL="9525" marR="9525" marT="9525" marB="0" anchor="ctr"/>
                </a:tc>
                <a:tc>
                  <a:txBody>
                    <a:bodyPr/>
                    <a:lstStyle/>
                    <a:p>
                      <a:pPr algn="ctr" fontAlgn="ctr"/>
                      <a:r>
                        <a:rPr lang="pl-PL" sz="1100" b="0" i="0" u="none" strike="noStrike">
                          <a:solidFill>
                            <a:srgbClr val="000000"/>
                          </a:solidFill>
                          <a:latin typeface="Times New Roman"/>
                        </a:rPr>
                        <a:t>1770</a:t>
                      </a:r>
                    </a:p>
                  </a:txBody>
                  <a:tcPr marL="9525" marR="9525" marT="9525" marB="0" anchor="ctr"/>
                </a:tc>
                <a:tc>
                  <a:txBody>
                    <a:bodyPr/>
                    <a:lstStyle/>
                    <a:p>
                      <a:pPr algn="r" fontAlgn="ctr"/>
                      <a:r>
                        <a:rPr lang="pl-PL" sz="1100" b="0" i="0" u="none" strike="noStrike">
                          <a:solidFill>
                            <a:srgbClr val="000000"/>
                          </a:solidFill>
                          <a:latin typeface="Times New Roman"/>
                        </a:rPr>
                        <a:t> </a:t>
                      </a:r>
                    </a:p>
                  </a:txBody>
                  <a:tcPr marL="9525" marR="9525" marT="9525" marB="0" anchor="ctr"/>
                </a:tc>
                <a:tc>
                  <a:txBody>
                    <a:bodyPr/>
                    <a:lstStyle/>
                    <a:p>
                      <a:pPr algn="r" fontAlgn="ctr"/>
                      <a:r>
                        <a:rPr lang="pl-PL" sz="1100" b="0" i="0" u="none" strike="noStrike">
                          <a:solidFill>
                            <a:srgbClr val="000000"/>
                          </a:solidFill>
                          <a:latin typeface="Times New Roman"/>
                        </a:rPr>
                        <a:t>88</a:t>
                      </a:r>
                    </a:p>
                  </a:txBody>
                  <a:tcPr marL="9525" marR="9525" marT="9525" marB="0" anchor="ctr"/>
                </a:tc>
                <a:tc>
                  <a:txBody>
                    <a:bodyPr/>
                    <a:lstStyle/>
                    <a:p>
                      <a:pPr algn="r" fontAlgn="ctr"/>
                      <a:r>
                        <a:rPr lang="pl-PL" sz="1100" b="0" i="0" u="none" strike="noStrike" dirty="0">
                          <a:solidFill>
                            <a:srgbClr val="000000"/>
                          </a:solidFill>
                          <a:latin typeface="Times New Roman"/>
                        </a:rPr>
                        <a:t> </a:t>
                      </a:r>
                    </a:p>
                  </a:txBody>
                  <a:tcPr marL="9525" marR="9525" marT="9525" marB="0" anchor="ctr"/>
                </a:tc>
                <a:tc>
                  <a:txBody>
                    <a:bodyPr/>
                    <a:lstStyle/>
                    <a:p>
                      <a:pPr algn="r" fontAlgn="ctr"/>
                      <a:r>
                        <a:rPr lang="pl-PL" sz="1100" b="0" i="0" u="none" strike="noStrike">
                          <a:solidFill>
                            <a:srgbClr val="000000"/>
                          </a:solidFill>
                          <a:latin typeface="Times New Roman"/>
                        </a:rPr>
                        <a:t>88,5</a:t>
                      </a:r>
                    </a:p>
                  </a:txBody>
                  <a:tcPr marL="9525" marR="9525" marT="9525" marB="0" anchor="ctr"/>
                </a:tc>
              </a:tr>
              <a:tr h="242694">
                <a:tc>
                  <a:txBody>
                    <a:bodyPr/>
                    <a:lstStyle/>
                    <a:p>
                      <a:pPr algn="l" fontAlgn="ctr"/>
                      <a:r>
                        <a:rPr lang="pl-PL" sz="1100" b="0" i="0" u="none" strike="noStrike">
                          <a:solidFill>
                            <a:srgbClr val="000000"/>
                          </a:solidFill>
                          <a:latin typeface="Arial"/>
                        </a:rPr>
                        <a:t>Szanghaj</a:t>
                      </a:r>
                    </a:p>
                  </a:txBody>
                  <a:tcPr marL="9525" marR="9525" marT="9525" marB="0" anchor="ctr"/>
                </a:tc>
                <a:tc>
                  <a:txBody>
                    <a:bodyPr/>
                    <a:lstStyle/>
                    <a:p>
                      <a:pPr algn="l" fontAlgn="ctr"/>
                      <a:r>
                        <a:rPr lang="pl-PL" sz="1100" b="0" i="0" u="none" strike="noStrike">
                          <a:solidFill>
                            <a:srgbClr val="000000"/>
                          </a:solidFill>
                          <a:latin typeface="Arial"/>
                        </a:rPr>
                        <a:t>Tokio</a:t>
                      </a:r>
                    </a:p>
                  </a:txBody>
                  <a:tcPr marL="9525" marR="9525" marT="9525" marB="0" anchor="ctr"/>
                </a:tc>
                <a:tc>
                  <a:txBody>
                    <a:bodyPr/>
                    <a:lstStyle/>
                    <a:p>
                      <a:pPr algn="ctr" fontAlgn="ctr"/>
                      <a:r>
                        <a:rPr lang="pl-PL" sz="1100" b="0" i="0" u="none" strike="noStrike">
                          <a:solidFill>
                            <a:srgbClr val="000000"/>
                          </a:solidFill>
                          <a:latin typeface="Times New Roman"/>
                        </a:rPr>
                        <a:t>4032</a:t>
                      </a:r>
                    </a:p>
                  </a:txBody>
                  <a:tcPr marL="9525" marR="9525" marT="9525" marB="0" anchor="ctr"/>
                </a:tc>
                <a:tc>
                  <a:txBody>
                    <a:bodyPr/>
                    <a:lstStyle/>
                    <a:p>
                      <a:pPr algn="r" fontAlgn="ctr"/>
                      <a:r>
                        <a:rPr lang="pl-PL" sz="1100" b="0" i="0" u="none" strike="noStrike">
                          <a:solidFill>
                            <a:srgbClr val="000000"/>
                          </a:solidFill>
                          <a:latin typeface="Times New Roman"/>
                        </a:rPr>
                        <a:t> </a:t>
                      </a:r>
                    </a:p>
                  </a:txBody>
                  <a:tcPr marL="9525" marR="9525" marT="9525" marB="0" anchor="ctr"/>
                </a:tc>
                <a:tc>
                  <a:txBody>
                    <a:bodyPr/>
                    <a:lstStyle/>
                    <a:p>
                      <a:pPr algn="r" fontAlgn="ctr"/>
                      <a:r>
                        <a:rPr lang="pl-PL" sz="1100" b="0" i="0" u="none" strike="noStrike">
                          <a:solidFill>
                            <a:srgbClr val="000000"/>
                          </a:solidFill>
                          <a:latin typeface="Times New Roman"/>
                        </a:rPr>
                        <a:t>202</a:t>
                      </a:r>
                    </a:p>
                  </a:txBody>
                  <a:tcPr marL="9525" marR="9525" marT="9525" marB="0" anchor="ctr"/>
                </a:tc>
                <a:tc>
                  <a:txBody>
                    <a:bodyPr/>
                    <a:lstStyle/>
                    <a:p>
                      <a:pPr algn="r" fontAlgn="ctr"/>
                      <a:r>
                        <a:rPr lang="pl-PL" sz="1100" b="0" i="0" u="none" strike="noStrike">
                          <a:solidFill>
                            <a:srgbClr val="000000"/>
                          </a:solidFill>
                          <a:latin typeface="Times New Roman"/>
                        </a:rPr>
                        <a:t> </a:t>
                      </a:r>
                    </a:p>
                  </a:txBody>
                  <a:tcPr marL="9525" marR="9525" marT="9525" marB="0" anchor="ctr"/>
                </a:tc>
                <a:tc>
                  <a:txBody>
                    <a:bodyPr/>
                    <a:lstStyle/>
                    <a:p>
                      <a:pPr algn="r" fontAlgn="ctr"/>
                      <a:r>
                        <a:rPr lang="pl-PL" sz="1100" b="0" i="0" u="none" strike="noStrike" dirty="0">
                          <a:solidFill>
                            <a:srgbClr val="000000"/>
                          </a:solidFill>
                          <a:latin typeface="Times New Roman"/>
                        </a:rPr>
                        <a:t>201,6</a:t>
                      </a:r>
                    </a:p>
                  </a:txBody>
                  <a:tcPr marL="9525" marR="9525" marT="9525" marB="0" anchor="ctr"/>
                </a:tc>
              </a:tr>
            </a:tbl>
          </a:graphicData>
        </a:graphic>
      </p:graphicFrame>
      <p:pic>
        <p:nvPicPr>
          <p:cNvPr id="31788" name="Picture 2"/>
          <p:cNvPicPr>
            <a:picLocks noChangeAspect="1" noChangeArrowheads="1"/>
          </p:cNvPicPr>
          <p:nvPr/>
        </p:nvPicPr>
        <p:blipFill>
          <a:blip r:embed="rId2"/>
          <a:srcRect/>
          <a:stretch>
            <a:fillRect/>
          </a:stretch>
        </p:blipFill>
        <p:spPr bwMode="auto">
          <a:xfrm>
            <a:off x="250825" y="3284538"/>
            <a:ext cx="5091113" cy="3444875"/>
          </a:xfrm>
          <a:prstGeom prst="rect">
            <a:avLst/>
          </a:prstGeom>
          <a:noFill/>
          <a:ln w="9525">
            <a:noFill/>
            <a:miter lim="800000"/>
            <a:headEnd/>
            <a:tailEnd/>
          </a:ln>
        </p:spPr>
      </p:pic>
      <p:cxnSp>
        <p:nvCxnSpPr>
          <p:cNvPr id="7" name="Łącznik prosty 6"/>
          <p:cNvCxnSpPr/>
          <p:nvPr/>
        </p:nvCxnSpPr>
        <p:spPr>
          <a:xfrm>
            <a:off x="468313" y="4724400"/>
            <a:ext cx="1295400" cy="18732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Łącznik prosty 9"/>
          <p:cNvCxnSpPr/>
          <p:nvPr/>
        </p:nvCxnSpPr>
        <p:spPr>
          <a:xfrm flipH="1">
            <a:off x="1763713" y="4724400"/>
            <a:ext cx="792162" cy="18732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Łącznik prosty 12"/>
          <p:cNvCxnSpPr/>
          <p:nvPr/>
        </p:nvCxnSpPr>
        <p:spPr>
          <a:xfrm flipH="1">
            <a:off x="2555875" y="3933825"/>
            <a:ext cx="647700" cy="7905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Łącznik prosty 16"/>
          <p:cNvCxnSpPr/>
          <p:nvPr/>
        </p:nvCxnSpPr>
        <p:spPr>
          <a:xfrm flipH="1">
            <a:off x="3203575" y="3500438"/>
            <a:ext cx="1512888" cy="43338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 name="Łuk 22"/>
          <p:cNvSpPr/>
          <p:nvPr/>
        </p:nvSpPr>
        <p:spPr>
          <a:xfrm>
            <a:off x="468313" y="2924175"/>
            <a:ext cx="5040312" cy="3933825"/>
          </a:xfrm>
          <a:prstGeom prst="arc">
            <a:avLst>
              <a:gd name="adj1" fmla="val 7644310"/>
              <a:gd name="adj2" fmla="val 10964215"/>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 name="Łuk 23"/>
          <p:cNvSpPr/>
          <p:nvPr/>
        </p:nvSpPr>
        <p:spPr>
          <a:xfrm>
            <a:off x="107950" y="2636838"/>
            <a:ext cx="2447925" cy="4032250"/>
          </a:xfrm>
          <a:prstGeom prst="arc">
            <a:avLst>
              <a:gd name="adj1" fmla="val 216770"/>
              <a:gd name="adj2" fmla="val 4764792"/>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5" name="Łuk 24"/>
          <p:cNvSpPr/>
          <p:nvPr/>
        </p:nvSpPr>
        <p:spPr>
          <a:xfrm>
            <a:off x="971550" y="3644900"/>
            <a:ext cx="2447925" cy="1152525"/>
          </a:xfrm>
          <a:prstGeom prst="arc">
            <a:avLst>
              <a:gd name="adj1" fmla="val 20637941"/>
              <a:gd name="adj2" fmla="val 348067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6" name="Łuk 25"/>
          <p:cNvSpPr/>
          <p:nvPr/>
        </p:nvSpPr>
        <p:spPr>
          <a:xfrm>
            <a:off x="1692275" y="2781300"/>
            <a:ext cx="3024188" cy="1152525"/>
          </a:xfrm>
          <a:prstGeom prst="arc">
            <a:avLst>
              <a:gd name="adj1" fmla="val 237498"/>
              <a:gd name="adj2" fmla="val 5258227"/>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Prostokąt 3"/>
          <p:cNvSpPr>
            <a:spLocks noChangeArrowheads="1"/>
          </p:cNvSpPr>
          <p:nvPr/>
        </p:nvSpPr>
        <p:spPr bwMode="auto">
          <a:xfrm>
            <a:off x="250825" y="2349500"/>
            <a:ext cx="3816350" cy="3448050"/>
          </a:xfrm>
          <a:prstGeom prst="rect">
            <a:avLst/>
          </a:prstGeom>
          <a:noFill/>
          <a:ln w="9525">
            <a:noFill/>
            <a:miter lim="800000"/>
            <a:headEnd/>
            <a:tailEnd/>
          </a:ln>
        </p:spPr>
        <p:txBody>
          <a:bodyPr>
            <a:spAutoFit/>
          </a:bodyPr>
          <a:lstStyle/>
          <a:p>
            <a:pPr algn="ctr"/>
            <a:r>
              <a:rPr lang="pl-PL" sz="2000" b="1">
                <a:latin typeface="Calibri" pitchFamily="34" charset="0"/>
              </a:rPr>
              <a:t>HONG-KONG - Bank of China Tower </a:t>
            </a:r>
            <a:r>
              <a:rPr lang="pl-PL">
                <a:latin typeface="Calibri" pitchFamily="34" charset="0"/>
              </a:rPr>
              <a:t>– wieżowiec w Hongkongu, siedziba Bank of China.</a:t>
            </a:r>
          </a:p>
          <a:p>
            <a:pPr algn="ctr"/>
            <a:r>
              <a:rPr lang="pl-PL">
                <a:latin typeface="Calibri" pitchFamily="34" charset="0"/>
              </a:rPr>
              <a:t>Zaprojektowany w pracowni architektonicznej I.M. Pei &amp; Partners wieżowiec jest jednym z najbardziej znanych budynków na świecie. Jego budowa rozpoczęła się 18 kwietnia 1985 roku, a oficjalne otwarcie nastąpiło 17 maja1990. Budynek ma 72 piętra, a wraz z antenami osiąga 367,4 metrów wysokości.</a:t>
            </a:r>
          </a:p>
        </p:txBody>
      </p:sp>
      <p:pic>
        <p:nvPicPr>
          <p:cNvPr id="32770" name="Picture 2"/>
          <p:cNvPicPr>
            <a:picLocks noChangeAspect="1" noChangeArrowheads="1"/>
          </p:cNvPicPr>
          <p:nvPr/>
        </p:nvPicPr>
        <p:blipFill>
          <a:blip r:embed="rId2"/>
          <a:srcRect/>
          <a:stretch>
            <a:fillRect/>
          </a:stretch>
        </p:blipFill>
        <p:spPr bwMode="auto">
          <a:xfrm>
            <a:off x="4356100" y="549275"/>
            <a:ext cx="4321175" cy="5761038"/>
          </a:xfrm>
          <a:prstGeom prst="rect">
            <a:avLst/>
          </a:prstGeom>
          <a:noFill/>
          <a:ln w="9525">
            <a:noFill/>
            <a:miter lim="800000"/>
            <a:headEnd/>
            <a:tailEnd/>
          </a:ln>
        </p:spPr>
      </p:pic>
      <p:sp>
        <p:nvSpPr>
          <p:cNvPr id="32771" name="pole tekstowe 5"/>
          <p:cNvSpPr txBox="1">
            <a:spLocks noChangeArrowheads="1"/>
          </p:cNvSpPr>
          <p:nvPr/>
        </p:nvSpPr>
        <p:spPr bwMode="auto">
          <a:xfrm>
            <a:off x="179388" y="692150"/>
            <a:ext cx="4105275" cy="762000"/>
          </a:xfrm>
          <a:prstGeom prst="rect">
            <a:avLst/>
          </a:prstGeom>
          <a:noFill/>
          <a:ln w="9525">
            <a:noFill/>
            <a:miter lim="800000"/>
            <a:headEnd/>
            <a:tailEnd/>
          </a:ln>
        </p:spPr>
        <p:txBody>
          <a:bodyPr>
            <a:spAutoFit/>
          </a:bodyPr>
          <a:lstStyle/>
          <a:p>
            <a:r>
              <a:rPr lang="pl-PL" sz="4400" b="1">
                <a:solidFill>
                  <a:srgbClr val="0070C0"/>
                </a:solidFill>
                <a:latin typeface="Calibri" pitchFamily="34" charset="0"/>
              </a:rPr>
              <a:t>BANK OF CHINA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http://www.e-architect.co.uk/images/jpgs/hong_kong/hong_kong_bank_foster_ianlambot7.jpg"/>
          <p:cNvPicPr>
            <a:picLocks noChangeAspect="1" noChangeArrowheads="1"/>
          </p:cNvPicPr>
          <p:nvPr/>
        </p:nvPicPr>
        <p:blipFill>
          <a:blip r:embed="rId2"/>
          <a:srcRect/>
          <a:stretch>
            <a:fillRect/>
          </a:stretch>
        </p:blipFill>
        <p:spPr bwMode="auto">
          <a:xfrm>
            <a:off x="4211638" y="549275"/>
            <a:ext cx="4378325" cy="5545138"/>
          </a:xfrm>
          <a:prstGeom prst="rect">
            <a:avLst/>
          </a:prstGeom>
          <a:noFill/>
          <a:ln w="9525">
            <a:noFill/>
            <a:miter lim="800000"/>
            <a:headEnd/>
            <a:tailEnd/>
          </a:ln>
        </p:spPr>
      </p:pic>
      <p:sp>
        <p:nvSpPr>
          <p:cNvPr id="33794" name="Prostokąt 3"/>
          <p:cNvSpPr>
            <a:spLocks noChangeArrowheads="1"/>
          </p:cNvSpPr>
          <p:nvPr/>
        </p:nvSpPr>
        <p:spPr bwMode="auto">
          <a:xfrm>
            <a:off x="250825" y="2708275"/>
            <a:ext cx="3889375" cy="2014538"/>
          </a:xfrm>
          <a:prstGeom prst="rect">
            <a:avLst/>
          </a:prstGeom>
          <a:noFill/>
          <a:ln w="9525">
            <a:noFill/>
            <a:miter lim="800000"/>
            <a:headEnd/>
            <a:tailEnd/>
          </a:ln>
        </p:spPr>
        <p:txBody>
          <a:bodyPr>
            <a:spAutoFit/>
          </a:bodyPr>
          <a:lstStyle/>
          <a:p>
            <a:pPr algn="ctr"/>
            <a:r>
              <a:rPr lang="pl-PL">
                <a:latin typeface="Calibri" pitchFamily="34" charset="0"/>
              </a:rPr>
              <a:t>Jednym z ważniejszych budynków Hongkongu jest miejscowa siedziba banku HSBC, ukończony w 1985 r.         Ma 44 piętra, wysokość 178,8 m. Został zbudowany na miejscu pierwszego drapacza chmur w Hongkongu, zbudowanego w 1935.</a:t>
            </a:r>
          </a:p>
        </p:txBody>
      </p:sp>
      <p:sp>
        <p:nvSpPr>
          <p:cNvPr id="33795" name="pole tekstowe 7"/>
          <p:cNvSpPr txBox="1">
            <a:spLocks noChangeArrowheads="1"/>
          </p:cNvSpPr>
          <p:nvPr/>
        </p:nvSpPr>
        <p:spPr bwMode="auto">
          <a:xfrm>
            <a:off x="468313" y="1125538"/>
            <a:ext cx="3552825" cy="762000"/>
          </a:xfrm>
          <a:prstGeom prst="rect">
            <a:avLst/>
          </a:prstGeom>
          <a:noFill/>
          <a:ln w="9525">
            <a:noFill/>
            <a:miter lim="800000"/>
            <a:headEnd/>
            <a:tailEnd/>
          </a:ln>
        </p:spPr>
        <p:txBody>
          <a:bodyPr>
            <a:spAutoFit/>
          </a:bodyPr>
          <a:lstStyle/>
          <a:p>
            <a:r>
              <a:rPr lang="pl-PL" sz="4400" b="1">
                <a:solidFill>
                  <a:srgbClr val="0070C0"/>
                </a:solidFill>
                <a:latin typeface="Calibri" pitchFamily="34" charset="0"/>
              </a:rPr>
              <a:t>BANK  HSBC</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ytuł 1"/>
          <p:cNvSpPr>
            <a:spLocks noGrp="1"/>
          </p:cNvSpPr>
          <p:nvPr>
            <p:ph type="title"/>
          </p:nvPr>
        </p:nvSpPr>
        <p:spPr/>
        <p:txBody>
          <a:bodyPr/>
          <a:lstStyle/>
          <a:p>
            <a:r>
              <a:rPr lang="pl-PL" b="1" smtClean="0">
                <a:solidFill>
                  <a:srgbClr val="0070C0"/>
                </a:solidFill>
              </a:rPr>
              <a:t>Trasa Tokio – Londyn</a:t>
            </a:r>
            <a:endParaRPr lang="en-US" b="1" smtClean="0">
              <a:solidFill>
                <a:srgbClr val="0070C0"/>
              </a:solidFill>
            </a:endParaRPr>
          </a:p>
        </p:txBody>
      </p:sp>
      <p:graphicFrame>
        <p:nvGraphicFramePr>
          <p:cNvPr id="14" name="Tabela 13"/>
          <p:cNvGraphicFramePr>
            <a:graphicFrameLocks noGrp="1"/>
          </p:cNvGraphicFramePr>
          <p:nvPr/>
        </p:nvGraphicFramePr>
        <p:xfrm>
          <a:off x="395288" y="1341438"/>
          <a:ext cx="8497887" cy="1417637"/>
        </p:xfrm>
        <a:graphic>
          <a:graphicData uri="http://schemas.openxmlformats.org/drawingml/2006/table">
            <a:tbl>
              <a:tblPr firstRow="1" bandRow="1">
                <a:tableStyleId>{5C22544A-7EE6-4342-B048-85BDC9FD1C3A}</a:tableStyleId>
              </a:tblPr>
              <a:tblGrid>
                <a:gridCol w="1213849"/>
                <a:gridCol w="1289715"/>
                <a:gridCol w="1213849"/>
                <a:gridCol w="1137984"/>
                <a:gridCol w="1213849"/>
                <a:gridCol w="1213849"/>
                <a:gridCol w="1213849"/>
              </a:tblGrid>
              <a:tr h="609937">
                <a:tc>
                  <a:txBody>
                    <a:bodyPr/>
                    <a:lstStyle/>
                    <a:p>
                      <a:pPr algn="ctr" fontAlgn="ctr"/>
                      <a:r>
                        <a:rPr lang="pl-PL" sz="1200" b="1" i="0" u="none" strike="noStrike" dirty="0">
                          <a:solidFill>
                            <a:srgbClr val="000000"/>
                          </a:solidFill>
                          <a:latin typeface="Arial"/>
                        </a:rPr>
                        <a:t>Z</a:t>
                      </a:r>
                    </a:p>
                  </a:txBody>
                  <a:tcPr marL="9453" marR="9453" marT="9453" marB="0" anchor="ctr"/>
                </a:tc>
                <a:tc>
                  <a:txBody>
                    <a:bodyPr/>
                    <a:lstStyle/>
                    <a:p>
                      <a:pPr algn="ctr" fontAlgn="ctr"/>
                      <a:r>
                        <a:rPr lang="pl-PL" sz="1200" b="1" i="0" u="none" strike="noStrike">
                          <a:solidFill>
                            <a:srgbClr val="000000"/>
                          </a:solidFill>
                          <a:latin typeface="Arial"/>
                        </a:rPr>
                        <a:t>DO</a:t>
                      </a:r>
                    </a:p>
                  </a:txBody>
                  <a:tcPr marL="9453" marR="9453" marT="9453" marB="0" anchor="ctr"/>
                </a:tc>
                <a:tc>
                  <a:txBody>
                    <a:bodyPr/>
                    <a:lstStyle/>
                    <a:p>
                      <a:pPr algn="ctr" fontAlgn="ctr"/>
                      <a:r>
                        <a:rPr lang="pl-PL" sz="1200" b="1" i="0" u="none" strike="noStrike">
                          <a:solidFill>
                            <a:srgbClr val="000000"/>
                          </a:solidFill>
                          <a:latin typeface="Times New Roman"/>
                        </a:rPr>
                        <a:t>ODLEGŁOŚĆ</a:t>
                      </a:r>
                      <a:br>
                        <a:rPr lang="pl-PL" sz="1200" b="1" i="0" u="none" strike="noStrike">
                          <a:solidFill>
                            <a:srgbClr val="000000"/>
                          </a:solidFill>
                          <a:latin typeface="Times New Roman"/>
                        </a:rPr>
                      </a:br>
                      <a:r>
                        <a:rPr lang="pl-PL" sz="1200" b="1" i="0" u="none" strike="noStrike">
                          <a:solidFill>
                            <a:srgbClr val="000000"/>
                          </a:solidFill>
                          <a:latin typeface="Times New Roman"/>
                        </a:rPr>
                        <a:t>[km]</a:t>
                      </a:r>
                    </a:p>
                  </a:txBody>
                  <a:tcPr marL="9453" marR="9453" marT="9453" marB="0" anchor="ctr"/>
                </a:tc>
                <a:tc>
                  <a:txBody>
                    <a:bodyPr/>
                    <a:lstStyle/>
                    <a:p>
                      <a:pPr algn="ctr" fontAlgn="ctr"/>
                      <a:r>
                        <a:rPr lang="pl-PL" sz="1200" b="1" i="0" u="none" strike="noStrike">
                          <a:solidFill>
                            <a:srgbClr val="000000"/>
                          </a:solidFill>
                          <a:latin typeface="Arial"/>
                        </a:rPr>
                        <a:t>Jazda samochodem [godz]</a:t>
                      </a:r>
                    </a:p>
                  </a:txBody>
                  <a:tcPr marL="9453" marR="9453" marT="9453" marB="0" anchor="ctr"/>
                </a:tc>
                <a:tc>
                  <a:txBody>
                    <a:bodyPr/>
                    <a:lstStyle/>
                    <a:p>
                      <a:pPr algn="ctr" fontAlgn="ctr"/>
                      <a:r>
                        <a:rPr lang="pl-PL" sz="1200" b="1" i="0" u="none" strike="noStrike">
                          <a:solidFill>
                            <a:srgbClr val="000000"/>
                          </a:solidFill>
                          <a:latin typeface="Arial"/>
                        </a:rPr>
                        <a:t>Podróż jachtem morskim [godz]</a:t>
                      </a:r>
                    </a:p>
                  </a:txBody>
                  <a:tcPr marL="9453" marR="9453" marT="9453" marB="0" anchor="ctr"/>
                </a:tc>
                <a:tc>
                  <a:txBody>
                    <a:bodyPr/>
                    <a:lstStyle/>
                    <a:p>
                      <a:pPr algn="ctr" fontAlgn="ctr"/>
                      <a:r>
                        <a:rPr lang="pl-PL" sz="1200" b="1" i="0" u="none" strike="noStrike">
                          <a:solidFill>
                            <a:srgbClr val="000000"/>
                          </a:solidFill>
                          <a:latin typeface="Arial"/>
                        </a:rPr>
                        <a:t>Podróż pociągiem [godz]</a:t>
                      </a:r>
                    </a:p>
                  </a:txBody>
                  <a:tcPr marL="9453" marR="9453" marT="9453" marB="0" anchor="ctr"/>
                </a:tc>
                <a:tc>
                  <a:txBody>
                    <a:bodyPr/>
                    <a:lstStyle/>
                    <a:p>
                      <a:pPr algn="ctr" fontAlgn="ctr"/>
                      <a:r>
                        <a:rPr lang="pl-PL" sz="1200" b="1" i="0" u="none" strike="noStrike" dirty="0">
                          <a:solidFill>
                            <a:srgbClr val="000000"/>
                          </a:solidFill>
                          <a:latin typeface="Arial"/>
                        </a:rPr>
                        <a:t>Czas Razem [</a:t>
                      </a:r>
                      <a:r>
                        <a:rPr lang="pl-PL" sz="1200" b="1" i="0" u="none" strike="noStrike" dirty="0" err="1">
                          <a:solidFill>
                            <a:srgbClr val="000000"/>
                          </a:solidFill>
                          <a:latin typeface="Arial"/>
                        </a:rPr>
                        <a:t>godz</a:t>
                      </a:r>
                      <a:r>
                        <a:rPr lang="pl-PL" sz="1200" b="1" i="0" u="none" strike="noStrike" dirty="0">
                          <a:solidFill>
                            <a:srgbClr val="000000"/>
                          </a:solidFill>
                          <a:latin typeface="Arial"/>
                        </a:rPr>
                        <a:t>]</a:t>
                      </a:r>
                    </a:p>
                  </a:txBody>
                  <a:tcPr marL="9453" marR="9453" marT="9453" marB="0" anchor="ctr"/>
                </a:tc>
              </a:tr>
              <a:tr h="308310">
                <a:tc>
                  <a:txBody>
                    <a:bodyPr/>
                    <a:lstStyle/>
                    <a:p>
                      <a:pPr algn="ctr" fontAlgn="ctr"/>
                      <a:r>
                        <a:rPr lang="pl-PL" sz="1200" b="0" i="0" u="none" strike="noStrike" dirty="0">
                          <a:solidFill>
                            <a:srgbClr val="000000"/>
                          </a:solidFill>
                          <a:latin typeface="Arial"/>
                        </a:rPr>
                        <a:t>Tokio</a:t>
                      </a:r>
                    </a:p>
                  </a:txBody>
                  <a:tcPr marL="9453" marR="9453" marT="9453" marB="0" anchor="ctr"/>
                </a:tc>
                <a:tc>
                  <a:txBody>
                    <a:bodyPr/>
                    <a:lstStyle/>
                    <a:p>
                      <a:pPr algn="ctr" fontAlgn="ctr"/>
                      <a:r>
                        <a:rPr lang="pl-PL" sz="1200" b="0" i="0" u="none" strike="noStrike">
                          <a:solidFill>
                            <a:srgbClr val="000000"/>
                          </a:solidFill>
                          <a:latin typeface="Arial"/>
                        </a:rPr>
                        <a:t>San Francisco</a:t>
                      </a:r>
                    </a:p>
                  </a:txBody>
                  <a:tcPr marL="9453" marR="9453" marT="9453" marB="0" anchor="ctr"/>
                </a:tc>
                <a:tc>
                  <a:txBody>
                    <a:bodyPr/>
                    <a:lstStyle/>
                    <a:p>
                      <a:pPr lvl="0" algn="r" fontAlgn="ctr"/>
                      <a:r>
                        <a:rPr lang="pl-PL" sz="1200" b="0" i="0" u="none" strike="noStrike" dirty="0" smtClean="0">
                          <a:solidFill>
                            <a:srgbClr val="000000"/>
                          </a:solidFill>
                          <a:latin typeface="Times New Roman"/>
                        </a:rPr>
                        <a:t>12 139</a:t>
                      </a:r>
                      <a:endParaRPr lang="pl-PL" sz="1200" b="0" i="0" u="none" strike="noStrike" dirty="0">
                        <a:solidFill>
                          <a:srgbClr val="000000"/>
                        </a:solidFill>
                        <a:latin typeface="Times New Roman"/>
                      </a:endParaRPr>
                    </a:p>
                  </a:txBody>
                  <a:tcPr marL="9453" marR="9453" marT="9453" marB="0" anchor="ctr"/>
                </a:tc>
                <a:tc>
                  <a:txBody>
                    <a:bodyPr/>
                    <a:lstStyle/>
                    <a:p>
                      <a:pPr algn="r" fontAlgn="ctr"/>
                      <a:r>
                        <a:rPr lang="pl-PL" sz="1200" b="0" i="0" u="none" strike="noStrike" dirty="0">
                          <a:solidFill>
                            <a:srgbClr val="000000"/>
                          </a:solidFill>
                          <a:latin typeface="Times New Roman"/>
                        </a:rPr>
                        <a:t> </a:t>
                      </a:r>
                    </a:p>
                  </a:txBody>
                  <a:tcPr marL="9453" marR="9453" marT="9453" marB="0" anchor="ctr"/>
                </a:tc>
                <a:tc>
                  <a:txBody>
                    <a:bodyPr/>
                    <a:lstStyle/>
                    <a:p>
                      <a:pPr algn="r" fontAlgn="ctr"/>
                      <a:r>
                        <a:rPr lang="pl-PL" sz="1200" b="0" i="0" u="none" strike="noStrike">
                          <a:solidFill>
                            <a:srgbClr val="000000"/>
                          </a:solidFill>
                          <a:latin typeface="Times New Roman"/>
                        </a:rPr>
                        <a:t>607</a:t>
                      </a:r>
                    </a:p>
                  </a:txBody>
                  <a:tcPr marL="9453" marR="9453" marT="9453" marB="0" anchor="ctr"/>
                </a:tc>
                <a:tc>
                  <a:txBody>
                    <a:bodyPr/>
                    <a:lstStyle/>
                    <a:p>
                      <a:pPr algn="r" fontAlgn="ctr"/>
                      <a:r>
                        <a:rPr lang="pl-PL" sz="1200" b="0" i="0" u="none" strike="noStrike">
                          <a:solidFill>
                            <a:srgbClr val="000000"/>
                          </a:solidFill>
                          <a:latin typeface="Times New Roman"/>
                        </a:rPr>
                        <a:t> </a:t>
                      </a:r>
                    </a:p>
                  </a:txBody>
                  <a:tcPr marL="9453" marR="9453" marT="9453" marB="0" anchor="ctr"/>
                </a:tc>
                <a:tc>
                  <a:txBody>
                    <a:bodyPr/>
                    <a:lstStyle/>
                    <a:p>
                      <a:pPr algn="r" fontAlgn="ctr"/>
                      <a:r>
                        <a:rPr lang="pl-PL" sz="1200" b="0" i="0" u="none" strike="noStrike" dirty="0">
                          <a:solidFill>
                            <a:srgbClr val="000000"/>
                          </a:solidFill>
                          <a:latin typeface="Times New Roman"/>
                        </a:rPr>
                        <a:t>607,0</a:t>
                      </a:r>
                    </a:p>
                  </a:txBody>
                  <a:tcPr marL="9453" marR="9453" marT="9453" marB="0" anchor="ctr"/>
                </a:tc>
              </a:tr>
              <a:tr h="308310">
                <a:tc>
                  <a:txBody>
                    <a:bodyPr/>
                    <a:lstStyle/>
                    <a:p>
                      <a:pPr algn="ctr" fontAlgn="ctr"/>
                      <a:r>
                        <a:rPr lang="pl-PL" sz="1200" b="0" i="0" u="none" strike="noStrike">
                          <a:solidFill>
                            <a:srgbClr val="000000"/>
                          </a:solidFill>
                          <a:latin typeface="Arial"/>
                        </a:rPr>
                        <a:t>San Francisco</a:t>
                      </a:r>
                    </a:p>
                  </a:txBody>
                  <a:tcPr marL="9453" marR="9453" marT="9453" marB="0" anchor="ctr"/>
                </a:tc>
                <a:tc>
                  <a:txBody>
                    <a:bodyPr/>
                    <a:lstStyle/>
                    <a:p>
                      <a:pPr algn="ctr" fontAlgn="ctr"/>
                      <a:r>
                        <a:rPr lang="pl-PL" sz="1200" b="0" i="0" u="none" strike="noStrike" dirty="0">
                          <a:solidFill>
                            <a:srgbClr val="000000"/>
                          </a:solidFill>
                          <a:latin typeface="Arial"/>
                        </a:rPr>
                        <a:t>Nowy Jork</a:t>
                      </a:r>
                    </a:p>
                  </a:txBody>
                  <a:tcPr marL="9453" marR="9453" marT="9453" marB="0" anchor="ctr"/>
                </a:tc>
                <a:tc>
                  <a:txBody>
                    <a:bodyPr/>
                    <a:lstStyle/>
                    <a:p>
                      <a:pPr lvl="0" algn="r" fontAlgn="ctr"/>
                      <a:r>
                        <a:rPr lang="pl-PL" sz="1200" b="0" i="0" u="none" strike="noStrike" dirty="0" smtClean="0">
                          <a:solidFill>
                            <a:srgbClr val="000000"/>
                          </a:solidFill>
                          <a:latin typeface="Times New Roman"/>
                        </a:rPr>
                        <a:t> 4 677</a:t>
                      </a:r>
                      <a:endParaRPr lang="pl-PL" sz="1200" b="0" i="0" u="none" strike="noStrike" dirty="0">
                        <a:solidFill>
                          <a:srgbClr val="000000"/>
                        </a:solidFill>
                        <a:latin typeface="Times New Roman"/>
                      </a:endParaRPr>
                    </a:p>
                  </a:txBody>
                  <a:tcPr marL="9453" marR="9453" marT="9453" marB="0" anchor="ctr"/>
                </a:tc>
                <a:tc>
                  <a:txBody>
                    <a:bodyPr/>
                    <a:lstStyle/>
                    <a:p>
                      <a:pPr algn="r" fontAlgn="ctr"/>
                      <a:r>
                        <a:rPr lang="pl-PL" sz="1200" b="0" i="0" u="none" strike="noStrike" dirty="0">
                          <a:solidFill>
                            <a:srgbClr val="000000"/>
                          </a:solidFill>
                          <a:latin typeface="Times New Roman"/>
                        </a:rPr>
                        <a:t>47</a:t>
                      </a:r>
                    </a:p>
                  </a:txBody>
                  <a:tcPr marL="9453" marR="9453" marT="9453" marB="0" anchor="ctr"/>
                </a:tc>
                <a:tc>
                  <a:txBody>
                    <a:bodyPr/>
                    <a:lstStyle/>
                    <a:p>
                      <a:pPr algn="r" fontAlgn="ctr"/>
                      <a:r>
                        <a:rPr lang="pl-PL" sz="1200" b="0" i="0" u="none" strike="noStrike" dirty="0">
                          <a:solidFill>
                            <a:srgbClr val="000000"/>
                          </a:solidFill>
                          <a:latin typeface="Times New Roman"/>
                        </a:rPr>
                        <a:t> </a:t>
                      </a:r>
                    </a:p>
                  </a:txBody>
                  <a:tcPr marL="9453" marR="9453" marT="9453" marB="0" anchor="ctr"/>
                </a:tc>
                <a:tc>
                  <a:txBody>
                    <a:bodyPr/>
                    <a:lstStyle/>
                    <a:p>
                      <a:pPr algn="r" fontAlgn="ctr"/>
                      <a:r>
                        <a:rPr lang="pl-PL" sz="1200" b="0" i="0" u="none" strike="noStrike" dirty="0">
                          <a:solidFill>
                            <a:srgbClr val="000000"/>
                          </a:solidFill>
                          <a:latin typeface="Times New Roman"/>
                        </a:rPr>
                        <a:t> </a:t>
                      </a:r>
                    </a:p>
                  </a:txBody>
                  <a:tcPr marL="9453" marR="9453" marT="9453" marB="0" anchor="ctr"/>
                </a:tc>
                <a:tc>
                  <a:txBody>
                    <a:bodyPr/>
                    <a:lstStyle/>
                    <a:p>
                      <a:pPr algn="r" fontAlgn="ctr"/>
                      <a:r>
                        <a:rPr lang="pl-PL" sz="1200" b="0" i="0" u="none" strike="noStrike" dirty="0">
                          <a:solidFill>
                            <a:srgbClr val="000000"/>
                          </a:solidFill>
                          <a:latin typeface="Times New Roman"/>
                        </a:rPr>
                        <a:t>47,0</a:t>
                      </a:r>
                    </a:p>
                  </a:txBody>
                  <a:tcPr marL="9453" marR="9453" marT="9453" marB="0" anchor="ctr"/>
                </a:tc>
              </a:tr>
              <a:tr h="157496">
                <a:tc>
                  <a:txBody>
                    <a:bodyPr/>
                    <a:lstStyle/>
                    <a:p>
                      <a:pPr algn="ctr" fontAlgn="ctr"/>
                      <a:r>
                        <a:rPr lang="pl-PL" sz="1200" b="0" i="0" u="none" strike="noStrike" dirty="0">
                          <a:solidFill>
                            <a:srgbClr val="000000"/>
                          </a:solidFill>
                          <a:latin typeface="Arial"/>
                        </a:rPr>
                        <a:t>Nowy Jork</a:t>
                      </a:r>
                    </a:p>
                  </a:txBody>
                  <a:tcPr marL="9453" marR="9453" marT="9453" marB="0" anchor="ctr"/>
                </a:tc>
                <a:tc>
                  <a:txBody>
                    <a:bodyPr/>
                    <a:lstStyle/>
                    <a:p>
                      <a:pPr algn="ctr" fontAlgn="ctr"/>
                      <a:r>
                        <a:rPr lang="pl-PL" sz="1200" b="0" i="0" u="none" strike="noStrike" dirty="0">
                          <a:solidFill>
                            <a:srgbClr val="000000"/>
                          </a:solidFill>
                          <a:latin typeface="Arial"/>
                        </a:rPr>
                        <a:t>Londyn</a:t>
                      </a:r>
                    </a:p>
                  </a:txBody>
                  <a:tcPr marL="9453" marR="9453" marT="9453" marB="0" anchor="ctr"/>
                </a:tc>
                <a:tc>
                  <a:txBody>
                    <a:bodyPr/>
                    <a:lstStyle/>
                    <a:p>
                      <a:pPr lvl="0" algn="r" fontAlgn="ctr"/>
                      <a:r>
                        <a:rPr lang="pl-PL" sz="1200" b="0" i="0" u="none" strike="noStrike" dirty="0" smtClean="0">
                          <a:solidFill>
                            <a:srgbClr val="000000"/>
                          </a:solidFill>
                          <a:latin typeface="Times New Roman"/>
                        </a:rPr>
                        <a:t> 7 014</a:t>
                      </a:r>
                      <a:endParaRPr lang="pl-PL" sz="1200" b="0" i="0" u="none" strike="noStrike" dirty="0">
                        <a:solidFill>
                          <a:srgbClr val="000000"/>
                        </a:solidFill>
                        <a:latin typeface="Times New Roman"/>
                      </a:endParaRPr>
                    </a:p>
                  </a:txBody>
                  <a:tcPr marL="9453" marR="9453" marT="9453" marB="0" anchor="ctr"/>
                </a:tc>
                <a:tc>
                  <a:txBody>
                    <a:bodyPr/>
                    <a:lstStyle/>
                    <a:p>
                      <a:pPr algn="r" fontAlgn="ctr"/>
                      <a:r>
                        <a:rPr lang="pl-PL" sz="1200" b="0" i="0" u="none" strike="noStrike" dirty="0">
                          <a:solidFill>
                            <a:srgbClr val="000000"/>
                          </a:solidFill>
                          <a:latin typeface="Times New Roman"/>
                        </a:rPr>
                        <a:t> </a:t>
                      </a:r>
                    </a:p>
                  </a:txBody>
                  <a:tcPr marL="9453" marR="9453" marT="9453" marB="0" anchor="ctr"/>
                </a:tc>
                <a:tc>
                  <a:txBody>
                    <a:bodyPr/>
                    <a:lstStyle/>
                    <a:p>
                      <a:pPr algn="r" fontAlgn="ctr"/>
                      <a:r>
                        <a:rPr lang="pl-PL" sz="1200" b="0" i="0" u="none" strike="noStrike" dirty="0">
                          <a:solidFill>
                            <a:srgbClr val="000000"/>
                          </a:solidFill>
                          <a:latin typeface="Times New Roman"/>
                        </a:rPr>
                        <a:t>351</a:t>
                      </a:r>
                    </a:p>
                  </a:txBody>
                  <a:tcPr marL="9453" marR="9453" marT="9453" marB="0" anchor="ctr"/>
                </a:tc>
                <a:tc>
                  <a:txBody>
                    <a:bodyPr/>
                    <a:lstStyle/>
                    <a:p>
                      <a:pPr algn="r" fontAlgn="ctr"/>
                      <a:r>
                        <a:rPr lang="pl-PL" sz="1200" b="0" i="0" u="none" strike="noStrike" dirty="0">
                          <a:solidFill>
                            <a:srgbClr val="000000"/>
                          </a:solidFill>
                          <a:latin typeface="Times New Roman"/>
                        </a:rPr>
                        <a:t> </a:t>
                      </a:r>
                    </a:p>
                  </a:txBody>
                  <a:tcPr marL="9453" marR="9453" marT="9453" marB="0" anchor="ctr"/>
                </a:tc>
                <a:tc>
                  <a:txBody>
                    <a:bodyPr/>
                    <a:lstStyle/>
                    <a:p>
                      <a:pPr algn="r" fontAlgn="ctr"/>
                      <a:r>
                        <a:rPr lang="pl-PL" sz="1200" b="0" i="0" u="none" strike="noStrike" dirty="0">
                          <a:solidFill>
                            <a:srgbClr val="000000"/>
                          </a:solidFill>
                          <a:latin typeface="Times New Roman"/>
                        </a:rPr>
                        <a:t>350,7</a:t>
                      </a:r>
                    </a:p>
                  </a:txBody>
                  <a:tcPr marL="9453" marR="9453" marT="9453" marB="0" anchor="ctr"/>
                </a:tc>
              </a:tr>
            </a:tbl>
          </a:graphicData>
        </a:graphic>
      </p:graphicFrame>
      <p:pic>
        <p:nvPicPr>
          <p:cNvPr id="34860" name="Picture 2"/>
          <p:cNvPicPr>
            <a:picLocks noChangeAspect="1" noChangeArrowheads="1"/>
          </p:cNvPicPr>
          <p:nvPr/>
        </p:nvPicPr>
        <p:blipFill>
          <a:blip r:embed="rId2"/>
          <a:srcRect/>
          <a:stretch>
            <a:fillRect/>
          </a:stretch>
        </p:blipFill>
        <p:spPr bwMode="auto">
          <a:xfrm>
            <a:off x="1331913" y="2997200"/>
            <a:ext cx="6327775" cy="3748088"/>
          </a:xfrm>
          <a:prstGeom prst="rect">
            <a:avLst/>
          </a:prstGeom>
          <a:noFill/>
          <a:ln w="9525">
            <a:noFill/>
            <a:miter lim="800000"/>
            <a:headEnd/>
            <a:tailEnd/>
          </a:ln>
        </p:spPr>
      </p:pic>
      <p:sp>
        <p:nvSpPr>
          <p:cNvPr id="26" name="Łuk 25"/>
          <p:cNvSpPr/>
          <p:nvPr/>
        </p:nvSpPr>
        <p:spPr>
          <a:xfrm>
            <a:off x="1476375" y="3644900"/>
            <a:ext cx="3024188" cy="1152525"/>
          </a:xfrm>
          <a:prstGeom prst="arc">
            <a:avLst>
              <a:gd name="adj1" fmla="val 1337947"/>
              <a:gd name="adj2" fmla="val 946275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15" name="Łącznik prosty 14"/>
          <p:cNvCxnSpPr/>
          <p:nvPr/>
        </p:nvCxnSpPr>
        <p:spPr>
          <a:xfrm flipH="1">
            <a:off x="3995738" y="4581525"/>
            <a:ext cx="1008062" cy="7143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Łuk 17"/>
          <p:cNvSpPr/>
          <p:nvPr/>
        </p:nvSpPr>
        <p:spPr>
          <a:xfrm>
            <a:off x="4211638" y="3429000"/>
            <a:ext cx="2305050" cy="1152525"/>
          </a:xfrm>
          <a:prstGeom prst="arc">
            <a:avLst>
              <a:gd name="adj1" fmla="val 532811"/>
              <a:gd name="adj2" fmla="val 748411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a:srcRect/>
          <a:stretch>
            <a:fillRect/>
          </a:stretch>
        </p:blipFill>
        <p:spPr bwMode="auto">
          <a:xfrm>
            <a:off x="0" y="0"/>
            <a:ext cx="9144000" cy="6869113"/>
          </a:xfrm>
          <a:prstGeom prst="rect">
            <a:avLst/>
          </a:prstGeom>
          <a:noFill/>
          <a:ln w="9525">
            <a:noFill/>
            <a:miter lim="800000"/>
            <a:headEnd/>
            <a:tailEnd/>
          </a:ln>
        </p:spPr>
      </p:pic>
      <p:sp>
        <p:nvSpPr>
          <p:cNvPr id="35842" name="Tytuł 1"/>
          <p:cNvSpPr>
            <a:spLocks noGrp="1"/>
          </p:cNvSpPr>
          <p:nvPr>
            <p:ph type="ctrTitle"/>
          </p:nvPr>
        </p:nvSpPr>
        <p:spPr/>
        <p:txBody>
          <a:bodyPr/>
          <a:lstStyle/>
          <a:p>
            <a:r>
              <a:rPr lang="pl-PL" b="1" smtClean="0">
                <a:solidFill>
                  <a:srgbClr val="FF0000"/>
                </a:solidFill>
              </a:rPr>
              <a:t>USA</a:t>
            </a:r>
          </a:p>
        </p:txBody>
      </p:sp>
      <p:grpSp>
        <p:nvGrpSpPr>
          <p:cNvPr id="35843" name="Grupa 3"/>
          <p:cNvGrpSpPr>
            <a:grpSpLocks/>
          </p:cNvGrpSpPr>
          <p:nvPr/>
        </p:nvGrpSpPr>
        <p:grpSpPr bwMode="auto">
          <a:xfrm>
            <a:off x="395288" y="2781300"/>
            <a:ext cx="1728787" cy="368300"/>
            <a:chOff x="-828600" y="2708920"/>
            <a:chExt cx="1728192" cy="369332"/>
          </a:xfrm>
        </p:grpSpPr>
        <p:sp>
          <p:nvSpPr>
            <p:cNvPr id="5" name="Elipsa 4"/>
            <p:cNvSpPr/>
            <p:nvPr/>
          </p:nvSpPr>
          <p:spPr>
            <a:xfrm>
              <a:off x="-828600" y="2852195"/>
              <a:ext cx="144412" cy="1448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848" name="pole tekstowe 5"/>
            <p:cNvSpPr txBox="1">
              <a:spLocks noChangeArrowheads="1"/>
            </p:cNvSpPr>
            <p:nvPr/>
          </p:nvSpPr>
          <p:spPr bwMode="auto">
            <a:xfrm>
              <a:off x="-756592" y="2708920"/>
              <a:ext cx="1656184"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San Francisco</a:t>
              </a:r>
              <a:endParaRPr lang="en-US" b="1">
                <a:solidFill>
                  <a:schemeClr val="bg1"/>
                </a:solidFill>
                <a:latin typeface="Calibri" pitchFamily="34" charset="0"/>
              </a:endParaRPr>
            </a:p>
          </p:txBody>
        </p:sp>
      </p:grpSp>
      <p:grpSp>
        <p:nvGrpSpPr>
          <p:cNvPr id="35844" name="Grupa 6"/>
          <p:cNvGrpSpPr>
            <a:grpSpLocks/>
          </p:cNvGrpSpPr>
          <p:nvPr/>
        </p:nvGrpSpPr>
        <p:grpSpPr bwMode="auto">
          <a:xfrm>
            <a:off x="8101013" y="2060575"/>
            <a:ext cx="1727200" cy="369888"/>
            <a:chOff x="-828600" y="2708920"/>
            <a:chExt cx="1728192" cy="369332"/>
          </a:xfrm>
        </p:grpSpPr>
        <p:sp>
          <p:nvSpPr>
            <p:cNvPr id="8" name="Elipsa 7"/>
            <p:cNvSpPr/>
            <p:nvPr/>
          </p:nvSpPr>
          <p:spPr>
            <a:xfrm>
              <a:off x="-828600" y="2853166"/>
              <a:ext cx="144545" cy="1442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846" name="pole tekstowe 8"/>
            <p:cNvSpPr txBox="1">
              <a:spLocks noChangeArrowheads="1"/>
            </p:cNvSpPr>
            <p:nvPr/>
          </p:nvSpPr>
          <p:spPr bwMode="auto">
            <a:xfrm>
              <a:off x="-756592" y="2708920"/>
              <a:ext cx="1656184"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New York</a:t>
              </a:r>
              <a:endParaRPr lang="en-US" b="1">
                <a:solidFill>
                  <a:schemeClr val="bg1"/>
                </a:solidFill>
                <a:latin typeface="Calibri" pitchFamily="34" charset="0"/>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Prostokąt 3"/>
          <p:cNvSpPr>
            <a:spLocks noChangeArrowheads="1"/>
          </p:cNvSpPr>
          <p:nvPr/>
        </p:nvSpPr>
        <p:spPr bwMode="auto">
          <a:xfrm>
            <a:off x="173038" y="4221163"/>
            <a:ext cx="8677275" cy="1770062"/>
          </a:xfrm>
          <a:prstGeom prst="rect">
            <a:avLst/>
          </a:prstGeom>
          <a:noFill/>
          <a:ln w="9525">
            <a:noFill/>
            <a:miter lim="800000"/>
            <a:headEnd/>
            <a:tailEnd/>
          </a:ln>
        </p:spPr>
        <p:txBody>
          <a:bodyPr>
            <a:spAutoFit/>
          </a:bodyPr>
          <a:lstStyle/>
          <a:p>
            <a:pPr algn="ctr"/>
            <a:r>
              <a:rPr lang="pl-PL" sz="2000" b="1">
                <a:latin typeface="Calibri" pitchFamily="34" charset="0"/>
              </a:rPr>
              <a:t>San Francisko - Golden Gate </a:t>
            </a:r>
            <a:r>
              <a:rPr lang="pl-PL">
                <a:latin typeface="Calibri" pitchFamily="34" charset="0"/>
              </a:rPr>
              <a:t>jest bardzo ważnym węzłem komunikacyjnym. Będąc także jednym z głównych celów wycieczek turystycznych, jest uczęszczany rocznie przez miliony użytkowników. Miesięcznie przejeżdża po nim około 3,4 mln samochodów i liczba ta ciągle wzrasta. Szacuje się, że od momentu otwarcia mostu przejechało po nim około 1,6 mld pojazdów, a ponieważ jest on od tego momentu płatny, zarobił już na swoją konserwację około 1,0 mld $.</a:t>
            </a:r>
          </a:p>
        </p:txBody>
      </p:sp>
      <p:pic>
        <p:nvPicPr>
          <p:cNvPr id="36866" name="Picture 2"/>
          <p:cNvPicPr>
            <a:picLocks noChangeAspect="1" noChangeArrowheads="1"/>
          </p:cNvPicPr>
          <p:nvPr/>
        </p:nvPicPr>
        <p:blipFill>
          <a:blip r:embed="rId2"/>
          <a:srcRect/>
          <a:stretch>
            <a:fillRect/>
          </a:stretch>
        </p:blipFill>
        <p:spPr bwMode="auto">
          <a:xfrm>
            <a:off x="4211638" y="333375"/>
            <a:ext cx="4638675" cy="3486150"/>
          </a:xfrm>
          <a:prstGeom prst="rect">
            <a:avLst/>
          </a:prstGeom>
          <a:noFill/>
          <a:ln w="9525">
            <a:noFill/>
            <a:miter lim="800000"/>
            <a:headEnd/>
            <a:tailEnd/>
          </a:ln>
        </p:spPr>
      </p:pic>
      <p:sp>
        <p:nvSpPr>
          <p:cNvPr id="36867" name="pole tekstowe 7"/>
          <p:cNvSpPr txBox="1">
            <a:spLocks noChangeArrowheads="1"/>
          </p:cNvSpPr>
          <p:nvPr/>
        </p:nvSpPr>
        <p:spPr bwMode="auto">
          <a:xfrm>
            <a:off x="173038" y="476250"/>
            <a:ext cx="4038600" cy="1555750"/>
          </a:xfrm>
          <a:prstGeom prst="rect">
            <a:avLst/>
          </a:prstGeom>
          <a:noFill/>
          <a:ln w="9525">
            <a:noFill/>
            <a:miter lim="800000"/>
            <a:headEnd/>
            <a:tailEnd/>
          </a:ln>
        </p:spPr>
        <p:txBody>
          <a:bodyPr>
            <a:spAutoFit/>
          </a:bodyPr>
          <a:lstStyle/>
          <a:p>
            <a:pPr algn="ctr"/>
            <a:r>
              <a:rPr lang="pl-PL" sz="4800" b="1">
                <a:solidFill>
                  <a:srgbClr val="FF0000"/>
                </a:solidFill>
                <a:latin typeface="Calibri" pitchFamily="34" charset="0"/>
              </a:rPr>
              <a:t>MOST  GOLDEN GATE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Prostokąt 3"/>
          <p:cNvSpPr>
            <a:spLocks noChangeArrowheads="1"/>
          </p:cNvSpPr>
          <p:nvPr/>
        </p:nvSpPr>
        <p:spPr bwMode="auto">
          <a:xfrm>
            <a:off x="173038" y="4005263"/>
            <a:ext cx="8677275" cy="2563812"/>
          </a:xfrm>
          <a:prstGeom prst="rect">
            <a:avLst/>
          </a:prstGeom>
          <a:noFill/>
          <a:ln w="9525">
            <a:noFill/>
            <a:miter lim="800000"/>
            <a:headEnd/>
            <a:tailEnd/>
          </a:ln>
        </p:spPr>
        <p:txBody>
          <a:bodyPr>
            <a:spAutoFit/>
          </a:bodyPr>
          <a:lstStyle/>
          <a:p>
            <a:pPr algn="ctr"/>
            <a:r>
              <a:rPr lang="pl-PL">
                <a:latin typeface="Calibri" pitchFamily="34" charset="0"/>
              </a:rPr>
              <a:t>Alcatraz – wyspa niedaleko San Francisco. W języku hiszpańskim zwana jest Wyspą Pelikanów (hiszp. Isla de los Alcatraces), a w angielskim nazywana także Skałą (ang. The Rock). Znajduje się na niej nieczynne już więzienie o zaostrzonym rygorze, działające od 1934 do 1963 roku. Zamknięte zostało głównie z powodu wysokich kosztów utrzymania oraz błędów konstrukcyjnych, które ułatwiały ucieczki.</a:t>
            </a:r>
          </a:p>
          <a:p>
            <a:pPr algn="ctr"/>
            <a:endParaRPr lang="pl-PL">
              <a:latin typeface="Calibri" pitchFamily="34" charset="0"/>
            </a:endParaRPr>
          </a:p>
          <a:p>
            <a:pPr algn="ctr"/>
            <a:r>
              <a:rPr lang="pl-PL">
                <a:latin typeface="Calibri" pitchFamily="34" charset="0"/>
              </a:rPr>
              <a:t>Więzienie nie jest jedyną atrakcją turystyczną wyspy Alcatraz. Miłośnicy przyrody                  i architektury mogą tam napotkać siedliska wielu gatunków roślin i ptaków                 (zwłaszcza mew), które w marcu zakładają gniazda.</a:t>
            </a:r>
          </a:p>
        </p:txBody>
      </p:sp>
      <p:sp>
        <p:nvSpPr>
          <p:cNvPr id="37890" name="pole tekstowe 7"/>
          <p:cNvSpPr txBox="1">
            <a:spLocks noChangeArrowheads="1"/>
          </p:cNvSpPr>
          <p:nvPr/>
        </p:nvSpPr>
        <p:spPr bwMode="auto">
          <a:xfrm>
            <a:off x="173038" y="476250"/>
            <a:ext cx="4038600" cy="1555750"/>
          </a:xfrm>
          <a:prstGeom prst="rect">
            <a:avLst/>
          </a:prstGeom>
          <a:noFill/>
          <a:ln w="9525">
            <a:noFill/>
            <a:miter lim="800000"/>
            <a:headEnd/>
            <a:tailEnd/>
          </a:ln>
        </p:spPr>
        <p:txBody>
          <a:bodyPr>
            <a:spAutoFit/>
          </a:bodyPr>
          <a:lstStyle/>
          <a:p>
            <a:pPr algn="ctr"/>
            <a:r>
              <a:rPr lang="pl-PL" sz="4800" b="1">
                <a:solidFill>
                  <a:srgbClr val="FF0000"/>
                </a:solidFill>
                <a:latin typeface="Calibri" pitchFamily="34" charset="0"/>
              </a:rPr>
              <a:t>WIĘZIENIE ALCATRAZ</a:t>
            </a:r>
          </a:p>
        </p:txBody>
      </p:sp>
      <p:sp>
        <p:nvSpPr>
          <p:cNvPr id="37891" name="AutoShape 2" descr="data:image/jpeg;base64,/9j/4AAQSkZJRgABAQAAAQABAAD/2wCEAAkGBhQSERUUExQWFBUUGRgWGRcXGRgYGBwVFxUYFxcYFxkaGyYeGhojGhYVHy8iIycpLCwsHB4xNTAqNSYrLCkBCQoKDgwOGg8PGjAkHyQsLCwsLCwsKSwpLCwsLCksLCwsLCwsLCksLCwsLCwsLCwsLCwsLCwsLCwsKSwsKSksLP/AABEIAMQBAQMBIgACEQEDEQH/xAAbAAABBQEBAAAAAAAAAAAAAAAFAQIDBAYAB//EAD4QAAIBAwMCBAMGBQQABQUAAAECEQADIQQSMQVBEyJRYQYycRQjgZGh8AdCUrHBYtHh8RYkM3KTFUNTgpL/xAAZAQADAQEBAAAAAAAAAAAAAAAAAQIDBAX/xAAiEQACAgMBAQADAQEBAAAAAAAAAQIRAyExEkETIlFhcQT/2gAMAwEAAhEDEQA/AL23t+8TTYpm8U4XK7DyrHCuNJurt1IY8GKcpqMPSg0DRNsPrUioO9QID2p4f1P/ABSKLK3AOBH79aXx/aoFJprr70AStq+1Jc1BYZOKrsKUUASKR60tRinCgB1MiKdNLNAEmmXfuEgFUZ8huF54Ux9TA/OmE1Z6bpwzyeUVyPrsYfv0qpBFJPZbWkLNIFNIHpZpkHeHSG1+fpFLJ9q7c3rQA0WG9KbMev5VKLh7MwnGCR/am+H70AM3UganbYpCfYUCEmu3UlcBTAf4lJv9qbXGgB24UppkUoFACx7UtN2H3rqLAqipRJxHvx3j/apYj1/CkJ+v5mkKiPYT2pVtHvikJPoK43DQAoWpF/Oot5rt5oGT0haogfWq3U+qeDa3EyAVhZiSSAYHrtnPakNbF6h1gWokMZmSI8uARM+uYHeDms+/xbc9FyIkTg/1D6+hmqvU9X4kOoAO6GWexHzcROII5zPFBUuEEjIOYn9Kybb4zqhiVbRrtB8Uji7+BXk8YIJH5zRGz16yY3NtJjBg/mRIjtXn6EEQZB5nv+8U0X2BBkgjvAPfHNL04jeKL2epNcAEziJ/ACaq9P6st0+VXC5IdhCsFMEg+xxHrWc0PV28P/1DbLErIVdoMzKjcChOcgEEn3rVfC+n+07Lam0xCgsQGJXdks7AANmYkiZEd6Ty3wmOFXsl6StzUXSiJPlLcggAf1MJicxMZxmiR6JemNknJgFScegBzW06f0tLCbEHJknux9/b0HYVW1vS7V513qG2T83mUT/oMqz8ZPFWmxuETO6Dpl1HYtbdfIwBK9yrYFDn0jjlGB9CpH+K2TdHsKrQCoaJ2s68GVjawjPpE/TFWNBoBbky+RAV7lx4A9QzkT9PcUWNwTVHn92yfQj86arV6RqUVsd44GcccdqyXU+hP4jFEJVoOIAk8gCZgcU1Izli+oC76dv9qfqdIyfMpWfX2qA2+9XZjVCsabJrgtKDQAvhEmByaZ4dPA9qfu9vzinYUV3QjkEUzdV77UMAqse5/t6VXuqvt9BRZLRHn1rgxpsV00xCzSlqQ1xNADq6meJ9K6gCztriM0xrldvPakMVlBpjWBSM0AkmAMn/AHpWuBbhtOt4XZULFvchLztG7eJ3EFRtBhuYzSKjH0KLdLt9qVwQSGBBBgg9iMEH3xTFuegpiHqtGbPwB9qsAvc8MXBI2oC4U8wSYEj24NC9Kpd1QQCzBfzOT+Ak16VavgAKMKABn0ArObrRviim7ZkLH8INGiFd152O3zNcUHBJxtSFnvAzA9KFdb/hjogCvjPp25Be5buczB2vDbZ/pYcEUn8TfikrfW1Y1VwFMXbVltjr5d3O3zOfLjeNo5GZrzLV9SbeWttcUEnbuYlwu4kBjuPmHftMn2rns7KLvxH8MHSgk3rN5cea3cUNkwAULbxOeAw96ziXDsLAEgYJ7T6A8E9/WiN7rDPaFosdu6d07jmAx8wMHaNpgiR71S6b0PUX3FqxZe60b9q87Z272BPkBgfNtxHrTjvpDWyL7aYlSynnBIJ9R78GvSPgPVPatKvi+G73tr2yGJ2+ENo27Svi7ih2kwFY8EU7oP8AB7UhDcvC0t0EFLbXNy4JneUQiZ2kQSPUVU1HRb+hhr1lre2499SWDob7IVwynzYLEglTA49E18RUUbXo3xFqbyoF2OXLCVEIFBbLEjiADPrjOK1Vh3g7oxwQCJgCTHbMge0etZ34b6jp7Vs2/lYEbpyzPEksAoCAYhQT+J5Op1myTAuCfx/vHuKqP/RS/wCE65aSrSOMiB7j/em6jV7ROR3mJ8o54NRN161uCAkloggSsk7Y3TzNR9S1ItWLty4SQqlmIEkhewHJE49SameXytDhBti2erWgIlvUkryc+9W01iv5UJPcmOF4n6+1ZC6o8VgQROptQd5ho08nbC4U+G0pgGC05Aoz0E7EvuQwh7h85/l8R9kQMWyNpURIU1k8raNHjSMz8d9VNvWJbW2HmyhWWuKATduzIRgGwvB7nnsc9b11x3CoZDMqgNtDCQA2RbAPm3R5Z4qr1bWaxrhuaoN2CkqqqDLQqFAJAJfP1PehF/rj27pwgRx/L5QVnIMnucHECaIza0RLz9RvdLZuW4e7Z8RBLMoZQ+yPm2tzyTEhjA2zxQwdQEMSr7VMMyqWRZ4LMuFB96XQbrqltNbLFs7mJYrAYoGaQAVKtyV8g9Ipuk604ebUTmbSsz7gWVgqrbi24ZfKSgDEndLfKNFkaJeKMi2l0Ec4/T8xT1/eaBPrTbd7KkFrVw2ygUgAjduCtAfkwSQJIJjOSml1Addw44/GPX8vzrohP0cmTH45wvIqn5mI9tu6c5yWEVF9mWDMj6djXSaes5G+PqcZjn2xWhiVDbjFdSuT9aj30yeDppQaZupwegB+a6k311MBGuUni1Ht9alsx6T+ANICTSaqyH+/ui0gE7jnzAjaCJ4nPuARVt20uy5/5tNY91f/AE0S0t+4DaKMqMnm3P5gWzAYjkCWW+ouowSCM4wZgjEfjVnTdVm4X1G4+CrbQ7oqsfMGQB5JwgPlwdyzOawyujswbMvf6heQ+I6rbYkBkaRAIZ9lpQpggsyif6QD8s1a09+494KLThEU7pBEuw8vzQdoOJ5kcQRVzrXUbd1LQtDa4BXYYABHy71QArIkkADBTtUWsbUqoALHeSwKmNtuYQbi0ncMnB45qI5GbvEmXdVp2tBG3bXa5btJsZgxa4+0+YEFQE3EjPv2m5ZOp3wNRcI33FIF1i3l4VZJ8y7hu/CgTaR/u7hdbjLcVmS4TG1YO602Yf1BwdtTdd6yq6a+wVFJt6x0MhXUufBtkCZ33DuZgOChFZynf2yvFfKMH1/qJfUXGZw5PlY/1XEGx2xzJXGe1ArjOGkeaT/yeZ9Oa9K+K+m6fWKbttFt3haV2dAwDEoNiGFK757KMg5nG3za3ZuM4Qgq+5VyIIZjHm74rSLQnoe2oghSAMfsn996J9Cdbdzeh8wJ7cAgyPX8vSrei+Gmv2RcIYFd1tFh2Fzwy5L2mnyruxwQSpiBIFHRaG4lxVZWtlntouCCJJBZZGTOwT7x3pOvgqf09C6P8R3DltRd2+127xyfmY+3tzRT4+vg6GyAwuHxQSWfcxVrbcZk/N+ADV5na3MbNxioFx7aBSoMXTtLgyPlAcOFyDvCwdrUY1hN62rd7gtXlWIC+a/Z2AcBQxvn0gpM4rNXdmvzRpeh3xct22bcGuam6RtEBtlj/wC5nCEZjPmVav6hrYTUHxGQC8F3lfkbdaTZbAJlCQf/AJHPagfw9qfDtIrG6Idp2BijblAG6GkKrGZIPH40V6de8a/bs7rji7cLSyuF8NCXI8wxAEAmOZFTJ7KS0aTT6QG7YO08SPQCZg49xH0NO+M78WdhOLjAkA7TsUEnM+Vd2wcEyeD2sWtCrXrd1AzBFClZgFiQQWVhIKbTH/vPpV3X9EW8reJG5hz2xMCO65OPqcGslG9jtI8+h7K2s32M7n8M4Y7dqrt3SJB5gRtUSZNQ9S+J0OnuWvFum4zbtxgMgVjcRAFc+bCWpPbczehPXOn3EJ3KCFMQp3YnlSY3cgwIgUM6j061dg3EBMRkZj0nntTaQvT+mXs9WOo3Wroa4SfFU79sOi9hxtYSpGOZEETQfqdq6LjRbWAzR3UpJErgmCRg8wK0Y+HBbO602cxuAJAIyFYQRxFdY6YLlzYNrso3NG+diwbkbBJIBBMwPTJyKkLymtgsaK7asjUW7lt1tqrXBbLLdtNgklCAxUMV86EgR7SKljqNxl327pjjO5MHmGQyAZPfNav4UszqAbaqFtyxZQSxQGDbJYHaGkAicifSs/8AFnQv/MsljyB2DH5NqbkDceUW1JyATieacf2JkmiA6g3CGB3s3zS87YUBSC2W4AgcRRPp1vUHe1pbrBSm8KrMpZmO2VyCTByokDkgVjdPvtOVLAlTBj+4IwQRW2+HOr3LTLdRhvXEEeVgcFWH+RBFW7i9EtJh82mULvVrZIB2tIOQDGfrXb49x3o9oes6fXE2bu63cKkqTAKvOVtchsEY75xiaDdQ6W1l9pODlWHDL2Yf5HY49CevHP0t9OTJi88Kh9vf9P70w1IV965h+x+8VqcxHFOimwKXHrTAWB6/3rqSfeuoEVVMYn981KlwRxVYCpV/cUgEvddtWHBu7oIJG3J7DCiCTLDjjmDxQnqOhGrbxLy+yLmFQHAH5A/l6UVuW55FcFio8puzZZH5pAXSdT0ujVWF1We0wXwg+YbebsgjGYBgzn1NapNO7bAzXEBW2Cq/ZrloN4fG9vvNqwATPO2AQSRgPie8qEIgDXHnESxwY7ZJYj3r03V9T8Ilbexl+zoFwjouoBZCXfuSDbkExCNGWAOGReWdkJOSAzaJ9oJuXeV+fTp3BaItsBAggmcGBORVfqvT7WpUTdIuW7IBdlVEYh3ZlIbzA+eBBPB9afpNWW0v2jUPbDFkRmUBBG552qgjdsUttUSSDxzWc671NGS0be5SW+83qRkiV2bssI3SQBBMe9T5pWulOb4yZrzhfLfcDOcgZAX+rAhUx9Y9w1rR+GNxU3drK5BnzbWJIJUyAQxBIO7vM0/T6sOCjEq08nuJwRmD+dS6+w1qyXG91OCwEIDABH6ifrXOskm6Y472bnUC3qLQYPeCX0GwWpEW1gC06KcOpO2ADhGMhYnKb18dGa5fuIHV910kuFUEkxvAgMZENGJInFDfhz4u+zB8M07YhtuRwTg7iBI7YPNHR8Si/wCYs4LKxiZidyLIBgtMERn2ya1tr4NNSXSDT6IszBlGy3sEFbw8M2lJtuJVQ21mbcBJMtzNabRXEtM4a4qqGKrulAttTcVbUsoJYrZDEgQWJ53AkBc1sKCmQrIt0AyANjBMnkK3lMYJg8Gr9x/Ea2Gm54CnxkzP3pJ05JyZK27akkSsJ2aaSlbL86Duj6TqNUZCGzaYAbipZzBJkADbBx34or0yzb04f7NG5jBe6xM9mbj5oiMR61mNPY0wA3IyAzBRy08yDgHAK5PNXBorZXcL13iRumcTnaIz9fbiof7Po1rVGu0XVwhkL2z55x//AB68VZ1HVt8iYH5VhzpRAZNUkHbG6O+M7pII57elLduXLSbzfsbDjeSNhJwpLYkEn1/PinUgTj/TUu7dtx9B3OYMTzmq2tvFR/K3I7c/3PPaao9L6dc1DhTtQxvlScoIXzGTHzDy9/wpnU+uW9HqEWyPGuWzFxnVivmClVtFTAYZE5AmJJmhgt8Mr1zrb+I4ggIWUqFAIKnawPecz7RVPRa+9bW7d05Ex4brG4+E588hhHIUQJOScAZI9Qsfab1y6ALV1jubc4ZGuEAMogDwxIwfNIMkCaD9Pc27pgCRIIkHEwRjgyP0rnb8uyXals1/wC9s2GCtLyNy/wAypBCiTggmcyQDWe6hp75uuXtXFcszCEeJDQNrRkcD3AqHQ9SS1qSyFlDY2gBTMD5RB5wOMjtTtD1q4l5Ll1nuBXXdbDsqBch1UKADAON3JXPNatqi7piG3dvCPshPuLbhge3miIzxx7UYtfDBNpTte3dJEqzIwUTDbgDxAkNzJXETWqv3LfhNdBAtICQ5ESoWfKo5LcgDND7epDLuUt5hKggq0cSV5BkHGPr65qT+FV/Sho/gq83l322UEkQGJwcMQybR788mpWvhibdne9pbm17j7YQyQXVt/nXe1wkHzYhZotpdC98bSRtAnMRkxxOe0iaEa7o94AMNxbKjw1gbZjDMI2k7YPlMMwz22i5dIcU9FPxO9O3e81I3TnRflwrbGwQQSu5TiRtJ3LJIzE5NQV6MJ+lZ5WTG4Spjg3rXA0gimxVGQ6a6kg0lAEAEe9PD1F4NcEFIZPNMee1NBjvUGu6gtpCzSQIECJJJgASR+famVFF7pWnG9dxC+cgNORNpjK+UmZUDBWQxz2N7pekLBhcR7YIBIUq7QT5wyNbIKqATGZPFZv4X+IG2s91kS4HSJRiChuLvICAxFsvEnsK0f/ii2Ee7bE33GwEqyjapYpvaDwWJ2+/IrgyTj6tnowTUaBnUFDdOVrK+RdQrjEEIbV3zAnvLDBjLRgVi+t9RF7UyE2oqpbC5gIqxCgkiSfTGD3mvX9BplvadtwnxX3MDwZEweTG6Dz25rviD4Y0+qsi267di7UuW4V0Udh2KTnacc8HNE2krYqckeH6rVEYDY4EcSOapXdWXXazbhMxLcxyRxRnW/DXhX71h7m42ZAKrIPykA58mGgzMNAzM0OtwqsnZzDY7qZGZkev1jmrSilohxaB9wkyMcV6PpOiqjEeZCbbElYBAXBC47wMjjPE1iU0AOFO4z6j8x7A84rY/CfSN7+H4oRI8S6S07baxvbPEAD0zFZZJpql0rGv22XrPSwgtt4c2robzgvJt5UkICqtmFwREAiSKJaW2t0szCybzM3iKjlj4dzJt3CV2upMCI8uwDtTupdU8VtyWyqIm23a5ItjAntP7zVvpWo3qqKjAE/LtKiWYqMEiW3gg7ZPfIrPujr0im/TbAJA2rJgj37AGJgQc+1Vtd8NeJcF23cBZbfhQW2Aru3EyRkklhk5keleo2/hLT7FFy0HaBuMsZMAH+YYxxUWr6Dp0Utt2BZJ85GPxJH5kD3qvxtfRfkT+HlidFugkMhEjJBBn/wDZSarX7d9W3+AGjglBcYN3JjIn9xWu6lqNqblS5tkmVyVAyNxkEiImJ/LgdqbxUF7ZyoBkktuUwxAExJ9eRUpvg3tFrpHUytu1vTwjdGwZZZJbChA24AlZ2wD+dQnVpdt+UJA86wsRElsc7j5gZzMnvUOm61cYxIBORkbR/plQGJ47EyPxrruuck/LI27YJERP+xxFTK+lRrhU1+o3yXK2ryITsG1t4EbCrKYcZAAhTIbmgGu03juHA+8BGBy24bfTPA/Tir3X3FxJHlh1MgbY55Hpn8I9xTF+HdUNj+GSJxvC7vZtoIcHggxx3FEY+uET1plTqNhrBQeLbuFgSfDbxAgVoA3YlueOIIk1Yvwxm1d8Qssj7vY7XAMq6yVn3kk5NXLnwlbXaH8YF5byHcqNyBOzEH1LSMEg0MOm+z3SEKswiSPmaBtYOJhuCIGIJ7iafhPhC/UrWepXrYRwHUjA3KwwBlRu7ZjHY4r0r4cK32SIO+CSCu5U2sS5DZ2gqVkj5oFYgDxFKwHGDySy7SGMEd5EGexjuat6PVXLey5acptKoWgmUIMBmHaB78cZpaT4WoutM9A0l8BWyWs2vFOSzXPKx3CRyB8hR5IADyRFUuu/Ed0WmuWmCqrAAHawKh4fxVPmEFdgCckA7hzWbTXBLjC5c27wroquFCsQFUqSRsHhyChJGf8ASBQ3UdW+6ezeUqd5j5SwAkKJGcgCTMHBPrWsWmQ0bnR9aOo0jg7fvAwBEiDtDIGn0dTn0ieM5wPOY5qh0JlUFbdzEuhXfG5bg2+UECLikLBLAHMxVs6gXNzBxcIMOQZ8/JBPY966cMuo5P8A0R1Y8MKXdTKT6iuk4iaT7V1QT7fv86WgCqWpN9R7/aq+p6iLZUlZWRuGQSoywBEwxUGCRExSKinJ0iTV6lVG5mCj3xPsJ5P0oDf1njkBhsUGQCsvgETwNsznP51q/iPS+cW02eGp3qU3birQobfJjDKZ5i4PQ0A1XRgcKcjszGWbkFiJI5j1jmuPLl9a4d8MDSsCMrkkL8owJwI9xRDo2mQ6i1bZ3AZlBhRBEyUUhsFgNsxjdSMqqsXD4ccTEmBOMzHuwEnFVuh6+0ursEHdF5Sf5VInIYEZng+xNZL9vhaTj09n0Ntns7hgm67ESRA808AkxMbTAxmpBcPiC22N07W7MFEsY7EDMd8xxQZBOntOSRtvi8ABEsu5gh25IJbIxwM0Rb4mVDN7YoIKhiwTzHAEs0QYbkiqyKMujx2ZDWfDFq/cu3Ldpg5uXgytceG23YfbcnYjltrbWjBIwDuqhe/hujorr4qORu8K5gYJhXIXchaJMSQCMma1Vi6twG9aVGa4zBnstbcNudAx3TG5VXjHYcVo0t+UAxgfy8D2HsMDPpS9MpxVnh3Wvh02tQRsWyrZVVd7iACBCu0OciTMc+1aXSW10+lT5fE1UMSNpI09tytuyPNy11WZhjKgGYNGfiboAu6227EmytstcCmCFVzAUgSGcsIPPkaBiaynWviD/wDHbW2AAiLuLBEUQqqeSQBmeSSTzUu5PQQSTtl0JbdzvubTwTLQNhDXFBTBO48AeZuOBWh0XUbVxRZLXj4olriDY4wR5jEAdoIIjmZJrCN1jdbNvw7akeadrAuwEDcFkG4cjeYxMk8Vofh3TN4a3Lbm3c3CFYMVKicwPmHfHEd6hrzs0v06RudJb2WVA1N0JbUIZO2FAhSQpAMBlGF5HFVW6lyEu3H24bc7wAYEncxDKdpGZ5of1RVtIbl2+bdtgUy26S4BKgMpIclJ4kCfc1FZTT3bO8FbiMwTxG2K+4hdttiFVj8p2hge0cZbk6GkiXR6zxPKSigSSZa4qspMyuMSDE/8UzUWiSyx5X8oPlB7EGAfU/oaht2GXd4d234RMskKJ8sAggCGHGOcSMVb0+gvXBJAtowHmuFhgE4RI3NySTgTHmqVsb10zXWnKKrAGIB4KgcYJmVJ9T6GrfS+h6i55mAsLk7nnIwPu7QO91/1HapzkTjXWdOiQQN7Dh3ClgZ/lEQp49T708JJJkkn8eJkzyTn9K0S1TM296KWi6ZbtGUXc/O+5BMxEqo8ts4H9R9WNXDPqfxM/WpFWYAGfbmPoB+tDupdct2tyr99dAeLdsyCybSyM4B83nTyqGPm7cilokuojNgcxP4epnAHucUOv9QtlxbRftLlkBCgm2Fa4yM0gbnCm3ckLC+X5hNSavRO2NXc8K0WhbNsDcynUWhZcqSQJhVJuEn7w4FWdF0i9e8ip9ltNlkXcbzBjf8AEW67QwBL2rg3wCSYVgaB0vpnFQMWW54VrUBrAK/JbLMEW8qLaG07S0cxAJnk0T6p0QadAyb7hdiVtQmAf5t26DHtg49KIXegabSwoW1duqEC294kABVG6LflXbBLEZ5AoRqrrpdYsl0teZiGViw+blfEjhGDQFGAfSs6S6Wn/AIy6N3bezoxMkqWK7v5gZnIiMYxitKnT7DWlthbdxEHlBG8AkTG6DHJmDOarv02wFe5dto+BvJt7oAlWuDkhSvmZVzgEeh0mm6C1sDwbdi0jGYRkAlgDMhYkwIOeRTi74Q/9Mxrvh6ylty2msmRgo90GQCQIEjbwJ2k+xpbuhNuEksFA2ySYHdQOBBBECMqcCt9YZlgN5WP+uTxJCnEwok0nUukrqbcONrrG1zGGxIiZCyII/EZrfHlp0Y5cfpHnwtmmlfrTnkE5yOcnn/JmkZZEzOBJzg+hxziuyzzqoh8P2/SurvD/f7NdQBQFwVW1tsMpBAPtUu2m0gRSs9eAtJYvK6vZ8li7G8MgwqXABJgErI823aNp2in6e6RvIKXVndusl7igYw5YAqwOYYAgGIp+p0iupDCQfWg2q0RtMHtubbKcMCRGcRBBGfT2rCeJPaO7HnfGabU/wAOb+uCXLF7TlHBAfddIwM4FqVI7hiCDOKA6v8Ah8+luKW1FktG9WQ3AsiMFzb8jw25QTDbTwcV1nU+HbuRI8s8kHcAc4PPH4AVQ/8AERuW1F5t/mtqd3nMZ3MQ3cADzTzBilGLjzhbkntmy+MOotZ0WjaGI8Rz5TsYE2zxEg4UjIih97W27qRqCHQENvYtaZXhslrchiuQ0qRgxk0U0LprS2n8Lwnthri+LtuIQuy3u3sAfldfKVYZaCMmhHXeoqLIYWywa3bcTbHl8YXDM5EoEk4iWWo+lrmjb9L6B4aAKoUbj5S7MZEzknPHcD6UU0vRW7lMQZ2sJMHMB8ZIxPbmsH8M/G1y+9my5Ia64QEAQGbaxJjt96n0k4ityvRGuxucEmB2PJ7iYGPfNcs7TqzeOzMj4rUXtTbdCy2XZMQ2VkAm3PBgzB/pIFX72m0mqwURHZJ8S2qqwJ24IiCRP8wn3FENf8LaZ83bgJMwxZUmflBYmYrP6nWJptZctLZXYdo2y4aRklGYAmSYypHl7c1UZqeqE40ihrfgBkBa0pfJBmEfy7tpCnlDzgn/ADQdOrvpQFKsMyFuYAj+mPeO/wDevQNDrtmm8Rme4NvibdiK6ruK7SAYJBVj/KSInPMC/E2muyL9od/5dxyYwQoLY7c+xpuSboUU+oz7/EnjKyXXtOHgLbuWWYAEgibocTBA7cDBEmndK1gIuC0bGitqrNcCAb2CLLuFOSqh0mWmIgkmRor/AMD6e6Fu2dpU5BWGU5OCvePwzyKD9J+HBbt37fjWbtu54m8BmW/94tu1s2QSoKhsQWkiJE0Ur2J/4X+kanSrAs3Lb3DLFyU3lsF3CDCngmATB5otJbMzPfmaxT/CV7R3me3b1DW5IOwi6HAKnARTcgEHkdjPvFYOqXTX3vFbbKyILr2haKSyTuKIp3MSVyDgitKXwm9m7C/n7VR6t1e1pkcvLMisxtJG/wAsAhiZVDLKMyciAazPQjqrjMp1KBIUG4t0som4JB2DflQy9hMyRRI2xacPb3oQX2MdoaGuMzEASBLAR3gLOaibUOjivRN1d7txbn2lxpNMfHQINxuPaHhql5Vjddj70ySF8yQtEOn6S47MNOngJuuob7Zub1dFbwyAdiH7yQggbBLDms/eulSbxJuFWHieIBcm29y0bqkOrArsRe2NoiBRXrHxMbodLTAbiUtgtbe4YBh3ksAIwB5oGcHAlO1ZdfA5atWNO7K0Nd3M0kqyruv3L1swY3OG2iF3H7tZaATQXqupvXS0MbVhkg7QPECXCVuIwkgiSxJED/UWGGeF4RYBiri2u12K73w0wxEGMSDu5BESZTT35VTHi3RJYjzXdpIthnJJggNBWeBwYFS5Nj8lLRaYWmcFSllX8K552MFFgC6u1Y8uJB8mOQARqPsQ8MbYZB8pJ3NEcknPO6DmVj1obq0cLILFk2kBZcm0r+a2VET5SCCd0KCDOwTjrHx+9pwvhlEDNvtbwVkkBggjBkSDMbpGA0BU27Qm0umuv6w2nDG2xtgjzrHBJ3bxuAG0R5vpjmgfXPiC7pdRsMDyi4LkkkqwK+QxuBVLboBJgCTivSuidPs37C3CN6XIuKZAhY4baxwRIZZI5B9B5N1roDm5c2Nc1Fq0Aq3tjKGRfIEBja7WxKnbjHGCK3x4zOeRUDG/ixqzt8PYiqxYZLOwmV3u5JBiQSsTu9gK1XSvi5vsouXrzOH4ZmKuNptBrYOC22XJkGcEk8HDt0AAxsg8xjj/AKojo+mhRG1YzgqDM881u8afDnWdGk091XtLcLFmubzHIjxWFtgYEgoFx/emhZ4magsnygHIAAHsBx9Kmn1roS0cc36bYu32P5V1R7h6/v8AOlpkFXxfamm5XMtRtZB96kLOu3QBWcd11F1wiF3tgqIcBfm+YQDJiYA9ZmjlzSzjOfc/2mhCae5phCKjrmAQUZSSCXV1O7fyvPGIIxUy5o6MLjeyrqbt1LR3qX3SCRmBgw0fLgiZGZoFdtD+rHGQZz/ejg+LblpVtlQ21WUkm4hYHG0jhVgKAFAwM5JrP7Q8AGGJjJ8uY2gE8d+fasv2Z0NL4bO58WXFvXfs1zwkRWAZQDulnZmXesifLAgcYiaH9Q+Jbl1RZvEnEm4dzXLstuBZiTCxAgenNCLlgiVHlRAFJOTuIkgj+onkdsD62NNoFu7dzsIECBuEx8pIk/oR9OaiSSKttUFukdHLIty3dDm2xKqYVlKBW/mHmBgGATO00Y6nptYoFx7i3kDWz4LqxQttG0DYB5YGVkAccmm6XpZULtRLcAMAWbJYEBWm2fONzyZzK5arD3lYFAy+qxdG88N5XEDbj6kTXO5O7OqMKRpOk/FzXAyX9BqTeBx4ab9wbgyxUjAmPNyIiiKam/fL2k6eSJG9dTetwCwLIWQISCQZkQR6is1b1rjYWDJGVnaq+rbXUmB2IU8HtUvTtS9kTpbsI8nYPPbIBE70aV9t2DjBgVX5q6hPGaVOjX/Ba3ct2TbuFt9qzdODhCVZ7khxEY4J+lBD8MX8LaV1QsX2vZsJdUfyr4zuly4AwOSAP0ALaD4wKnbqLdtYI3vaQNPPl2lhGCuRuJjj0J3PiPTPI8S0sholbhfd5mzbIw3k3d5AORStMW0BOnabVad2+7uOpMtsUFto3eY2lbzAiYDbWkRijDanTapV8VAXHDQyuJwACyrcQyCNjjMfzc00/FlkKxW74iqJ3KHde+QyqxWSBgzAIPFEntLeH3lo3JHLqSCp7T3HHB/I009A9sE9U6WEsvct3WIAysMDDMoYAqRGCe360DLWmtlLwvX1fO171/apUiMNcKswwQTMYo58S6ZE0V1QQhdbYHn3GDdt8KzElfLPJ715patXsxqbTQuDstc4yfb1/D0p7rQtfQ/pei6dLly5ZmyWUeQgsAqnIDhpmSSZHc+lT3bD4IxnPGY/Gs2tjVbSRessZEeXaO+7C/QRHvUnhdQgFfDbmYY9ojlueaiUZvtDTigxd6xtcqWQFYxgkH29YM59jmkv9RBCncrFbltiDEELcVnVpEQVBGfWsz1K/wCcDWWne4VBlCWGwlto+bnH6ils6jSvdUGxdVmdYmZ3FgBjfxMdqpRrYNm7610W5bYJuZLqFxauXCXR0LyokzuaSc5ZQ0EEGpNFpiCrG2DcEBiR5gCFkBwQWXyiNw4jB2inN8U2hdv2tVe32p0/hAqrG2b9gXFund5mAujHh7gsCYGaKuFVVFxrabMzdfY6xgEEnccnuD9eahxfCvWjrWmLvtKsONpIPvIIiRHvgziTihXWP4f2XfxLgNvbtLlWVQbartBdmaLfC+faTCml1X8QFVJ01vxihhrgV7dlT/SAfM2D8pZYHIis31fq93VhWvXnLAz4QUC0pExtgwxiMlZ98VvHEzCeRLoaHxYli2un07W2CKUDtbhQjQSPMzPeeQRiEyNxYCs5fty2LjPAyxZsvksyg8Aksc5yZmabp9MAfcjn29KnW1/tXTGPk455b0iIWIBFTpZ/x+X1ritSKlWYNkuzn29e4pQI/P1/2+ozUasR+/0p+4z3NMkduPrXU7a3v+/xrqAKW+k3D0ph/ClApALNVdSmOP1qwW/eaiuUmMz2q0oJgrP1zUOns+C2+1Nu4OGUsCAQQwjgyDH/AHRm6lV2sVm9GinRUfV2fJvtLbdULOSSUvOGVisIB4a7RtAUgiY9yZ6a1o7/AA2t21IZ1thZAtuIIDT4m5VYT5oJ5NCX6ep/lU+xz/Yg/sVWHS2UEK7AEbTGPKeVkHIMZmaylGzsx519C+q6hbLMm2zd2gQyqnmOPm82BBIJkwQcCYp9vpXjLGx1O5SwRYUtmV3hAqmJEbgcEzk1kreguJdULJ3GJAk8ZIU8kCYradb0b2bS/eMqRG1nG5S3BgewndMZYdprKcPNeTphP1tkd/UKITdeVE8qqWckkhQQwJYjaNwAOOZqfTiRtGpBYmEVkUSDjhDBJAwIxBqkhEeZXUkhSNrE5BaeCdxGRPI49afa0aPa3I0qpIMBi3h4ktiFAnk454rJpmge+0lxuNzysSSCTIAAGAe0gk8RAz2qp1DqFtBDMWDgrtLsQy4IxuBCcERHFVtJdAg22kKY3B/Mr8beZ7e/1rLdY15e8zREyOZ7nP1NTBepUOUko2ajQ9XvKCEuMgx5UZ1XBngGBkz9ara7Wkr53cGZ3eIQwJECGJn9RQCzq2Cj++T/AG/zV7puudbgYbSQJAuLuTzYEjAJ7jPNb+fJzORc02pCOtpTcKtJKkk7tltmMickhQBjmPSp9PprLK86W8IXPkbINxBCgHLTtMRwDUHTBd8eyLpOy6/hgkAkGPmB2cQwWcTuMjvWy64rJZQ2rq22ZXILRcBFtUgNvIncbgG7ttq3b2hRrjMbq9BpFtlrlm/aG4AnZcUkkNGCciN2eJgVX0XTdBdnab0qrtMrwil2MGeysYo3c1mvU3c2ytt9gbwSEfHzA7crx371Zv3dYu0j7K8ggym0+4ExiDG32NCf+jaB1mw3hgaW6PDOwobkbhm4brEFeCSgHsO1FelafWi6pZ7LLvEqrDewn5VhAxYjAyDmp2tsFVrqopZVMKITgjy+0g/rUNjUNIABPlOVBORMZHB45rL10186sH/GfTh9qa0c+Aos2+QVshmdFOTu+dgZEcARGaaaXgFVb5QdwDkwsDcWBJEevt6CNL8W2WbwtQxDG6kE4nfbMnA9RcUk+tBFtmAYx/zH9668aTSZwZZyUqEFsnmMdoAEwBMDEkKJPJjNTraiMfp/amqpqdGjt+NbHM5Cg8CAI79zJJ83qa5oMQPWpWf/AFbo7UjMPTB/CgVjbZ/X+9SAHgfSKZcI7SCef8Ypyrk5/f0oEcR+lcPrSzFIee3r+xTEOj60tduPtS0AUp9xXCKYQaSaQhStNNLJpDSHwhcVAVq14c4j8qiZakRAVFd4dWCSQFnAMgcAE4J/ICmlIPb/ABSoqyre0aspQgFTEggTieG+ZeTwRPeqfUbt+34TK7OthxcW20Mm7cCPKRDZgeaT2miu2mlB+5FFGscjQXtdQ0TO2pbUOBdabtt7pU72gvbdBbLhQSDuLjKwBjMh1uht2jds3w2SdgVdzJypIYDYk7l3Gew2tFZ27o1b5gD9cn5i3P8A7mY/UmqrdEQ4VeYwCOe3NYPEmdi/9KDXRdG/Urd25p7dxWtsiyfDAYNOAwCqXX5iOYIOIiszf0YVN4O/fz/pOZnv6frWr+HPiZtLp7enNjU7dt8HyllDMTuZbYg3RkoSHwpYkE5FvRdT6dfdS7WEuEsDIu2hydmBtEkkkS0erdqmUa4a366YC3bn2bn2j3iiuh6O151UICQC0cQsebJPaeO9ekWui2Jb790Td8ltlvWwcCRbvK7AmflgjHIFRt01rYaGV7YAybXgEPt3QxV2UcD+UCd3EAVk5WCxqwHoNE9i81pLV90JgEFiCOVgb1WCTkeYnssitQLyKM2G5klmQL3BgBtzAc5X0OIqPTaV4hrYGwKQQ63FYP8ALtjzTgiCAfY81buaR2VbpDLjcADKpKEi52AMYBPqPes3bNtIhvaoliRt4MOCCQfm2+h75mIqrdsvceX2rEgEyzFCQYkQFLHzdgMcmjmh6PKFnuIApBILAQAuT6R8veMt7VRudS6fYS8bNy09xAzFbcBma3ICvciVG4gcwNxIgU1Fi9ENnpa/LBLMdwLF58ozA3eaJaQQcSaz7/E9q1ce2iMhTDCSgORAaVllKndtwYbmqLfxG1DbbYdAE+VbISWKlWG7aD5hDDyhYkzgGs3qrNw32Nxritc8zeZG5AE7re4OkKvvjitYY2RKaXT0LrHW01lm3Eq1rf4wVGW2JYoLoZhAQEW2cZIUk/yGgBtENEgxIwQwOcQwJBHoQYqh0mybbqRcuWzM+Kl1i6AMJ+7K7TIiAZ47RFF3vqAoQZAILtm45PLOSTBnhVhR29a68drpwZnF7RCAP3/mnLSAZzj9RTyMfp6VscxzP7CnMeP8d5qJfWnsSKAHvaIiQRMESCMEYOexpAn0kUgb1/Sa7d7z7UCFVv8AqlY0wuO/NO3j9mgDvE/cf80ld4Y9K6gWyrSok+n4sB+e4iov37UxHP1/f0pAWr1oKxAYMAY3D5THdfVfQ4nmmsB9Y/f/ABUQ+gp+89hH5/5pAIHjIMf4psfSmkU2hhY4ikmkrqVDFUTTtvt+/ek45EHtSh/Xj1H+aVBYxk7U1koiupt7Sk4kGSqzI74kx7TUAvrOVEe2P17Uh2Dn0w9P3/3UDaBTygacQd2Z7YM59qPrdsNO4XFBaRtKtAzK+YAk8Zn61SCJBJZgRwAvzfUz5cd80qLUmgQ3TyjklWXbI2C5dUBu5nczA+0xUl83PEFxWvWlzH3hu+WQY3XIDHHBMZ4Hc0t20vDkwJX7pQQ3Eb98jmQROQMVU1up8Q+aY52rhQxA3MF4kxJ7ml5NFmkvoPu9Z1lppsaq8VO7DqgOQASyqzLJzxkDuKh/+r6oO11bkO8AgDGJhlU4DCTBjE4irL6ZfU+0x/io2sD1/SpaX8K/PIp3fEN03J2sY3BVVQQPVVGWkTJNX7CEOz+KwFwMLik7iwxMQojd3z6iaQWgKU/vM0qX8F+aX9Lballk23a0zALCDYSgUrlgeCMbBiJNR6dYHAxjt+P4TUS5qa3++9UjNybLVle04549uPoKn3YqG0PfPvUwrVEDkuQZ/SlNz8KjJ9a6aoklBpfEqIN+v1qQPQA9Wn/im03n2/OuJP1pgPn9xSMfrSTjkH8qTxBySR7HH/FAhdx/c11Pn9zXUDplFmg/vvSq1dXUiCwLIIJ4j07/AFqIWhtJzj3rq6gYwJ5ScyP9q6yJOaSupMpDSP70ya6uoEcTTg8V1dSGIK7bXV1ACEUyurqPgC2kk/n/AGmmR5fx9T6H8K6upDIhmkYV1dUFHMsfpXbyTk11dSEOft71YtrikrqoCzbWpltiurq0RLOvDNcpkZzFdXVKATbzTZrq6mAhepFXNdXUwFIg0oaurqYDPE9hXV1dQB//2Q=="/>
          <p:cNvSpPr>
            <a:spLocks noChangeAspect="1" noChangeArrowheads="1"/>
          </p:cNvSpPr>
          <p:nvPr/>
        </p:nvSpPr>
        <p:spPr bwMode="auto">
          <a:xfrm>
            <a:off x="155575" y="-890588"/>
            <a:ext cx="2447925" cy="1866901"/>
          </a:xfrm>
          <a:prstGeom prst="rect">
            <a:avLst/>
          </a:prstGeom>
          <a:noFill/>
          <a:ln w="9525">
            <a:noFill/>
            <a:miter lim="800000"/>
            <a:headEnd/>
            <a:tailEnd/>
          </a:ln>
        </p:spPr>
        <p:txBody>
          <a:bodyPr/>
          <a:lstStyle/>
          <a:p>
            <a:endParaRPr lang="en-US">
              <a:latin typeface="Calibri" pitchFamily="34" charset="0"/>
            </a:endParaRPr>
          </a:p>
        </p:txBody>
      </p:sp>
      <p:sp>
        <p:nvSpPr>
          <p:cNvPr id="37892" name="AutoShape 4" descr="data:image/jpeg;base64,/9j/4AAQSkZJRgABAQAAAQABAAD/2wCEAAkGBhQSERUUExQWFBUUGRgWGRcXGRgYGBwVFxUYFxcYFxkaGyYeGhojGhYVHy8iIycpLCwsHB4xNTAqNSYrLCkBCQoKDgwOGg8PGjAkHyQsLCwsLCwsKSwpLCwsLCksLCwsLCwsLCksLCwsLCwsLCwsLCwsLCwsLCwsKSwsKSksLP/AABEIAMQBAQMBIgACEQEDEQH/xAAbAAABBQEBAAAAAAAAAAAAAAAFAQIDBAYAB//EAD4QAAIBAwMCBAMGBQQABQUAAAECEQADIQQSMQVBEyJRYQYycRQjgZGh8AdCUrHBYtHh8RYkM3KTFUNTgpL/xAAZAQADAQEBAAAAAAAAAAAAAAAAAQIDBAX/xAAiEQACAgMBAQADAQEBAAAAAAAAAQIRAyExEkETIlFhcQT/2gAMAwEAAhEDEQA/AL23t+8TTYpm8U4XK7DyrHCuNJurt1IY8GKcpqMPSg0DRNsPrUioO9QID2p4f1P/ABSKLK3AOBH79aXx/aoFJprr70AStq+1Jc1BYZOKrsKUUASKR60tRinCgB1MiKdNLNAEmmXfuEgFUZ8huF54Ux9TA/OmE1Z6bpwzyeUVyPrsYfv0qpBFJPZbWkLNIFNIHpZpkHeHSG1+fpFLJ9q7c3rQA0WG9KbMev5VKLh7MwnGCR/am+H70AM3UganbYpCfYUCEmu3UlcBTAf4lJv9qbXGgB24UppkUoFACx7UtN2H3rqLAqipRJxHvx3j/apYj1/CkJ+v5mkKiPYT2pVtHvikJPoK43DQAoWpF/Oot5rt5oGT0haogfWq3U+qeDa3EyAVhZiSSAYHrtnPakNbF6h1gWokMZmSI8uARM+uYHeDms+/xbc9FyIkTg/1D6+hmqvU9X4kOoAO6GWexHzcROII5zPFBUuEEjIOYn9Kybb4zqhiVbRrtB8Uji7+BXk8YIJH5zRGz16yY3NtJjBg/mRIjtXn6EEQZB5nv+8U0X2BBkgjvAPfHNL04jeKL2epNcAEziJ/ACaq9P6st0+VXC5IdhCsFMEg+xxHrWc0PV28P/1DbLErIVdoMzKjcChOcgEEn3rVfC+n+07Lam0xCgsQGJXdks7AANmYkiZEd6Ty3wmOFXsl6StzUXSiJPlLcggAf1MJicxMZxmiR6JemNknJgFScegBzW06f0tLCbEHJknux9/b0HYVW1vS7V513qG2T83mUT/oMqz8ZPFWmxuETO6Dpl1HYtbdfIwBK9yrYFDn0jjlGB9CpH+K2TdHsKrQCoaJ2s68GVjawjPpE/TFWNBoBbky+RAV7lx4A9QzkT9PcUWNwTVHn92yfQj86arV6RqUVsd44GcccdqyXU+hP4jFEJVoOIAk8gCZgcU1Izli+oC76dv9qfqdIyfMpWfX2qA2+9XZjVCsabJrgtKDQAvhEmByaZ4dPA9qfu9vzinYUV3QjkEUzdV77UMAqse5/t6VXuqvt9BRZLRHn1rgxpsV00xCzSlqQ1xNADq6meJ9K6gCztriM0xrldvPakMVlBpjWBSM0AkmAMn/AHpWuBbhtOt4XZULFvchLztG7eJ3EFRtBhuYzSKjH0KLdLt9qVwQSGBBBgg9iMEH3xTFuegpiHqtGbPwB9qsAvc8MXBI2oC4U8wSYEj24NC9Kpd1QQCzBfzOT+Ak16VavgAKMKABn0ArObrRviim7ZkLH8INGiFd152O3zNcUHBJxtSFnvAzA9KFdb/hjogCvjPp25Be5buczB2vDbZ/pYcEUn8TfikrfW1Y1VwFMXbVltjr5d3O3zOfLjeNo5GZrzLV9SbeWttcUEnbuYlwu4kBjuPmHftMn2rns7KLvxH8MHSgk3rN5cea3cUNkwAULbxOeAw96ziXDsLAEgYJ7T6A8E9/WiN7rDPaFosdu6d07jmAx8wMHaNpgiR71S6b0PUX3FqxZe60b9q87Z272BPkBgfNtxHrTjvpDWyL7aYlSynnBIJ9R78GvSPgPVPatKvi+G73tr2yGJ2+ENo27Svi7ih2kwFY8EU7oP8AB7UhDcvC0t0EFLbXNy4JneUQiZ2kQSPUVU1HRb+hhr1lre2499SWDob7IVwynzYLEglTA49E18RUUbXo3xFqbyoF2OXLCVEIFBbLEjiADPrjOK1Vh3g7oxwQCJgCTHbMge0etZ34b6jp7Vs2/lYEbpyzPEksAoCAYhQT+J5Op1myTAuCfx/vHuKqP/RS/wCE65aSrSOMiB7j/em6jV7ROR3mJ8o54NRN161uCAkloggSsk7Y3TzNR9S1ItWLty4SQqlmIEkhewHJE49SameXytDhBti2erWgIlvUkryc+9W01iv5UJPcmOF4n6+1ZC6o8VgQROptQd5ho08nbC4U+G0pgGC05Aoz0E7EvuQwh7h85/l8R9kQMWyNpURIU1k8raNHjSMz8d9VNvWJbW2HmyhWWuKATduzIRgGwvB7nnsc9b11x3CoZDMqgNtDCQA2RbAPm3R5Z4qr1bWaxrhuaoN2CkqqqDLQqFAJAJfP1PehF/rj27pwgRx/L5QVnIMnucHECaIza0RLz9RvdLZuW4e7Z8RBLMoZQ+yPm2tzyTEhjA2zxQwdQEMSr7VMMyqWRZ4LMuFB96XQbrqltNbLFs7mJYrAYoGaQAVKtyV8g9Ipuk604ebUTmbSsz7gWVgqrbi24ZfKSgDEndLfKNFkaJeKMi2l0Ec4/T8xT1/eaBPrTbd7KkFrVw2ygUgAjduCtAfkwSQJIJjOSml1Addw44/GPX8vzrohP0cmTH45wvIqn5mI9tu6c5yWEVF9mWDMj6djXSaes5G+PqcZjn2xWhiVDbjFdSuT9aj30yeDppQaZupwegB+a6k311MBGuUni1Ht9alsx6T+ANICTSaqyH+/ui0gE7jnzAjaCJ4nPuARVt20uy5/5tNY91f/AE0S0t+4DaKMqMnm3P5gWzAYjkCWW+ouowSCM4wZgjEfjVnTdVm4X1G4+CrbQ7oqsfMGQB5JwgPlwdyzOawyujswbMvf6heQ+I6rbYkBkaRAIZ9lpQpggsyif6QD8s1a09+494KLThEU7pBEuw8vzQdoOJ5kcQRVzrXUbd1LQtDa4BXYYABHy71QArIkkADBTtUWsbUqoALHeSwKmNtuYQbi0ncMnB45qI5GbvEmXdVp2tBG3bXa5btJsZgxa4+0+YEFQE3EjPv2m5ZOp3wNRcI33FIF1i3l4VZJ8y7hu/CgTaR/u7hdbjLcVmS4TG1YO602Yf1BwdtTdd6yq6a+wVFJt6x0MhXUufBtkCZ33DuZgOChFZynf2yvFfKMH1/qJfUXGZw5PlY/1XEGx2xzJXGe1ArjOGkeaT/yeZ9Oa9K+K+m6fWKbttFt3haV2dAwDEoNiGFK757KMg5nG3za3ZuM4Qgq+5VyIIZjHm74rSLQnoe2oghSAMfsn996J9Cdbdzeh8wJ7cAgyPX8vSrei+Gmv2RcIYFd1tFh2Fzwy5L2mnyruxwQSpiBIFHRaG4lxVZWtlntouCCJJBZZGTOwT7x3pOvgqf09C6P8R3DltRd2+127xyfmY+3tzRT4+vg6GyAwuHxQSWfcxVrbcZk/N+ADV5na3MbNxioFx7aBSoMXTtLgyPlAcOFyDvCwdrUY1hN62rd7gtXlWIC+a/Z2AcBQxvn0gpM4rNXdmvzRpeh3xct22bcGuam6RtEBtlj/wC5nCEZjPmVav6hrYTUHxGQC8F3lfkbdaTZbAJlCQf/AJHPagfw9qfDtIrG6Idp2BijblAG6GkKrGZIPH40V6de8a/bs7rji7cLSyuF8NCXI8wxAEAmOZFTJ7KS0aTT6QG7YO08SPQCZg49xH0NO+M78WdhOLjAkA7TsUEnM+Vd2wcEyeD2sWtCrXrd1AzBFClZgFiQQWVhIKbTH/vPpV3X9EW8reJG5hz2xMCO65OPqcGslG9jtI8+h7K2s32M7n8M4Y7dqrt3SJB5gRtUSZNQ9S+J0OnuWvFum4zbtxgMgVjcRAFc+bCWpPbczehPXOn3EJ3KCFMQp3YnlSY3cgwIgUM6j061dg3EBMRkZj0nntTaQvT+mXs9WOo3Wroa4SfFU79sOi9hxtYSpGOZEETQfqdq6LjRbWAzR3UpJErgmCRg8wK0Y+HBbO602cxuAJAIyFYQRxFdY6YLlzYNrso3NG+diwbkbBJIBBMwPTJyKkLymtgsaK7asjUW7lt1tqrXBbLLdtNgklCAxUMV86EgR7SKljqNxl327pjjO5MHmGQyAZPfNav4UszqAbaqFtyxZQSxQGDbJYHaGkAicifSs/8AFnQv/MsljyB2DH5NqbkDceUW1JyATieacf2JkmiA6g3CGB3s3zS87YUBSC2W4AgcRRPp1vUHe1pbrBSm8KrMpZmO2VyCTByokDkgVjdPvtOVLAlTBj+4IwQRW2+HOr3LTLdRhvXEEeVgcFWH+RBFW7i9EtJh82mULvVrZIB2tIOQDGfrXb49x3o9oes6fXE2bu63cKkqTAKvOVtchsEY75xiaDdQ6W1l9pODlWHDL2Yf5HY49CevHP0t9OTJi88Kh9vf9P70w1IV965h+x+8VqcxHFOimwKXHrTAWB6/3rqSfeuoEVVMYn981KlwRxVYCpV/cUgEvddtWHBu7oIJG3J7DCiCTLDjjmDxQnqOhGrbxLy+yLmFQHAH5A/l6UVuW55FcFio8puzZZH5pAXSdT0ujVWF1We0wXwg+YbebsgjGYBgzn1NapNO7bAzXEBW2Cq/ZrloN4fG9vvNqwATPO2AQSRgPie8qEIgDXHnESxwY7ZJYj3r03V9T8Ilbexl+zoFwjouoBZCXfuSDbkExCNGWAOGReWdkJOSAzaJ9oJuXeV+fTp3BaItsBAggmcGBORVfqvT7WpUTdIuW7IBdlVEYh3ZlIbzA+eBBPB9afpNWW0v2jUPbDFkRmUBBG552qgjdsUttUSSDxzWc671NGS0be5SW+83qRkiV2bssI3SQBBMe9T5pWulOb4yZrzhfLfcDOcgZAX+rAhUx9Y9w1rR+GNxU3drK5BnzbWJIJUyAQxBIO7vM0/T6sOCjEq08nuJwRmD+dS6+w1qyXG91OCwEIDABH6ifrXOskm6Y472bnUC3qLQYPeCX0GwWpEW1gC06KcOpO2ADhGMhYnKb18dGa5fuIHV910kuFUEkxvAgMZENGJInFDfhz4u+zB8M07YhtuRwTg7iBI7YPNHR8Si/wCYs4LKxiZidyLIBgtMERn2ya1tr4NNSXSDT6IszBlGy3sEFbw8M2lJtuJVQ21mbcBJMtzNabRXEtM4a4qqGKrulAttTcVbUsoJYrZDEgQWJ53AkBc1sKCmQrIt0AyANjBMnkK3lMYJg8Gr9x/Ea2Gm54CnxkzP3pJ05JyZK27akkSsJ2aaSlbL86Duj6TqNUZCGzaYAbipZzBJkADbBx34or0yzb04f7NG5jBe6xM9mbj5oiMR61mNPY0wA3IyAzBRy08yDgHAK5PNXBorZXcL13iRumcTnaIz9fbiof7Po1rVGu0XVwhkL2z55x//AB68VZ1HVt8iYH5VhzpRAZNUkHbG6O+M7pII57elLduXLSbzfsbDjeSNhJwpLYkEn1/PinUgTj/TUu7dtx9B3OYMTzmq2tvFR/K3I7c/3PPaao9L6dc1DhTtQxvlScoIXzGTHzDy9/wpnU+uW9HqEWyPGuWzFxnVivmClVtFTAYZE5AmJJmhgt8Mr1zrb+I4ggIWUqFAIKnawPecz7RVPRa+9bW7d05Ex4brG4+E588hhHIUQJOScAZI9Qsfab1y6ALV1jubc4ZGuEAMogDwxIwfNIMkCaD9Pc27pgCRIIkHEwRjgyP0rnb8uyXals1/wC9s2GCtLyNy/wAypBCiTggmcyQDWe6hp75uuXtXFcszCEeJDQNrRkcD3AqHQ9SS1qSyFlDY2gBTMD5RB5wOMjtTtD1q4l5Ll1nuBXXdbDsqBch1UKADAON3JXPNatqi7piG3dvCPshPuLbhge3miIzxx7UYtfDBNpTte3dJEqzIwUTDbgDxAkNzJXETWqv3LfhNdBAtICQ5ESoWfKo5LcgDND7epDLuUt5hKggq0cSV5BkHGPr65qT+FV/Sho/gq83l322UEkQGJwcMQybR788mpWvhibdne9pbm17j7YQyQXVt/nXe1wkHzYhZotpdC98bSRtAnMRkxxOe0iaEa7o94AMNxbKjw1gbZjDMI2k7YPlMMwz22i5dIcU9FPxO9O3e81I3TnRflwrbGwQQSu5TiRtJ3LJIzE5NQV6MJ+lZ5WTG4Spjg3rXA0gimxVGQ6a6kg0lAEAEe9PD1F4NcEFIZPNMee1NBjvUGu6gtpCzSQIECJJJgASR+famVFF7pWnG9dxC+cgNORNpjK+UmZUDBWQxz2N7pekLBhcR7YIBIUq7QT5wyNbIKqATGZPFZv4X+IG2s91kS4HSJRiChuLvICAxFsvEnsK0f/ii2Ee7bE33GwEqyjapYpvaDwWJ2+/IrgyTj6tnowTUaBnUFDdOVrK+RdQrjEEIbV3zAnvLDBjLRgVi+t9RF7UyE2oqpbC5gIqxCgkiSfTGD3mvX9BplvadtwnxX3MDwZEweTG6Dz25rviD4Y0+qsi267di7UuW4V0Udh2KTnacc8HNE2krYqckeH6rVEYDY4EcSOapXdWXXazbhMxLcxyRxRnW/DXhX71h7m42ZAKrIPykA58mGgzMNAzM0OtwqsnZzDY7qZGZkev1jmrSilohxaB9wkyMcV6PpOiqjEeZCbbElYBAXBC47wMjjPE1iU0AOFO4z6j8x7A84rY/CfSN7+H4oRI8S6S07baxvbPEAD0zFZZJpql0rGv22XrPSwgtt4c2robzgvJt5UkICqtmFwREAiSKJaW2t0szCybzM3iKjlj4dzJt3CV2upMCI8uwDtTupdU8VtyWyqIm23a5ItjAntP7zVvpWo3qqKjAE/LtKiWYqMEiW3gg7ZPfIrPujr0im/TbAJA2rJgj37AGJgQc+1Vtd8NeJcF23cBZbfhQW2Aru3EyRkklhk5keleo2/hLT7FFy0HaBuMsZMAH+YYxxUWr6Dp0Utt2BZJ85GPxJH5kD3qvxtfRfkT+HlidFugkMhEjJBBn/wDZSarX7d9W3+AGjglBcYN3JjIn9xWu6lqNqblS5tkmVyVAyNxkEiImJ/LgdqbxUF7ZyoBkktuUwxAExJ9eRUpvg3tFrpHUytu1vTwjdGwZZZJbChA24AlZ2wD+dQnVpdt+UJA86wsRElsc7j5gZzMnvUOm61cYxIBORkbR/plQGJ47EyPxrruuck/LI27YJERP+xxFTK+lRrhU1+o3yXK2ryITsG1t4EbCrKYcZAAhTIbmgGu03juHA+8BGBy24bfTPA/Tir3X3FxJHlh1MgbY55Hpn8I9xTF+HdUNj+GSJxvC7vZtoIcHggxx3FEY+uET1plTqNhrBQeLbuFgSfDbxAgVoA3YlueOIIk1Yvwxm1d8Qssj7vY7XAMq6yVn3kk5NXLnwlbXaH8YF5byHcqNyBOzEH1LSMEg0MOm+z3SEKswiSPmaBtYOJhuCIGIJ7iafhPhC/UrWepXrYRwHUjA3KwwBlRu7ZjHY4r0r4cK32SIO+CSCu5U2sS5DZ2gqVkj5oFYgDxFKwHGDySy7SGMEd5EGexjuat6PVXLey5acptKoWgmUIMBmHaB78cZpaT4WoutM9A0l8BWyWs2vFOSzXPKx3CRyB8hR5IADyRFUuu/Ed0WmuWmCqrAAHawKh4fxVPmEFdgCckA7hzWbTXBLjC5c27wroquFCsQFUqSRsHhyChJGf8ASBQ3UdW+6ezeUqd5j5SwAkKJGcgCTMHBPrWsWmQ0bnR9aOo0jg7fvAwBEiDtDIGn0dTn0ieM5wPOY5qh0JlUFbdzEuhXfG5bg2+UECLikLBLAHMxVs6gXNzBxcIMOQZ8/JBPY966cMuo5P8A0R1Y8MKXdTKT6iuk4iaT7V1QT7fv86WgCqWpN9R7/aq+p6iLZUlZWRuGQSoywBEwxUGCRExSKinJ0iTV6lVG5mCj3xPsJ5P0oDf1njkBhsUGQCsvgETwNsznP51q/iPS+cW02eGp3qU3birQobfJjDKZ5i4PQ0A1XRgcKcjszGWbkFiJI5j1jmuPLl9a4d8MDSsCMrkkL8owJwI9xRDo2mQ6i1bZ3AZlBhRBEyUUhsFgNsxjdSMqqsXD4ccTEmBOMzHuwEnFVuh6+0ursEHdF5Sf5VInIYEZng+xNZL9vhaTj09n0Ntns7hgm67ESRA808AkxMbTAxmpBcPiC22N07W7MFEsY7EDMd8xxQZBOntOSRtvi8ABEsu5gh25IJbIxwM0Rb4mVDN7YoIKhiwTzHAEs0QYbkiqyKMujx2ZDWfDFq/cu3Ldpg5uXgytceG23YfbcnYjltrbWjBIwDuqhe/hujorr4qORu8K5gYJhXIXchaJMSQCMma1Vi6twG9aVGa4zBnstbcNudAx3TG5VXjHYcVo0t+UAxgfy8D2HsMDPpS9MpxVnh3Wvh02tQRsWyrZVVd7iACBCu0OciTMc+1aXSW10+lT5fE1UMSNpI09tytuyPNy11WZhjKgGYNGfiboAu6227EmytstcCmCFVzAUgSGcsIPPkaBiaynWviD/wDHbW2AAiLuLBEUQqqeSQBmeSSTzUu5PQQSTtl0JbdzvubTwTLQNhDXFBTBO48AeZuOBWh0XUbVxRZLXj4olriDY4wR5jEAdoIIjmZJrCN1jdbNvw7akeadrAuwEDcFkG4cjeYxMk8Vofh3TN4a3Lbm3c3CFYMVKicwPmHfHEd6hrzs0v06RudJb2WVA1N0JbUIZO2FAhSQpAMBlGF5HFVW6lyEu3H24bc7wAYEncxDKdpGZ5of1RVtIbl2+bdtgUy26S4BKgMpIclJ4kCfc1FZTT3bO8FbiMwTxG2K+4hdttiFVj8p2hge0cZbk6GkiXR6zxPKSigSSZa4qspMyuMSDE/8UzUWiSyx5X8oPlB7EGAfU/oaht2GXd4d234RMskKJ8sAggCGHGOcSMVb0+gvXBJAtowHmuFhgE4RI3NySTgTHmqVsb10zXWnKKrAGIB4KgcYJmVJ9T6GrfS+h6i55mAsLk7nnIwPu7QO91/1HapzkTjXWdOiQQN7Dh3ClgZ/lEQp49T708JJJkkn8eJkzyTn9K0S1TM296KWi6ZbtGUXc/O+5BMxEqo8ts4H9R9WNXDPqfxM/WpFWYAGfbmPoB+tDupdct2tyr99dAeLdsyCybSyM4B83nTyqGPm7cilokuojNgcxP4epnAHucUOv9QtlxbRftLlkBCgm2Fa4yM0gbnCm3ckLC+X5hNSavRO2NXc8K0WhbNsDcynUWhZcqSQJhVJuEn7w4FWdF0i9e8ip9ltNlkXcbzBjf8AEW67QwBL2rg3wCSYVgaB0vpnFQMWW54VrUBrAK/JbLMEW8qLaG07S0cxAJnk0T6p0QadAyb7hdiVtQmAf5t26DHtg49KIXegabSwoW1duqEC294kABVG6LflXbBLEZ5AoRqrrpdYsl0teZiGViw+blfEjhGDQFGAfSs6S6Wn/AIy6N3bezoxMkqWK7v5gZnIiMYxitKnT7DWlthbdxEHlBG8AkTG6DHJmDOarv02wFe5dto+BvJt7oAlWuDkhSvmZVzgEeh0mm6C1sDwbdi0jGYRkAlgDMhYkwIOeRTi74Q/9Mxrvh6ylty2msmRgo90GQCQIEjbwJ2k+xpbuhNuEksFA2ySYHdQOBBBECMqcCt9YZlgN5WP+uTxJCnEwok0nUukrqbcONrrG1zGGxIiZCyII/EZrfHlp0Y5cfpHnwtmmlfrTnkE5yOcnn/JmkZZEzOBJzg+hxziuyzzqoh8P2/SurvD/f7NdQBQFwVW1tsMpBAPtUu2m0gRSs9eAtJYvK6vZ8li7G8MgwqXABJgErI823aNp2in6e6RvIKXVndusl7igYw5YAqwOYYAgGIp+p0iupDCQfWg2q0RtMHtubbKcMCRGcRBBGfT2rCeJPaO7HnfGabU/wAOb+uCXLF7TlHBAfddIwM4FqVI7hiCDOKA6v8Ah8+luKW1FktG9WQ3AsiMFzb8jw25QTDbTwcV1nU+HbuRI8s8kHcAc4PPH4AVQ/8AERuW1F5t/mtqd3nMZ3MQ3cADzTzBilGLjzhbkntmy+MOotZ0WjaGI8Rz5TsYE2zxEg4UjIih97W27qRqCHQENvYtaZXhslrchiuQ0qRgxk0U0LprS2n8Lwnthri+LtuIQuy3u3sAfldfKVYZaCMmhHXeoqLIYWywa3bcTbHl8YXDM5EoEk4iWWo+lrmjb9L6B4aAKoUbj5S7MZEzknPHcD6UU0vRW7lMQZ2sJMHMB8ZIxPbmsH8M/G1y+9my5Ia64QEAQGbaxJjt96n0k4ityvRGuxucEmB2PJ7iYGPfNcs7TqzeOzMj4rUXtTbdCy2XZMQ2VkAm3PBgzB/pIFX72m0mqwURHZJ8S2qqwJ24IiCRP8wn3FENf8LaZ83bgJMwxZUmflBYmYrP6nWJptZctLZXYdo2y4aRklGYAmSYypHl7c1UZqeqE40ihrfgBkBa0pfJBmEfy7tpCnlDzgn/ADQdOrvpQFKsMyFuYAj+mPeO/wDevQNDrtmm8Rme4NvibdiK6ruK7SAYJBVj/KSInPMC/E2muyL9od/5dxyYwQoLY7c+xpuSboUU+oz7/EnjKyXXtOHgLbuWWYAEgibocTBA7cDBEmndK1gIuC0bGitqrNcCAb2CLLuFOSqh0mWmIgkmRor/AMD6e6Fu2dpU5BWGU5OCvePwzyKD9J+HBbt37fjWbtu54m8BmW/94tu1s2QSoKhsQWkiJE0Ur2J/4X+kanSrAs3Lb3DLFyU3lsF3CDCngmATB5otJbMzPfmaxT/CV7R3me3b1DW5IOwi6HAKnARTcgEHkdjPvFYOqXTX3vFbbKyILr2haKSyTuKIp3MSVyDgitKXwm9m7C/n7VR6t1e1pkcvLMisxtJG/wAsAhiZVDLKMyciAazPQjqrjMp1KBIUG4t0som4JB2DflQy9hMyRRI2xacPb3oQX2MdoaGuMzEASBLAR3gLOaibUOjivRN1d7txbn2lxpNMfHQINxuPaHhql5Vjddj70ySF8yQtEOn6S47MNOngJuuob7Zub1dFbwyAdiH7yQggbBLDms/eulSbxJuFWHieIBcm29y0bqkOrArsRe2NoiBRXrHxMbodLTAbiUtgtbe4YBh3ksAIwB5oGcHAlO1ZdfA5atWNO7K0Nd3M0kqyruv3L1swY3OG2iF3H7tZaATQXqupvXS0MbVhkg7QPECXCVuIwkgiSxJED/UWGGeF4RYBiri2u12K73w0wxEGMSDu5BESZTT35VTHi3RJYjzXdpIthnJJggNBWeBwYFS5Nj8lLRaYWmcFSllX8K552MFFgC6u1Y8uJB8mOQARqPsQ8MbYZB8pJ3NEcknPO6DmVj1obq0cLILFk2kBZcm0r+a2VET5SCCd0KCDOwTjrHx+9pwvhlEDNvtbwVkkBggjBkSDMbpGA0BU27Qm0umuv6w2nDG2xtgjzrHBJ3bxuAG0R5vpjmgfXPiC7pdRsMDyi4LkkkqwK+QxuBVLboBJgCTivSuidPs37C3CN6XIuKZAhY4baxwRIZZI5B9B5N1roDm5c2Nc1Fq0Aq3tjKGRfIEBja7WxKnbjHGCK3x4zOeRUDG/ixqzt8PYiqxYZLOwmV3u5JBiQSsTu9gK1XSvi5vsouXrzOH4ZmKuNptBrYOC22XJkGcEk8HDt0AAxsg8xjj/AKojo+mhRG1YzgqDM881u8afDnWdGk091XtLcLFmubzHIjxWFtgYEgoFx/emhZ4magsnygHIAAHsBx9Kmn1roS0cc36bYu32P5V1R7h6/v8AOlpkFXxfamm5XMtRtZB96kLOu3QBWcd11F1wiF3tgqIcBfm+YQDJiYA9ZmjlzSzjOfc/2mhCae5phCKjrmAQUZSSCXV1O7fyvPGIIxUy5o6MLjeyrqbt1LR3qX3SCRmBgw0fLgiZGZoFdtD+rHGQZz/ejg+LblpVtlQ21WUkm4hYHG0jhVgKAFAwM5JrP7Q8AGGJjJ8uY2gE8d+fasv2Z0NL4bO58WXFvXfs1zwkRWAZQDulnZmXesifLAgcYiaH9Q+Jbl1RZvEnEm4dzXLstuBZiTCxAgenNCLlgiVHlRAFJOTuIkgj+onkdsD62NNoFu7dzsIECBuEx8pIk/oR9OaiSSKttUFukdHLIty3dDm2xKqYVlKBW/mHmBgGATO00Y6nptYoFx7i3kDWz4LqxQttG0DYB5YGVkAccmm6XpZULtRLcAMAWbJYEBWm2fONzyZzK5arD3lYFAy+qxdG88N5XEDbj6kTXO5O7OqMKRpOk/FzXAyX9BqTeBx4ab9wbgyxUjAmPNyIiiKam/fL2k6eSJG9dTetwCwLIWQISCQZkQR6is1b1rjYWDJGVnaq+rbXUmB2IU8HtUvTtS9kTpbsI8nYPPbIBE70aV9t2DjBgVX5q6hPGaVOjX/Ba3ct2TbuFt9qzdODhCVZ7khxEY4J+lBD8MX8LaV1QsX2vZsJdUfyr4zuly4AwOSAP0ALaD4wKnbqLdtYI3vaQNPPl2lhGCuRuJjj0J3PiPTPI8S0sholbhfd5mzbIw3k3d5AORStMW0BOnabVad2+7uOpMtsUFto3eY2lbzAiYDbWkRijDanTapV8VAXHDQyuJwACyrcQyCNjjMfzc00/FlkKxW74iqJ3KHde+QyqxWSBgzAIPFEntLeH3lo3JHLqSCp7T3HHB/I009A9sE9U6WEsvct3WIAysMDDMoYAqRGCe360DLWmtlLwvX1fO171/apUiMNcKswwQTMYo58S6ZE0V1QQhdbYHn3GDdt8KzElfLPJ715patXsxqbTQuDstc4yfb1/D0p7rQtfQ/pei6dLly5ZmyWUeQgsAqnIDhpmSSZHc+lT3bD4IxnPGY/Gs2tjVbSRessZEeXaO+7C/QRHvUnhdQgFfDbmYY9ojlueaiUZvtDTigxd6xtcqWQFYxgkH29YM59jmkv9RBCncrFbltiDEELcVnVpEQVBGfWsz1K/wCcDWWne4VBlCWGwlto+bnH6ils6jSvdUGxdVmdYmZ3FgBjfxMdqpRrYNm7610W5bYJuZLqFxauXCXR0LyokzuaSc5ZQ0EEGpNFpiCrG2DcEBiR5gCFkBwQWXyiNw4jB2inN8U2hdv2tVe32p0/hAqrG2b9gXFund5mAujHh7gsCYGaKuFVVFxrabMzdfY6xgEEnccnuD9eahxfCvWjrWmLvtKsONpIPvIIiRHvgziTihXWP4f2XfxLgNvbtLlWVQbartBdmaLfC+faTCml1X8QFVJ01vxihhrgV7dlT/SAfM2D8pZYHIis31fq93VhWvXnLAz4QUC0pExtgwxiMlZ98VvHEzCeRLoaHxYli2un07W2CKUDtbhQjQSPMzPeeQRiEyNxYCs5fty2LjPAyxZsvksyg8Aksc5yZmabp9MAfcjn29KnW1/tXTGPk455b0iIWIBFTpZ/x+X1ritSKlWYNkuzn29e4pQI/P1/2+ozUasR+/0p+4z3NMkduPrXU7a3v+/xrqAKW+k3D0ph/ClApALNVdSmOP1qwW/eaiuUmMz2q0oJgrP1zUOns+C2+1Nu4OGUsCAQQwjgyDH/AHRm6lV2sVm9GinRUfV2fJvtLbdULOSSUvOGVisIB4a7RtAUgiY9yZ6a1o7/AA2t21IZ1thZAtuIIDT4m5VYT5oJ5NCX6ep/lU+xz/Yg/sVWHS2UEK7AEbTGPKeVkHIMZmaylGzsx519C+q6hbLMm2zd2gQyqnmOPm82BBIJkwQcCYp9vpXjLGx1O5SwRYUtmV3hAqmJEbgcEzk1kreguJdULJ3GJAk8ZIU8kCYradb0b2bS/eMqRG1nG5S3BgewndMZYdprKcPNeTphP1tkd/UKITdeVE8qqWckkhQQwJYjaNwAOOZqfTiRtGpBYmEVkUSDjhDBJAwIxBqkhEeZXUkhSNrE5BaeCdxGRPI49afa0aPa3I0qpIMBi3h4ktiFAnk454rJpmge+0lxuNzysSSCTIAAGAe0gk8RAz2qp1DqFtBDMWDgrtLsQy4IxuBCcERHFVtJdAg22kKY3B/Mr8beZ7e/1rLdY15e8zREyOZ7nP1NTBepUOUko2ajQ9XvKCEuMgx5UZ1XBngGBkz9ara7Wkr53cGZ3eIQwJECGJn9RQCzq2Cj++T/AG/zV7puudbgYbSQJAuLuTzYEjAJ7jPNb+fJzORc02pCOtpTcKtJKkk7tltmMickhQBjmPSp9PprLK86W8IXPkbINxBCgHLTtMRwDUHTBd8eyLpOy6/hgkAkGPmB2cQwWcTuMjvWy64rJZQ2rq22ZXILRcBFtUgNvIncbgG7ttq3b2hRrjMbq9BpFtlrlm/aG4AnZcUkkNGCciN2eJgVX0XTdBdnab0qrtMrwil2MGeysYo3c1mvU3c2ytt9gbwSEfHzA7crx371Zv3dYu0j7K8ggym0+4ExiDG32NCf+jaB1mw3hgaW6PDOwobkbhm4brEFeCSgHsO1FelafWi6pZ7LLvEqrDewn5VhAxYjAyDmp2tsFVrqopZVMKITgjy+0g/rUNjUNIABPlOVBORMZHB45rL10186sH/GfTh9qa0c+Aos2+QVshmdFOTu+dgZEcARGaaaXgFVb5QdwDkwsDcWBJEevt6CNL8W2WbwtQxDG6kE4nfbMnA9RcUk+tBFtmAYx/zH9668aTSZwZZyUqEFsnmMdoAEwBMDEkKJPJjNTraiMfp/amqpqdGjt+NbHM5Cg8CAI79zJJ83qa5oMQPWpWf/AFbo7UjMPTB/CgVjbZ/X+9SAHgfSKZcI7SCef8Ypyrk5/f0oEcR+lcPrSzFIee3r+xTEOj60tduPtS0AUp9xXCKYQaSaQhStNNLJpDSHwhcVAVq14c4j8qiZakRAVFd4dWCSQFnAMgcAE4J/ICmlIPb/ABSoqyre0aspQgFTEggTieG+ZeTwRPeqfUbt+34TK7OthxcW20Mm7cCPKRDZgeaT2miu2mlB+5FFGscjQXtdQ0TO2pbUOBdabtt7pU72gvbdBbLhQSDuLjKwBjMh1uht2jds3w2SdgVdzJypIYDYk7l3Gew2tFZ27o1b5gD9cn5i3P8A7mY/UmqrdEQ4VeYwCOe3NYPEmdi/9KDXRdG/Urd25p7dxWtsiyfDAYNOAwCqXX5iOYIOIiszf0YVN4O/fz/pOZnv6frWr+HPiZtLp7enNjU7dt8HyllDMTuZbYg3RkoSHwpYkE5FvRdT6dfdS7WEuEsDIu2hydmBtEkkkS0erdqmUa4a366YC3bn2bn2j3iiuh6O151UICQC0cQsebJPaeO9ekWui2Jb790Td8ltlvWwcCRbvK7AmflgjHIFRt01rYaGV7YAybXgEPt3QxV2UcD+UCd3EAVk5WCxqwHoNE9i81pLV90JgEFiCOVgb1WCTkeYnssitQLyKM2G5klmQL3BgBtzAc5X0OIqPTaV4hrYGwKQQ63FYP8ALtjzTgiCAfY81buaR2VbpDLjcADKpKEi52AMYBPqPes3bNtIhvaoliRt4MOCCQfm2+h75mIqrdsvceX2rEgEyzFCQYkQFLHzdgMcmjmh6PKFnuIApBILAQAuT6R8veMt7VRudS6fYS8bNy09xAzFbcBma3ICvciVG4gcwNxIgU1Fi9ENnpa/LBLMdwLF58ozA3eaJaQQcSaz7/E9q1ce2iMhTDCSgORAaVllKndtwYbmqLfxG1DbbYdAE+VbISWKlWG7aD5hDDyhYkzgGs3qrNw32Nxritc8zeZG5AE7re4OkKvvjitYY2RKaXT0LrHW01lm3Eq1rf4wVGW2JYoLoZhAQEW2cZIUk/yGgBtENEgxIwQwOcQwJBHoQYqh0mybbqRcuWzM+Kl1i6AMJ+7K7TIiAZ47RFF3vqAoQZAILtm45PLOSTBnhVhR29a68drpwZnF7RCAP3/mnLSAZzj9RTyMfp6VscxzP7CnMeP8d5qJfWnsSKAHvaIiQRMESCMEYOexpAn0kUgb1/Sa7d7z7UCFVv8AqlY0wuO/NO3j9mgDvE/cf80ld4Y9K6gWyrSok+n4sB+e4iov37UxHP1/f0pAWr1oKxAYMAY3D5THdfVfQ4nmmsB9Y/f/ABUQ+gp+89hH5/5pAIHjIMf4psfSmkU2hhY4ikmkrqVDFUTTtvt+/ek45EHtSh/Xj1H+aVBYxk7U1koiupt7Sk4kGSqzI74kx7TUAvrOVEe2P17Uh2Dn0w9P3/3UDaBTygacQd2Z7YM59qPrdsNO4XFBaRtKtAzK+YAk8Zn61SCJBJZgRwAvzfUz5cd80qLUmgQ3TyjklWXbI2C5dUBu5nczA+0xUl83PEFxWvWlzH3hu+WQY3XIDHHBMZ4Hc0t20vDkwJX7pQQ3Eb98jmQROQMVU1up8Q+aY52rhQxA3MF4kxJ7ml5NFmkvoPu9Z1lppsaq8VO7DqgOQASyqzLJzxkDuKh/+r6oO11bkO8AgDGJhlU4DCTBjE4irL6ZfU+0x/io2sD1/SpaX8K/PIp3fEN03J2sY3BVVQQPVVGWkTJNX7CEOz+KwFwMLik7iwxMQojd3z6iaQWgKU/vM0qX8F+aX9Lballk23a0zALCDYSgUrlgeCMbBiJNR6dYHAxjt+P4TUS5qa3++9UjNybLVle04549uPoKn3YqG0PfPvUwrVEDkuQZ/SlNz8KjJ9a6aoklBpfEqIN+v1qQPQA9Wn/im03n2/OuJP1pgPn9xSMfrSTjkH8qTxBySR7HH/FAhdx/c11Pn9zXUDplFmg/vvSq1dXUiCwLIIJ4j07/AFqIWhtJzj3rq6gYwJ5ScyP9q6yJOaSupMpDSP70ya6uoEcTTg8V1dSGIK7bXV1ACEUyurqPgC2kk/n/AGmmR5fx9T6H8K6upDIhmkYV1dUFHMsfpXbyTk11dSEOft71YtrikrqoCzbWpltiurq0RLOvDNcpkZzFdXVKATbzTZrq6mAhepFXNdXUwFIg0oaurqYDPE9hXV1dQB//2Q=="/>
          <p:cNvSpPr>
            <a:spLocks noChangeAspect="1" noChangeArrowheads="1"/>
          </p:cNvSpPr>
          <p:nvPr/>
        </p:nvSpPr>
        <p:spPr bwMode="auto">
          <a:xfrm>
            <a:off x="155575" y="-890588"/>
            <a:ext cx="2447925" cy="1866901"/>
          </a:xfrm>
          <a:prstGeom prst="rect">
            <a:avLst/>
          </a:prstGeom>
          <a:noFill/>
          <a:ln w="9525">
            <a:noFill/>
            <a:miter lim="800000"/>
            <a:headEnd/>
            <a:tailEnd/>
          </a:ln>
        </p:spPr>
        <p:txBody>
          <a:bodyPr/>
          <a:lstStyle/>
          <a:p>
            <a:endParaRPr lang="en-US">
              <a:latin typeface="Calibri" pitchFamily="34" charset="0"/>
            </a:endParaRPr>
          </a:p>
        </p:txBody>
      </p:sp>
      <p:pic>
        <p:nvPicPr>
          <p:cNvPr id="37893" name="Picture 6" descr="http://www.masterminds.pl/files_art/alcatraz/alcatraz1.jpg"/>
          <p:cNvPicPr>
            <a:picLocks noChangeAspect="1" noChangeArrowheads="1"/>
          </p:cNvPicPr>
          <p:nvPr/>
        </p:nvPicPr>
        <p:blipFill>
          <a:blip r:embed="rId2"/>
          <a:srcRect/>
          <a:stretch>
            <a:fillRect/>
          </a:stretch>
        </p:blipFill>
        <p:spPr bwMode="auto">
          <a:xfrm>
            <a:off x="4067175" y="260350"/>
            <a:ext cx="4762500" cy="3629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ytuł 1"/>
          <p:cNvSpPr>
            <a:spLocks noGrp="1"/>
          </p:cNvSpPr>
          <p:nvPr>
            <p:ph type="title"/>
          </p:nvPr>
        </p:nvSpPr>
        <p:spPr>
          <a:xfrm>
            <a:off x="468313" y="765175"/>
            <a:ext cx="8229600" cy="1143000"/>
          </a:xfrm>
        </p:spPr>
        <p:txBody>
          <a:bodyPr/>
          <a:lstStyle/>
          <a:p>
            <a:r>
              <a:rPr lang="pl-PL" sz="3200" b="1" smtClean="0"/>
              <a:t>Podróż dookoła świata bez zwiedzania i bez przelotów samolotem, a z przejazdem pociągiem EuroStar, samochodem i jachtem morskim może trwać mniej niż 80 dni !!!</a:t>
            </a:r>
            <a:endParaRPr lang="en-US" sz="3200" b="1" smtClean="0"/>
          </a:p>
        </p:txBody>
      </p:sp>
      <p:graphicFrame>
        <p:nvGraphicFramePr>
          <p:cNvPr id="8309" name="Group 117"/>
          <p:cNvGraphicFramePr>
            <a:graphicFrameLocks noGrp="1"/>
          </p:cNvGraphicFramePr>
          <p:nvPr/>
        </p:nvGraphicFramePr>
        <p:xfrm>
          <a:off x="539750" y="2997200"/>
          <a:ext cx="8064500" cy="3376613"/>
        </p:xfrm>
        <a:graphic>
          <a:graphicData uri="http://schemas.openxmlformats.org/drawingml/2006/table">
            <a:tbl>
              <a:tblPr/>
              <a:tblGrid>
                <a:gridCol w="1152525"/>
                <a:gridCol w="1223963"/>
                <a:gridCol w="1150937"/>
                <a:gridCol w="1081088"/>
                <a:gridCol w="1152525"/>
                <a:gridCol w="1150937"/>
                <a:gridCol w="1152525"/>
              </a:tblGrid>
              <a:tr h="609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Z</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DO</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Times New Roman" pitchFamily="18" charset="0"/>
                        </a:rPr>
                        <a:t>ODLEGŁOŚĆ</a:t>
                      </a:r>
                      <a:br>
                        <a:rPr kumimoji="0" lang="pl-PL" sz="1200" b="1" i="0" u="none" strike="noStrike" cap="none" normalizeH="0" baseline="0" smtClean="0">
                          <a:ln>
                            <a:noFill/>
                          </a:ln>
                          <a:solidFill>
                            <a:srgbClr val="000000"/>
                          </a:solidFill>
                          <a:effectLst/>
                          <a:latin typeface="Times New Roman" pitchFamily="18" charset="0"/>
                        </a:rPr>
                      </a:br>
                      <a:r>
                        <a:rPr kumimoji="0" lang="pl-PL" sz="1200" b="1" i="0" u="none" strike="noStrike" cap="none" normalizeH="0" baseline="0" smtClean="0">
                          <a:ln>
                            <a:noFill/>
                          </a:ln>
                          <a:solidFill>
                            <a:srgbClr val="000000"/>
                          </a:solidFill>
                          <a:effectLst/>
                          <a:latin typeface="Times New Roman" pitchFamily="18" charset="0"/>
                        </a:rPr>
                        <a:t>[km]</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Jazda samochodem [godz]</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Podróż jachtem morskim [godz]</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Podróż pociągiem [godz]</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Czas Razem [godz]</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571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Londyn</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Paryż</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451</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2,5</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2,5</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571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Paryż</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Bombaj</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9 832</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119</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119,0</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571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Bombaj</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Kalkuta</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1 997</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29</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29,0</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571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Kalkuta</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Hongkong</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8 709</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435</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435,5</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571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Hongkong</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Szanghaj</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1 770</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88</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88,5</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571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Szanghaj</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Tokio</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4 032</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202</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201,6</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079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Tokio</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San Francisco</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12 139</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607</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607,0</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79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San Francisco</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Nowy Jork</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4 677</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47</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47,0</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571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Nowy Jork</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Arial" charset="0"/>
                        </a:rPr>
                        <a:t>Londyn</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7 014</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351</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 </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Times New Roman" pitchFamily="18" charset="0"/>
                        </a:rPr>
                        <a:t>350,7</a:t>
                      </a:r>
                    </a:p>
                  </a:txBody>
                  <a:tcPr marL="9453" marR="9453" marT="945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5716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0797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Razem godzin</a:t>
                      </a: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1 880,7</a:t>
                      </a: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5716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pl-PL" sz="1200" b="0" i="0" u="none" strike="noStrike" cap="none" normalizeH="0" baseline="0" smtClean="0">
                        <a:ln>
                          <a:noFill/>
                        </a:ln>
                        <a:solidFill>
                          <a:srgbClr val="000000"/>
                        </a:solidFill>
                        <a:effectLst/>
                        <a:latin typeface="Arial" charset="0"/>
                      </a:endParaRP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Razem dni</a:t>
                      </a: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000000"/>
                          </a:solidFill>
                          <a:effectLst/>
                          <a:latin typeface="Arial" charset="0"/>
                        </a:rPr>
                        <a:t>78</a:t>
                      </a:r>
                    </a:p>
                  </a:txBody>
                  <a:tcPr marL="9453" marR="9453" marT="9453"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Prostokąt 3"/>
          <p:cNvSpPr>
            <a:spLocks noChangeArrowheads="1"/>
          </p:cNvSpPr>
          <p:nvPr/>
        </p:nvSpPr>
        <p:spPr bwMode="auto">
          <a:xfrm>
            <a:off x="179388" y="1866900"/>
            <a:ext cx="4321175" cy="4241800"/>
          </a:xfrm>
          <a:prstGeom prst="rect">
            <a:avLst/>
          </a:prstGeom>
          <a:noFill/>
          <a:ln w="9525">
            <a:noFill/>
            <a:miter lim="800000"/>
            <a:headEnd/>
            <a:tailEnd/>
          </a:ln>
        </p:spPr>
        <p:txBody>
          <a:bodyPr>
            <a:spAutoFit/>
          </a:bodyPr>
          <a:lstStyle/>
          <a:p>
            <a:pPr algn="ctr"/>
            <a:r>
              <a:rPr lang="pl-PL" sz="2000" b="1">
                <a:latin typeface="Calibri" pitchFamily="34" charset="0"/>
              </a:rPr>
              <a:t>NEW YORK - The Empire State Building </a:t>
            </a:r>
            <a:r>
              <a:rPr lang="pl-PL">
                <a:latin typeface="Calibri" pitchFamily="34" charset="0"/>
              </a:rPr>
              <a:t>– wieżowiec w Nowym Jorku w Stanach Zjednoczonych. Jeden z najbardziej rozpoznawalnych symboli nie tylko miasta, ale także całego kraju. Oficjalne otwarcie poprowadził prezydent Herbert Hoover, który 1 maja 1931 roku w Waszyngtonie nacisnął przycisk zapalający światła budynku. Od chwili wybudowania do      1973 roku ESB był najwyższym budynkiem           w Nowym Jorku. Tytuł najwyższej budowli odzyskał 11 września 2011 roku po zamachach terrorystycznych na wieże World Trade Center, które były do tej pory na najwyższych pozycjach.</a:t>
            </a:r>
          </a:p>
        </p:txBody>
      </p:sp>
      <p:pic>
        <p:nvPicPr>
          <p:cNvPr id="38914" name="Picture 2"/>
          <p:cNvPicPr>
            <a:picLocks noChangeAspect="1" noChangeArrowheads="1"/>
          </p:cNvPicPr>
          <p:nvPr/>
        </p:nvPicPr>
        <p:blipFill>
          <a:blip r:embed="rId2"/>
          <a:srcRect/>
          <a:stretch>
            <a:fillRect/>
          </a:stretch>
        </p:blipFill>
        <p:spPr bwMode="auto">
          <a:xfrm>
            <a:off x="4643438" y="620713"/>
            <a:ext cx="4186237" cy="5581650"/>
          </a:xfrm>
          <a:prstGeom prst="rect">
            <a:avLst/>
          </a:prstGeom>
          <a:noFill/>
          <a:ln w="9525">
            <a:noFill/>
            <a:miter lim="800000"/>
            <a:headEnd/>
            <a:tailEnd/>
          </a:ln>
        </p:spPr>
      </p:pic>
      <p:sp>
        <p:nvSpPr>
          <p:cNvPr id="38915" name="pole tekstowe 5"/>
          <p:cNvSpPr txBox="1">
            <a:spLocks noChangeArrowheads="1"/>
          </p:cNvSpPr>
          <p:nvPr/>
        </p:nvSpPr>
        <p:spPr bwMode="auto">
          <a:xfrm>
            <a:off x="179388" y="282575"/>
            <a:ext cx="3924300" cy="1431925"/>
          </a:xfrm>
          <a:prstGeom prst="rect">
            <a:avLst/>
          </a:prstGeom>
          <a:noFill/>
          <a:ln w="9525">
            <a:noFill/>
            <a:miter lim="800000"/>
            <a:headEnd/>
            <a:tailEnd/>
          </a:ln>
        </p:spPr>
        <p:txBody>
          <a:bodyPr>
            <a:spAutoFit/>
          </a:bodyPr>
          <a:lstStyle/>
          <a:p>
            <a:r>
              <a:rPr lang="pl-PL" sz="4400" b="1">
                <a:solidFill>
                  <a:srgbClr val="FF0000"/>
                </a:solidFill>
                <a:latin typeface="Calibri" pitchFamily="34" charset="0"/>
              </a:rPr>
              <a:t>EMPIRE STATE </a:t>
            </a:r>
          </a:p>
          <a:p>
            <a:pPr algn="ctr"/>
            <a:r>
              <a:rPr lang="pl-PL" sz="4400" b="1">
                <a:solidFill>
                  <a:srgbClr val="FF0000"/>
                </a:solidFill>
                <a:latin typeface="Calibri" pitchFamily="34" charset="0"/>
              </a:rPr>
              <a:t>BULDING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ytuł 1"/>
          <p:cNvSpPr>
            <a:spLocks noGrp="1"/>
          </p:cNvSpPr>
          <p:nvPr>
            <p:ph type="title"/>
          </p:nvPr>
        </p:nvSpPr>
        <p:spPr/>
        <p:txBody>
          <a:bodyPr/>
          <a:lstStyle/>
          <a:p>
            <a:endParaRPr lang="en-US" smtClean="0"/>
          </a:p>
        </p:txBody>
      </p:sp>
      <p:sp>
        <p:nvSpPr>
          <p:cNvPr id="9218" name="Symbol zastępczy zawartości 2"/>
          <p:cNvSpPr>
            <a:spLocks noGrp="1"/>
          </p:cNvSpPr>
          <p:nvPr>
            <p:ph idx="1"/>
          </p:nvPr>
        </p:nvSpPr>
        <p:spPr/>
        <p:txBody>
          <a:bodyPr/>
          <a:lstStyle/>
          <a:p>
            <a:endParaRPr lang="en-US" smtClean="0"/>
          </a:p>
        </p:txBody>
      </p:sp>
      <p:pic>
        <p:nvPicPr>
          <p:cNvPr id="9219" name="Picture 3"/>
          <p:cNvPicPr>
            <a:picLocks noChangeAspect="1" noChangeArrowheads="1"/>
          </p:cNvPicPr>
          <p:nvPr/>
        </p:nvPicPr>
        <p:blipFill>
          <a:blip r:embed="rId2"/>
          <a:srcRect/>
          <a:stretch>
            <a:fillRect/>
          </a:stretch>
        </p:blipFill>
        <p:spPr bwMode="auto">
          <a:xfrm>
            <a:off x="-30163" y="260350"/>
            <a:ext cx="9174163" cy="6453188"/>
          </a:xfrm>
          <a:prstGeom prst="rect">
            <a:avLst/>
          </a:prstGeom>
          <a:noFill/>
          <a:ln w="9525">
            <a:noFill/>
            <a:miter lim="800000"/>
            <a:headEnd/>
            <a:tailEnd/>
          </a:ln>
        </p:spPr>
      </p:pic>
      <p:cxnSp>
        <p:nvCxnSpPr>
          <p:cNvPr id="40" name="Łącznik prosty 39"/>
          <p:cNvCxnSpPr>
            <a:stCxn id="9264" idx="1"/>
            <a:endCxn id="9248" idx="1"/>
          </p:cNvCxnSpPr>
          <p:nvPr/>
        </p:nvCxnSpPr>
        <p:spPr>
          <a:xfrm>
            <a:off x="4329113" y="1876425"/>
            <a:ext cx="98425" cy="2254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1" name="Łącznik prosty 40"/>
          <p:cNvCxnSpPr>
            <a:stCxn id="9248" idx="1"/>
          </p:cNvCxnSpPr>
          <p:nvPr/>
        </p:nvCxnSpPr>
        <p:spPr>
          <a:xfrm>
            <a:off x="4427538" y="2101850"/>
            <a:ext cx="1081087" cy="8223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8" name="Łącznik prosty 47"/>
          <p:cNvCxnSpPr/>
          <p:nvPr/>
        </p:nvCxnSpPr>
        <p:spPr>
          <a:xfrm flipH="1" flipV="1">
            <a:off x="5508625" y="2924175"/>
            <a:ext cx="503238" cy="2174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6" name="Łącznik prosty 55"/>
          <p:cNvCxnSpPr/>
          <p:nvPr/>
        </p:nvCxnSpPr>
        <p:spPr>
          <a:xfrm flipV="1">
            <a:off x="6011863" y="2997200"/>
            <a:ext cx="360362" cy="14446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3" name="Łącznik prosty 62"/>
          <p:cNvCxnSpPr>
            <a:endCxn id="9260" idx="1"/>
          </p:cNvCxnSpPr>
          <p:nvPr/>
        </p:nvCxnSpPr>
        <p:spPr>
          <a:xfrm>
            <a:off x="6372225" y="2997200"/>
            <a:ext cx="434975" cy="6159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6" name="Łącznik prosty 65"/>
          <p:cNvCxnSpPr>
            <a:stCxn id="9258" idx="1"/>
            <a:endCxn id="9260" idx="1"/>
          </p:cNvCxnSpPr>
          <p:nvPr/>
        </p:nvCxnSpPr>
        <p:spPr>
          <a:xfrm flipH="1">
            <a:off x="6807200" y="2965450"/>
            <a:ext cx="144463" cy="6477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9" name="Łącznik prosty 68"/>
          <p:cNvCxnSpPr>
            <a:stCxn id="9256" idx="1"/>
            <a:endCxn id="9258" idx="1"/>
          </p:cNvCxnSpPr>
          <p:nvPr/>
        </p:nvCxnSpPr>
        <p:spPr>
          <a:xfrm flipH="1">
            <a:off x="6951663" y="2749550"/>
            <a:ext cx="212725" cy="2159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5" name="Łącznik prosty 74"/>
          <p:cNvCxnSpPr>
            <a:endCxn id="9256" idx="1"/>
          </p:cNvCxnSpPr>
          <p:nvPr/>
        </p:nvCxnSpPr>
        <p:spPr>
          <a:xfrm flipH="1">
            <a:off x="7164388" y="2565400"/>
            <a:ext cx="431800" cy="184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9" name="Łącznik prosty 78"/>
          <p:cNvCxnSpPr/>
          <p:nvPr/>
        </p:nvCxnSpPr>
        <p:spPr>
          <a:xfrm flipH="1">
            <a:off x="7596188" y="2492375"/>
            <a:ext cx="1368425" cy="730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2" name="Łącznik prosty 81"/>
          <p:cNvCxnSpPr/>
          <p:nvPr/>
        </p:nvCxnSpPr>
        <p:spPr>
          <a:xfrm flipH="1">
            <a:off x="179388" y="2492375"/>
            <a:ext cx="1296987" cy="14446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6" name="Łącznik prosty 85"/>
          <p:cNvCxnSpPr>
            <a:stCxn id="37" idx="6"/>
            <a:endCxn id="9262" idx="0"/>
          </p:cNvCxnSpPr>
          <p:nvPr/>
        </p:nvCxnSpPr>
        <p:spPr>
          <a:xfrm flipH="1">
            <a:off x="1476375" y="2349500"/>
            <a:ext cx="1223963" cy="1428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9" name="Łącznik prosty 88"/>
          <p:cNvCxnSpPr>
            <a:endCxn id="37" idx="2"/>
          </p:cNvCxnSpPr>
          <p:nvPr/>
        </p:nvCxnSpPr>
        <p:spPr>
          <a:xfrm flipH="1">
            <a:off x="2555875" y="1916113"/>
            <a:ext cx="1800225" cy="433387"/>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9232" name="Grupa 35"/>
          <p:cNvGrpSpPr>
            <a:grpSpLocks/>
          </p:cNvGrpSpPr>
          <p:nvPr/>
        </p:nvGrpSpPr>
        <p:grpSpPr bwMode="auto">
          <a:xfrm>
            <a:off x="1979613" y="1916113"/>
            <a:ext cx="1296987" cy="504825"/>
            <a:chOff x="-1404664" y="2492896"/>
            <a:chExt cx="1296144" cy="504056"/>
          </a:xfrm>
        </p:grpSpPr>
        <p:sp>
          <p:nvSpPr>
            <p:cNvPr id="37" name="Elipsa 36"/>
            <p:cNvSpPr/>
            <p:nvPr/>
          </p:nvSpPr>
          <p:spPr>
            <a:xfrm>
              <a:off x="-828777" y="2852709"/>
              <a:ext cx="144369" cy="1442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66" name="pole tekstowe 37"/>
            <p:cNvSpPr txBox="1">
              <a:spLocks noChangeArrowheads="1"/>
            </p:cNvSpPr>
            <p:nvPr/>
          </p:nvSpPr>
          <p:spPr bwMode="auto">
            <a:xfrm>
              <a:off x="-1404664" y="2492896"/>
              <a:ext cx="1296144"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Nowy Jork</a:t>
              </a:r>
              <a:endParaRPr lang="en-US" b="1">
                <a:solidFill>
                  <a:schemeClr val="bg1"/>
                </a:solidFill>
                <a:latin typeface="Calibri" pitchFamily="34" charset="0"/>
              </a:endParaRPr>
            </a:p>
          </p:txBody>
        </p:sp>
      </p:grpSp>
      <p:grpSp>
        <p:nvGrpSpPr>
          <p:cNvPr id="9233" name="Grupa 8"/>
          <p:cNvGrpSpPr>
            <a:grpSpLocks/>
          </p:cNvGrpSpPr>
          <p:nvPr/>
        </p:nvGrpSpPr>
        <p:grpSpPr bwMode="auto">
          <a:xfrm>
            <a:off x="4256088" y="1692275"/>
            <a:ext cx="963612" cy="368300"/>
            <a:chOff x="-828600" y="2708920"/>
            <a:chExt cx="963599" cy="369332"/>
          </a:xfrm>
        </p:grpSpPr>
        <p:sp>
          <p:nvSpPr>
            <p:cNvPr id="10" name="Elipsa 9"/>
            <p:cNvSpPr/>
            <p:nvPr/>
          </p:nvSpPr>
          <p:spPr>
            <a:xfrm>
              <a:off x="-828600" y="2852195"/>
              <a:ext cx="144460" cy="1448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64" name="pole tekstowe 10"/>
            <p:cNvSpPr txBox="1">
              <a:spLocks noChangeArrowheads="1"/>
            </p:cNvSpPr>
            <p:nvPr/>
          </p:nvSpPr>
          <p:spPr bwMode="auto">
            <a:xfrm>
              <a:off x="-756592" y="2708920"/>
              <a:ext cx="891591"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Londyn</a:t>
              </a:r>
              <a:endParaRPr lang="en-US" b="1">
                <a:solidFill>
                  <a:schemeClr val="bg1"/>
                </a:solidFill>
                <a:latin typeface="Calibri" pitchFamily="34" charset="0"/>
              </a:endParaRPr>
            </a:p>
          </p:txBody>
        </p:sp>
      </p:grpSp>
      <p:grpSp>
        <p:nvGrpSpPr>
          <p:cNvPr id="9234" name="Grupa 32"/>
          <p:cNvGrpSpPr>
            <a:grpSpLocks/>
          </p:cNvGrpSpPr>
          <p:nvPr/>
        </p:nvGrpSpPr>
        <p:grpSpPr bwMode="auto">
          <a:xfrm>
            <a:off x="684213" y="2420938"/>
            <a:ext cx="1584325" cy="441325"/>
            <a:chOff x="-1548680" y="2852936"/>
            <a:chExt cx="1584176" cy="441340"/>
          </a:xfrm>
        </p:grpSpPr>
        <p:sp>
          <p:nvSpPr>
            <p:cNvPr id="34" name="Elipsa 33"/>
            <p:cNvSpPr/>
            <p:nvPr/>
          </p:nvSpPr>
          <p:spPr>
            <a:xfrm>
              <a:off x="-828023" y="2852936"/>
              <a:ext cx="142862" cy="14446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62" name="pole tekstowe 34"/>
            <p:cNvSpPr txBox="1">
              <a:spLocks noChangeArrowheads="1"/>
            </p:cNvSpPr>
            <p:nvPr/>
          </p:nvSpPr>
          <p:spPr bwMode="auto">
            <a:xfrm>
              <a:off x="-1548680" y="2924944"/>
              <a:ext cx="1584176"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San Francisco</a:t>
              </a:r>
              <a:endParaRPr lang="en-US" b="1">
                <a:solidFill>
                  <a:schemeClr val="bg1"/>
                </a:solidFill>
                <a:latin typeface="Calibri" pitchFamily="34" charset="0"/>
              </a:endParaRPr>
            </a:p>
          </p:txBody>
        </p:sp>
      </p:grpSp>
      <p:grpSp>
        <p:nvGrpSpPr>
          <p:cNvPr id="9235" name="Grupa 59"/>
          <p:cNvGrpSpPr>
            <a:grpSpLocks/>
          </p:cNvGrpSpPr>
          <p:nvPr/>
        </p:nvGrpSpPr>
        <p:grpSpPr bwMode="auto">
          <a:xfrm>
            <a:off x="6732588" y="3429000"/>
            <a:ext cx="1368425" cy="369888"/>
            <a:chOff x="-828600" y="2708921"/>
            <a:chExt cx="1307741" cy="369332"/>
          </a:xfrm>
        </p:grpSpPr>
        <p:sp>
          <p:nvSpPr>
            <p:cNvPr id="61" name="Elipsa 60"/>
            <p:cNvSpPr/>
            <p:nvPr/>
          </p:nvSpPr>
          <p:spPr>
            <a:xfrm>
              <a:off x="-828600" y="2853167"/>
              <a:ext cx="144124" cy="1442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60" name="pole tekstowe 61"/>
            <p:cNvSpPr txBox="1">
              <a:spLocks noChangeArrowheads="1"/>
            </p:cNvSpPr>
            <p:nvPr/>
          </p:nvSpPr>
          <p:spPr bwMode="auto">
            <a:xfrm>
              <a:off x="-756592" y="2708921"/>
              <a:ext cx="1235733"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Singapur</a:t>
              </a:r>
              <a:endParaRPr lang="en-US" b="1">
                <a:solidFill>
                  <a:schemeClr val="bg1"/>
                </a:solidFill>
                <a:latin typeface="Calibri" pitchFamily="34" charset="0"/>
              </a:endParaRPr>
            </a:p>
          </p:txBody>
        </p:sp>
      </p:grpSp>
      <p:grpSp>
        <p:nvGrpSpPr>
          <p:cNvPr id="9236" name="Grupa 20"/>
          <p:cNvGrpSpPr>
            <a:grpSpLocks/>
          </p:cNvGrpSpPr>
          <p:nvPr/>
        </p:nvGrpSpPr>
        <p:grpSpPr bwMode="auto">
          <a:xfrm>
            <a:off x="6875463" y="2781300"/>
            <a:ext cx="1368425" cy="368300"/>
            <a:chOff x="-828600" y="2708921"/>
            <a:chExt cx="1307741" cy="369332"/>
          </a:xfrm>
        </p:grpSpPr>
        <p:sp>
          <p:nvSpPr>
            <p:cNvPr id="22" name="Elipsa 21"/>
            <p:cNvSpPr/>
            <p:nvPr/>
          </p:nvSpPr>
          <p:spPr>
            <a:xfrm>
              <a:off x="-828600" y="2852196"/>
              <a:ext cx="144124" cy="1448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58" name="pole tekstowe 22"/>
            <p:cNvSpPr txBox="1">
              <a:spLocks noChangeArrowheads="1"/>
            </p:cNvSpPr>
            <p:nvPr/>
          </p:nvSpPr>
          <p:spPr bwMode="auto">
            <a:xfrm>
              <a:off x="-756592" y="2708921"/>
              <a:ext cx="1235733"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Hongkong</a:t>
              </a:r>
              <a:endParaRPr lang="en-US" b="1">
                <a:solidFill>
                  <a:schemeClr val="bg1"/>
                </a:solidFill>
                <a:latin typeface="Calibri" pitchFamily="34" charset="0"/>
              </a:endParaRPr>
            </a:p>
          </p:txBody>
        </p:sp>
      </p:grpSp>
      <p:grpSp>
        <p:nvGrpSpPr>
          <p:cNvPr id="9237" name="Grupa 23"/>
          <p:cNvGrpSpPr>
            <a:grpSpLocks/>
          </p:cNvGrpSpPr>
          <p:nvPr/>
        </p:nvGrpSpPr>
        <p:grpSpPr bwMode="auto">
          <a:xfrm>
            <a:off x="7092950" y="2565400"/>
            <a:ext cx="1363663" cy="368300"/>
            <a:chOff x="-828600" y="2780929"/>
            <a:chExt cx="1304561" cy="369332"/>
          </a:xfrm>
        </p:grpSpPr>
        <p:sp>
          <p:nvSpPr>
            <p:cNvPr id="25" name="Elipsa 24"/>
            <p:cNvSpPr/>
            <p:nvPr/>
          </p:nvSpPr>
          <p:spPr>
            <a:xfrm>
              <a:off x="-828600" y="2852567"/>
              <a:ext cx="144277" cy="14486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56" name="pole tekstowe 25"/>
            <p:cNvSpPr txBox="1">
              <a:spLocks noChangeArrowheads="1"/>
            </p:cNvSpPr>
            <p:nvPr/>
          </p:nvSpPr>
          <p:spPr bwMode="auto">
            <a:xfrm>
              <a:off x="-759772" y="2780929"/>
              <a:ext cx="1235733"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Szanghaj</a:t>
              </a:r>
              <a:endParaRPr lang="en-US" b="1">
                <a:solidFill>
                  <a:schemeClr val="bg1"/>
                </a:solidFill>
                <a:latin typeface="Calibri" pitchFamily="34" charset="0"/>
              </a:endParaRPr>
            </a:p>
          </p:txBody>
        </p:sp>
      </p:grpSp>
      <p:grpSp>
        <p:nvGrpSpPr>
          <p:cNvPr id="9238" name="Grupa 26"/>
          <p:cNvGrpSpPr>
            <a:grpSpLocks/>
          </p:cNvGrpSpPr>
          <p:nvPr/>
        </p:nvGrpSpPr>
        <p:grpSpPr bwMode="auto">
          <a:xfrm>
            <a:off x="7380288" y="2205038"/>
            <a:ext cx="1292225" cy="431800"/>
            <a:chOff x="-966257" y="2564905"/>
            <a:chExt cx="1235733" cy="432047"/>
          </a:xfrm>
        </p:grpSpPr>
        <p:sp>
          <p:nvSpPr>
            <p:cNvPr id="28" name="Elipsa 27"/>
            <p:cNvSpPr/>
            <p:nvPr/>
          </p:nvSpPr>
          <p:spPr>
            <a:xfrm>
              <a:off x="-828110" y="2852406"/>
              <a:ext cx="144220" cy="1445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54" name="pole tekstowe 28"/>
            <p:cNvSpPr txBox="1">
              <a:spLocks noChangeArrowheads="1"/>
            </p:cNvSpPr>
            <p:nvPr/>
          </p:nvSpPr>
          <p:spPr bwMode="auto">
            <a:xfrm>
              <a:off x="-966257" y="2564905"/>
              <a:ext cx="1235733"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Tokio</a:t>
              </a:r>
              <a:endParaRPr lang="en-US" b="1">
                <a:solidFill>
                  <a:schemeClr val="bg1"/>
                </a:solidFill>
                <a:latin typeface="Calibri" pitchFamily="34" charset="0"/>
              </a:endParaRPr>
            </a:p>
          </p:txBody>
        </p:sp>
      </p:grpSp>
      <p:grpSp>
        <p:nvGrpSpPr>
          <p:cNvPr id="9239" name="Grupa 17"/>
          <p:cNvGrpSpPr>
            <a:grpSpLocks/>
          </p:cNvGrpSpPr>
          <p:nvPr/>
        </p:nvGrpSpPr>
        <p:grpSpPr bwMode="auto">
          <a:xfrm>
            <a:off x="4859338" y="2852738"/>
            <a:ext cx="933450" cy="450850"/>
            <a:chOff x="-1379227" y="2852936"/>
            <a:chExt cx="891591" cy="450633"/>
          </a:xfrm>
        </p:grpSpPr>
        <p:sp>
          <p:nvSpPr>
            <p:cNvPr id="19" name="Elipsa 18"/>
            <p:cNvSpPr/>
            <p:nvPr/>
          </p:nvSpPr>
          <p:spPr>
            <a:xfrm>
              <a:off x="-828807" y="2852936"/>
              <a:ext cx="144050" cy="1443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52" name="pole tekstowe 19"/>
            <p:cNvSpPr txBox="1">
              <a:spLocks noChangeArrowheads="1"/>
            </p:cNvSpPr>
            <p:nvPr/>
          </p:nvSpPr>
          <p:spPr bwMode="auto">
            <a:xfrm>
              <a:off x="-1379227" y="2934237"/>
              <a:ext cx="891591"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Dubaj</a:t>
              </a:r>
              <a:endParaRPr lang="en-US" b="1">
                <a:solidFill>
                  <a:schemeClr val="bg1"/>
                </a:solidFill>
                <a:latin typeface="Calibri" pitchFamily="34" charset="0"/>
              </a:endParaRPr>
            </a:p>
          </p:txBody>
        </p:sp>
      </p:grpSp>
      <p:grpSp>
        <p:nvGrpSpPr>
          <p:cNvPr id="9240" name="Grupa 43"/>
          <p:cNvGrpSpPr>
            <a:grpSpLocks/>
          </p:cNvGrpSpPr>
          <p:nvPr/>
        </p:nvGrpSpPr>
        <p:grpSpPr bwMode="auto">
          <a:xfrm>
            <a:off x="5364163" y="3068638"/>
            <a:ext cx="933450" cy="450850"/>
            <a:chOff x="-1379227" y="2852936"/>
            <a:chExt cx="891591" cy="450633"/>
          </a:xfrm>
        </p:grpSpPr>
        <p:sp>
          <p:nvSpPr>
            <p:cNvPr id="45" name="Elipsa 44"/>
            <p:cNvSpPr/>
            <p:nvPr/>
          </p:nvSpPr>
          <p:spPr>
            <a:xfrm>
              <a:off x="-828807" y="2852936"/>
              <a:ext cx="144050" cy="1443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50" name="pole tekstowe 45"/>
            <p:cNvSpPr txBox="1">
              <a:spLocks noChangeArrowheads="1"/>
            </p:cNvSpPr>
            <p:nvPr/>
          </p:nvSpPr>
          <p:spPr bwMode="auto">
            <a:xfrm>
              <a:off x="-1379227" y="2934237"/>
              <a:ext cx="891591"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Bombaj</a:t>
              </a:r>
              <a:endParaRPr lang="en-US" b="1">
                <a:solidFill>
                  <a:schemeClr val="bg1"/>
                </a:solidFill>
                <a:latin typeface="Calibri" pitchFamily="34" charset="0"/>
              </a:endParaRPr>
            </a:p>
          </p:txBody>
        </p:sp>
      </p:grpSp>
      <p:cxnSp>
        <p:nvCxnSpPr>
          <p:cNvPr id="95" name="Łącznik prosty 94"/>
          <p:cNvCxnSpPr/>
          <p:nvPr/>
        </p:nvCxnSpPr>
        <p:spPr>
          <a:xfrm>
            <a:off x="4427538" y="2133600"/>
            <a:ext cx="1512887" cy="7191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7" name="Łącznik prosty 96"/>
          <p:cNvCxnSpPr>
            <a:endCxn id="45" idx="0"/>
          </p:cNvCxnSpPr>
          <p:nvPr/>
        </p:nvCxnSpPr>
        <p:spPr>
          <a:xfrm>
            <a:off x="5940425" y="2852738"/>
            <a:ext cx="74613" cy="2159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9243" name="Grupa 7"/>
          <p:cNvGrpSpPr>
            <a:grpSpLocks/>
          </p:cNvGrpSpPr>
          <p:nvPr/>
        </p:nvGrpSpPr>
        <p:grpSpPr bwMode="auto">
          <a:xfrm>
            <a:off x="4356100" y="1916113"/>
            <a:ext cx="963613" cy="369887"/>
            <a:chOff x="-828600" y="2708920"/>
            <a:chExt cx="963599" cy="369332"/>
          </a:xfrm>
        </p:grpSpPr>
        <p:sp>
          <p:nvSpPr>
            <p:cNvPr id="6" name="Elipsa 5"/>
            <p:cNvSpPr/>
            <p:nvPr/>
          </p:nvSpPr>
          <p:spPr>
            <a:xfrm>
              <a:off x="-828600" y="2853165"/>
              <a:ext cx="144461" cy="1442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48" name="pole tekstowe 6"/>
            <p:cNvSpPr txBox="1">
              <a:spLocks noChangeArrowheads="1"/>
            </p:cNvSpPr>
            <p:nvPr/>
          </p:nvSpPr>
          <p:spPr bwMode="auto">
            <a:xfrm>
              <a:off x="-756592" y="2708920"/>
              <a:ext cx="891591"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Paryż</a:t>
              </a:r>
              <a:endParaRPr lang="en-US" b="1">
                <a:solidFill>
                  <a:schemeClr val="bg1"/>
                </a:solidFill>
                <a:latin typeface="Calibri" pitchFamily="34" charset="0"/>
              </a:endParaRPr>
            </a:p>
          </p:txBody>
        </p:sp>
      </p:grpSp>
      <p:grpSp>
        <p:nvGrpSpPr>
          <p:cNvPr id="9244" name="Grupa 11"/>
          <p:cNvGrpSpPr>
            <a:grpSpLocks/>
          </p:cNvGrpSpPr>
          <p:nvPr/>
        </p:nvGrpSpPr>
        <p:grpSpPr bwMode="auto">
          <a:xfrm>
            <a:off x="5651500" y="2636838"/>
            <a:ext cx="1000125" cy="431800"/>
            <a:chOff x="-1406758" y="2564905"/>
            <a:chExt cx="891591" cy="432047"/>
          </a:xfrm>
        </p:grpSpPr>
        <p:sp>
          <p:nvSpPr>
            <p:cNvPr id="13" name="Elipsa 12"/>
            <p:cNvSpPr/>
            <p:nvPr/>
          </p:nvSpPr>
          <p:spPr>
            <a:xfrm>
              <a:off x="-827931" y="2852406"/>
              <a:ext cx="142937" cy="1445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246" name="pole tekstowe 13"/>
            <p:cNvSpPr txBox="1">
              <a:spLocks noChangeArrowheads="1"/>
            </p:cNvSpPr>
            <p:nvPr/>
          </p:nvSpPr>
          <p:spPr bwMode="auto">
            <a:xfrm>
              <a:off x="-1406758" y="2564905"/>
              <a:ext cx="891591"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Kalkuta</a:t>
              </a:r>
              <a:endParaRPr lang="en-US" b="1">
                <a:solidFill>
                  <a:schemeClr val="bg1"/>
                </a:solidFill>
                <a:latin typeface="Calibri" pitchFamily="34" charset="0"/>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p:cNvPicPr>
            <a:picLocks noChangeAspect="1" noChangeArrowheads="1"/>
          </p:cNvPicPr>
          <p:nvPr/>
        </p:nvPicPr>
        <p:blipFill>
          <a:blip r:embed="rId2"/>
          <a:srcRect/>
          <a:stretch>
            <a:fillRect/>
          </a:stretch>
        </p:blipFill>
        <p:spPr bwMode="auto">
          <a:xfrm>
            <a:off x="755650" y="1196975"/>
            <a:ext cx="8064500" cy="5505450"/>
          </a:xfrm>
          <a:prstGeom prst="rect">
            <a:avLst/>
          </a:prstGeom>
          <a:noFill/>
          <a:ln w="9525">
            <a:noFill/>
            <a:miter lim="800000"/>
            <a:headEnd/>
            <a:tailEnd/>
          </a:ln>
        </p:spPr>
      </p:pic>
      <p:sp>
        <p:nvSpPr>
          <p:cNvPr id="10242" name="Tytuł 1"/>
          <p:cNvSpPr>
            <a:spLocks noGrp="1"/>
          </p:cNvSpPr>
          <p:nvPr>
            <p:ph type="ctrTitle"/>
          </p:nvPr>
        </p:nvSpPr>
        <p:spPr>
          <a:xfrm>
            <a:off x="733425" y="1588"/>
            <a:ext cx="7772400" cy="1470025"/>
          </a:xfrm>
        </p:spPr>
        <p:txBody>
          <a:bodyPr/>
          <a:lstStyle/>
          <a:p>
            <a:r>
              <a:rPr lang="pl-PL" sz="6000" smtClean="0">
                <a:solidFill>
                  <a:srgbClr val="C00000"/>
                </a:solidFill>
                <a:latin typeface="Tahoma" pitchFamily="34" charset="0"/>
                <a:cs typeface="Tahoma" pitchFamily="34" charset="0"/>
              </a:rPr>
              <a:t>ANGLIA - LONDYN</a:t>
            </a:r>
          </a:p>
        </p:txBody>
      </p:sp>
      <p:grpSp>
        <p:nvGrpSpPr>
          <p:cNvPr id="10243" name="Grupa 3"/>
          <p:cNvGrpSpPr>
            <a:grpSpLocks/>
          </p:cNvGrpSpPr>
          <p:nvPr/>
        </p:nvGrpSpPr>
        <p:grpSpPr bwMode="auto">
          <a:xfrm>
            <a:off x="6084888" y="5229225"/>
            <a:ext cx="963612" cy="369888"/>
            <a:chOff x="-828600" y="2708920"/>
            <a:chExt cx="963599" cy="369332"/>
          </a:xfrm>
        </p:grpSpPr>
        <p:sp>
          <p:nvSpPr>
            <p:cNvPr id="5" name="Elipsa 4"/>
            <p:cNvSpPr/>
            <p:nvPr/>
          </p:nvSpPr>
          <p:spPr>
            <a:xfrm>
              <a:off x="-828600" y="2853166"/>
              <a:ext cx="144460" cy="1442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45" name="pole tekstowe 5"/>
            <p:cNvSpPr txBox="1">
              <a:spLocks noChangeArrowheads="1"/>
            </p:cNvSpPr>
            <p:nvPr/>
          </p:nvSpPr>
          <p:spPr bwMode="auto">
            <a:xfrm>
              <a:off x="-756592" y="2708920"/>
              <a:ext cx="891591" cy="369332"/>
            </a:xfrm>
            <a:prstGeom prst="rect">
              <a:avLst/>
            </a:prstGeom>
            <a:noFill/>
            <a:ln w="9525">
              <a:noFill/>
              <a:miter lim="800000"/>
              <a:headEnd/>
              <a:tailEnd/>
            </a:ln>
          </p:spPr>
          <p:txBody>
            <a:bodyPr>
              <a:spAutoFit/>
            </a:bodyPr>
            <a:lstStyle/>
            <a:p>
              <a:r>
                <a:rPr lang="pl-PL" b="1">
                  <a:solidFill>
                    <a:schemeClr val="bg1"/>
                  </a:solidFill>
                  <a:latin typeface="Calibri" pitchFamily="34" charset="0"/>
                </a:rPr>
                <a:t>Londyn</a:t>
              </a:r>
              <a:endParaRPr lang="en-US" b="1">
                <a:solidFill>
                  <a:schemeClr val="bg1"/>
                </a:solidFill>
                <a:latin typeface="Calibri" pitchFamily="34" charset="0"/>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ytuł 1"/>
          <p:cNvSpPr>
            <a:spLocks noGrp="1"/>
          </p:cNvSpPr>
          <p:nvPr>
            <p:ph type="title"/>
          </p:nvPr>
        </p:nvSpPr>
        <p:spPr/>
        <p:txBody>
          <a:bodyPr/>
          <a:lstStyle/>
          <a:p>
            <a:r>
              <a:rPr lang="pl-PL" smtClean="0"/>
              <a:t>Zwiedzanie Londynu </a:t>
            </a:r>
            <a:endParaRPr lang="en-US" smtClean="0"/>
          </a:p>
        </p:txBody>
      </p:sp>
      <p:graphicFrame>
        <p:nvGraphicFramePr>
          <p:cNvPr id="11355" name="Group 91"/>
          <p:cNvGraphicFramePr>
            <a:graphicFrameLocks noGrp="1"/>
          </p:cNvGraphicFramePr>
          <p:nvPr>
            <p:ph idx="1"/>
          </p:nvPr>
        </p:nvGraphicFramePr>
        <p:xfrm>
          <a:off x="900113" y="1125538"/>
          <a:ext cx="7354887" cy="3186112"/>
        </p:xfrm>
        <a:graphic>
          <a:graphicData uri="http://schemas.openxmlformats.org/drawingml/2006/table">
            <a:tbl>
              <a:tblPr/>
              <a:tblGrid>
                <a:gridCol w="2243137"/>
                <a:gridCol w="1944688"/>
                <a:gridCol w="1008062"/>
                <a:gridCol w="863600"/>
                <a:gridCol w="647700"/>
                <a:gridCol w="647700"/>
              </a:tblGrid>
              <a:tr h="1857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FFFFFF"/>
                          </a:solidFill>
                          <a:effectLst/>
                          <a:latin typeface="Calibri" pitchFamily="34" charset="0"/>
                        </a:rPr>
                        <a:t>Czas zwiedzania</a:t>
                      </a:r>
                      <a:endParaRPr kumimoji="0" lang="en-US" sz="12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FFFFFF"/>
                          </a:solidFill>
                          <a:effectLst/>
                          <a:latin typeface="Calibri" pitchFamily="34" charset="0"/>
                        </a:rPr>
                        <a:t>Odległość [km]</a:t>
                      </a:r>
                      <a:endParaRPr kumimoji="0" lang="en-US" sz="12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FFFFFF"/>
                          </a:solidFill>
                          <a:effectLst/>
                          <a:latin typeface="Calibri" pitchFamily="34" charset="0"/>
                        </a:rPr>
                        <a:t>Taxi</a:t>
                      </a:r>
                      <a:endParaRPr kumimoji="0" lang="en-US" sz="12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1" i="0" u="none" strike="noStrike" cap="none" normalizeH="0" baseline="0" smtClean="0">
                          <a:ln>
                            <a:noFill/>
                          </a:ln>
                          <a:solidFill>
                            <a:srgbClr val="FFFFFF"/>
                          </a:solidFill>
                          <a:effectLst/>
                          <a:latin typeface="Calibri" pitchFamily="34" charset="0"/>
                        </a:rPr>
                        <a:t>pieszo</a:t>
                      </a:r>
                      <a:endParaRPr kumimoji="0" lang="en-US" sz="12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23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Big Ben</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00:30</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3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Big Ben</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British Museum</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5</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00:08</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00:30</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23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British Museum</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03:00</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3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British Museum</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Tower of London</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7</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00:15</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00:52</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23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Tower of London</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02:00</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3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Tower of London</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HMS Belfast</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2</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00:06</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00:11</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23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HMS Belfast</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01:00</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3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HMS Belfast</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Imperial War Museum</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4</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00:08</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00:31</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23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Imperial War Museum</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02:00</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3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Razem</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08:30</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18</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00:37</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smtClean="0">
                          <a:ln>
                            <a:noFill/>
                          </a:ln>
                          <a:solidFill>
                            <a:srgbClr val="000000"/>
                          </a:solidFill>
                          <a:effectLst/>
                          <a:latin typeface="Calibri" pitchFamily="34" charset="0"/>
                        </a:rPr>
                        <a:t>02:04</a:t>
                      </a:r>
                      <a:endParaRPr kumimoji="0" lang="en-US" sz="12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pic>
        <p:nvPicPr>
          <p:cNvPr id="11352" name="Picture 2"/>
          <p:cNvPicPr>
            <a:picLocks noChangeAspect="1" noChangeArrowheads="1"/>
          </p:cNvPicPr>
          <p:nvPr/>
        </p:nvPicPr>
        <p:blipFill>
          <a:blip r:embed="rId2"/>
          <a:srcRect/>
          <a:stretch>
            <a:fillRect/>
          </a:stretch>
        </p:blipFill>
        <p:spPr bwMode="auto">
          <a:xfrm>
            <a:off x="854075" y="4425950"/>
            <a:ext cx="3168650" cy="2432050"/>
          </a:xfrm>
          <a:prstGeom prst="rect">
            <a:avLst/>
          </a:prstGeom>
          <a:noFill/>
          <a:ln w="9525">
            <a:noFill/>
            <a:miter lim="800000"/>
            <a:headEnd/>
            <a:tailEnd/>
          </a:ln>
        </p:spPr>
      </p:pic>
      <p:pic>
        <p:nvPicPr>
          <p:cNvPr id="11353" name="Picture 4"/>
          <p:cNvPicPr>
            <a:picLocks noChangeAspect="1" noChangeArrowheads="1"/>
          </p:cNvPicPr>
          <p:nvPr/>
        </p:nvPicPr>
        <p:blipFill>
          <a:blip r:embed="rId3"/>
          <a:srcRect/>
          <a:stretch>
            <a:fillRect/>
          </a:stretch>
        </p:blipFill>
        <p:spPr bwMode="auto">
          <a:xfrm>
            <a:off x="4094163" y="4425950"/>
            <a:ext cx="3286125" cy="235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ytuł 1"/>
          <p:cNvSpPr>
            <a:spLocks noGrp="1"/>
          </p:cNvSpPr>
          <p:nvPr>
            <p:ph type="title"/>
          </p:nvPr>
        </p:nvSpPr>
        <p:spPr>
          <a:xfrm>
            <a:off x="6011863" y="274638"/>
            <a:ext cx="2674937" cy="1143000"/>
          </a:xfrm>
        </p:spPr>
        <p:txBody>
          <a:bodyPr/>
          <a:lstStyle/>
          <a:p>
            <a:r>
              <a:rPr lang="pl-PL" b="1" smtClean="0">
                <a:solidFill>
                  <a:srgbClr val="C00000"/>
                </a:solidFill>
              </a:rPr>
              <a:t> BIG BEN</a:t>
            </a:r>
          </a:p>
        </p:txBody>
      </p:sp>
      <p:pic>
        <p:nvPicPr>
          <p:cNvPr id="12290" name="Picture 2"/>
          <p:cNvPicPr>
            <a:picLocks noChangeAspect="1" noChangeArrowheads="1"/>
          </p:cNvPicPr>
          <p:nvPr/>
        </p:nvPicPr>
        <p:blipFill>
          <a:blip r:embed="rId3"/>
          <a:srcRect/>
          <a:stretch>
            <a:fillRect/>
          </a:stretch>
        </p:blipFill>
        <p:spPr bwMode="auto">
          <a:xfrm>
            <a:off x="611188" y="119063"/>
            <a:ext cx="5040312" cy="2906712"/>
          </a:xfrm>
          <a:prstGeom prst="rect">
            <a:avLst/>
          </a:prstGeom>
          <a:noFill/>
          <a:ln w="9525">
            <a:noFill/>
            <a:miter lim="800000"/>
            <a:headEnd/>
            <a:tailEnd/>
          </a:ln>
        </p:spPr>
      </p:pic>
      <p:sp>
        <p:nvSpPr>
          <p:cNvPr id="12291" name="Prostokąt 2"/>
          <p:cNvSpPr>
            <a:spLocks noChangeArrowheads="1"/>
          </p:cNvSpPr>
          <p:nvPr/>
        </p:nvSpPr>
        <p:spPr bwMode="auto">
          <a:xfrm>
            <a:off x="1331913" y="3500438"/>
            <a:ext cx="6911975" cy="2563812"/>
          </a:xfrm>
          <a:prstGeom prst="rect">
            <a:avLst/>
          </a:prstGeom>
          <a:noFill/>
          <a:ln w="9525">
            <a:noFill/>
            <a:miter lim="800000"/>
            <a:headEnd/>
            <a:tailEnd/>
          </a:ln>
        </p:spPr>
        <p:txBody>
          <a:bodyPr>
            <a:spAutoFit/>
          </a:bodyPr>
          <a:lstStyle/>
          <a:p>
            <a:pPr algn="ctr"/>
            <a:r>
              <a:rPr lang="pl-PL">
                <a:latin typeface="Calibri" pitchFamily="34" charset="0"/>
              </a:rPr>
              <a:t>Budowę tej neogotyckiej wieży podjęto zaraz po tym, jak znaczna część Pałacu spłonęła 16 października 1834 roku. Zachowała się jedynie     900-letnia Westminster Hall oraz kaplica św. Stefana.</a:t>
            </a:r>
          </a:p>
          <a:p>
            <a:pPr algn="ctr"/>
            <a:r>
              <a:rPr lang="pl-PL">
                <a:latin typeface="Calibri" pitchFamily="34" charset="0"/>
              </a:rPr>
              <a:t>Projektantami byli m.in. Charles Barry i jego asystent Augustus             W. Pugin. Odbudowa trwała do roku 1858. W obecnym kształcie pałac ma 1200 pomieszczeń i trzy kilometry korytarzy. Wieża stanęła na trzymetrowej grubości fundamencie o powierzchni 15 m².                     Ma 96,3 m wysokości, a tarcza zegarowa ma 7 metrów średnicy.          Na wieżę prowadzą spiralne schody liczące 334 stopnie.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43438" y="476250"/>
            <a:ext cx="4259262" cy="633413"/>
          </a:xfrm>
        </p:spPr>
        <p:txBody>
          <a:bodyPr>
            <a:normAutofit/>
          </a:bodyPr>
          <a:lstStyle/>
          <a:p>
            <a:r>
              <a:rPr lang="pl-PL" sz="4000" b="1" smtClean="0">
                <a:solidFill>
                  <a:srgbClr val="C00000"/>
                </a:solidFill>
              </a:rPr>
              <a:t>BRITISH MUSEUM</a:t>
            </a:r>
          </a:p>
        </p:txBody>
      </p:sp>
      <p:sp>
        <p:nvSpPr>
          <p:cNvPr id="14338" name="Prostokąt 2"/>
          <p:cNvSpPr>
            <a:spLocks noChangeArrowheads="1"/>
          </p:cNvSpPr>
          <p:nvPr/>
        </p:nvSpPr>
        <p:spPr bwMode="auto">
          <a:xfrm>
            <a:off x="250825" y="3573463"/>
            <a:ext cx="8208963" cy="2838450"/>
          </a:xfrm>
          <a:prstGeom prst="rect">
            <a:avLst/>
          </a:prstGeom>
          <a:noFill/>
          <a:ln w="9525">
            <a:noFill/>
            <a:miter lim="800000"/>
            <a:headEnd/>
            <a:tailEnd/>
          </a:ln>
        </p:spPr>
        <p:txBody>
          <a:bodyPr>
            <a:spAutoFit/>
          </a:bodyPr>
          <a:lstStyle/>
          <a:p>
            <a:pPr algn="ctr"/>
            <a:r>
              <a:rPr lang="pl-PL">
                <a:latin typeface="Calibri" pitchFamily="34" charset="0"/>
              </a:rPr>
              <a:t>Powstało z inicjatywy sir Hansa Sloane'a, lekarza, przyrodnika i kolekcjonera. Chciał on zabezpieczyć swoją kolekcję literatury i dzieł sztuki liczącą ponad 71 tys. obiektów. Zaoferował więc jej sprzedaż za 20 tys. funtów królowi Jerzemu II. Mimo, że monarcha nie wykazywał większego zainteresowania zbiorami Sloane'a, to jednak Parlament, głównie za sprawą Arthura Onslowa przyjął ten dar. Uchwała o utworzeniu       Muzeum Brytyjskiego została przyjęta 7 czerwca 1753 r. Pierwszą jego siedzibą była siedemnastowieczna posiadłość Montague House w Bloomsbury, nieopodal dzisiejszego budynku. Otwarcie dla zwiedzających nastąpiło 15 stycznia 1759 r. </a:t>
            </a:r>
          </a:p>
          <a:p>
            <a:endParaRPr lang="pl-PL">
              <a:latin typeface="Calibri" pitchFamily="34" charset="0"/>
            </a:endParaRPr>
          </a:p>
          <a:p>
            <a:pPr algn="ctr"/>
            <a:r>
              <a:rPr lang="pl-PL">
                <a:latin typeface="Calibri" pitchFamily="34" charset="0"/>
              </a:rPr>
              <a:t>Obecnie muzeum posiada jedną z największych kolekcji zabytków na świecie.</a:t>
            </a:r>
          </a:p>
        </p:txBody>
      </p:sp>
      <p:pic>
        <p:nvPicPr>
          <p:cNvPr id="14339" name="Picture 2" descr="G&amp;lstrok;ówne wej&amp;sacute;cie do Muzeum Brytyjskiego"/>
          <p:cNvPicPr>
            <a:picLocks noChangeAspect="1" noChangeArrowheads="1"/>
          </p:cNvPicPr>
          <p:nvPr/>
        </p:nvPicPr>
        <p:blipFill>
          <a:blip r:embed="rId3"/>
          <a:srcRect/>
          <a:stretch>
            <a:fillRect/>
          </a:stretch>
        </p:blipFill>
        <p:spPr bwMode="auto">
          <a:xfrm>
            <a:off x="611188" y="549275"/>
            <a:ext cx="3600450" cy="2700338"/>
          </a:xfrm>
          <a:prstGeom prst="rect">
            <a:avLst/>
          </a:prstGeom>
          <a:noFill/>
          <a:ln w="9525">
            <a:noFill/>
            <a:miter lim="800000"/>
            <a:headEnd/>
            <a:tailEnd/>
          </a:ln>
        </p:spPr>
      </p:pic>
      <p:pic>
        <p:nvPicPr>
          <p:cNvPr id="14340" name="Picture 4" descr="http://t2.gstatic.com/images?q=tbn:ANd9GcRz5C-WeYwlxZYIP2PVIywqqC_QrMF3DyNwLnz3j_0AKxOYpwG9"/>
          <p:cNvPicPr>
            <a:picLocks noChangeAspect="1" noChangeArrowheads="1"/>
          </p:cNvPicPr>
          <p:nvPr/>
        </p:nvPicPr>
        <p:blipFill>
          <a:blip r:embed="rId4"/>
          <a:srcRect/>
          <a:stretch>
            <a:fillRect/>
          </a:stretch>
        </p:blipFill>
        <p:spPr bwMode="auto">
          <a:xfrm>
            <a:off x="4427538" y="1557338"/>
            <a:ext cx="1782762" cy="1782762"/>
          </a:xfrm>
          <a:prstGeom prst="rect">
            <a:avLst/>
          </a:prstGeom>
          <a:noFill/>
          <a:ln w="9525">
            <a:noFill/>
            <a:miter lim="800000"/>
            <a:headEnd/>
            <a:tailEnd/>
          </a:ln>
        </p:spPr>
      </p:pic>
      <p:pic>
        <p:nvPicPr>
          <p:cNvPr id="14341" name="Picture 6" descr="http://t2.gstatic.com/images?q=tbn:ANd9GcQeTAGObVPUPFsazOYYhaAnptqIMxmLHzMljnuitmZiGyQrBLmo"/>
          <p:cNvPicPr>
            <a:picLocks noChangeAspect="1" noChangeArrowheads="1"/>
          </p:cNvPicPr>
          <p:nvPr/>
        </p:nvPicPr>
        <p:blipFill>
          <a:blip r:embed="rId5"/>
          <a:srcRect/>
          <a:stretch>
            <a:fillRect/>
          </a:stretch>
        </p:blipFill>
        <p:spPr bwMode="auto">
          <a:xfrm>
            <a:off x="6227763" y="1773238"/>
            <a:ext cx="28575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0825" y="404813"/>
            <a:ext cx="6048375" cy="1143000"/>
          </a:xfrm>
        </p:spPr>
        <p:txBody>
          <a:bodyPr>
            <a:normAutofit/>
          </a:bodyPr>
          <a:lstStyle/>
          <a:p>
            <a:r>
              <a:rPr lang="pl-PL" sz="4000" b="1" smtClean="0">
                <a:solidFill>
                  <a:srgbClr val="C00000"/>
                </a:solidFill>
              </a:rPr>
              <a:t>TOWER OF LONDON</a:t>
            </a:r>
          </a:p>
        </p:txBody>
      </p:sp>
      <p:pic>
        <p:nvPicPr>
          <p:cNvPr id="16386" name="Picture 2"/>
          <p:cNvPicPr>
            <a:picLocks noChangeAspect="1" noChangeArrowheads="1"/>
          </p:cNvPicPr>
          <p:nvPr/>
        </p:nvPicPr>
        <p:blipFill>
          <a:blip r:embed="rId2"/>
          <a:srcRect/>
          <a:stretch>
            <a:fillRect/>
          </a:stretch>
        </p:blipFill>
        <p:spPr bwMode="auto">
          <a:xfrm>
            <a:off x="4787900" y="1412875"/>
            <a:ext cx="3881438" cy="2909888"/>
          </a:xfrm>
          <a:prstGeom prst="rect">
            <a:avLst/>
          </a:prstGeom>
          <a:noFill/>
          <a:ln w="9525">
            <a:noFill/>
            <a:miter lim="800000"/>
            <a:headEnd/>
            <a:tailEnd/>
          </a:ln>
        </p:spPr>
      </p:pic>
      <p:sp>
        <p:nvSpPr>
          <p:cNvPr id="16387" name="Prostokąt 2"/>
          <p:cNvSpPr>
            <a:spLocks noChangeArrowheads="1"/>
          </p:cNvSpPr>
          <p:nvPr/>
        </p:nvSpPr>
        <p:spPr bwMode="auto">
          <a:xfrm>
            <a:off x="220663" y="2101850"/>
            <a:ext cx="3990975" cy="2014538"/>
          </a:xfrm>
          <a:prstGeom prst="rect">
            <a:avLst/>
          </a:prstGeom>
          <a:noFill/>
          <a:ln w="9525">
            <a:noFill/>
            <a:miter lim="800000"/>
            <a:headEnd/>
            <a:tailEnd/>
          </a:ln>
        </p:spPr>
        <p:txBody>
          <a:bodyPr>
            <a:spAutoFit/>
          </a:bodyPr>
          <a:lstStyle/>
          <a:p>
            <a:pPr algn="ctr"/>
            <a:r>
              <a:rPr lang="pl-PL">
                <a:latin typeface="Calibri" pitchFamily="34" charset="0"/>
              </a:rPr>
              <a:t>Pałac i Twierdza Jej Królewskiej Mości – budowla obronna i pałacowa monarchów ANGLII. Wzniesiona została w 1078 roku dla Wilhelma Zdobywcy. </a:t>
            </a:r>
          </a:p>
          <a:p>
            <a:pPr algn="ctr"/>
            <a:r>
              <a:rPr lang="pl-PL">
                <a:latin typeface="Calibri" pitchFamily="34" charset="0"/>
              </a:rPr>
              <a:t>W swej historii budynek był fortecą, więzieniem, pałacem, a nawet służył jako ZOO. </a:t>
            </a:r>
          </a:p>
        </p:txBody>
      </p:sp>
      <p:sp>
        <p:nvSpPr>
          <p:cNvPr id="16388" name="pole tekstowe 4"/>
          <p:cNvSpPr txBox="1">
            <a:spLocks noChangeArrowheads="1"/>
          </p:cNvSpPr>
          <p:nvPr/>
        </p:nvSpPr>
        <p:spPr bwMode="auto">
          <a:xfrm>
            <a:off x="250825" y="4437063"/>
            <a:ext cx="8666163" cy="2014537"/>
          </a:xfrm>
          <a:prstGeom prst="rect">
            <a:avLst/>
          </a:prstGeom>
          <a:noFill/>
          <a:ln w="9525">
            <a:noFill/>
            <a:miter lim="800000"/>
            <a:headEnd/>
            <a:tailEnd/>
          </a:ln>
        </p:spPr>
        <p:txBody>
          <a:bodyPr>
            <a:spAutoFit/>
          </a:bodyPr>
          <a:lstStyle/>
          <a:p>
            <a:pPr algn="ctr"/>
            <a:r>
              <a:rPr lang="pl-PL">
                <a:latin typeface="Calibri" pitchFamily="34" charset="0"/>
              </a:rPr>
              <a:t>Budowla (łącznie z Bramą Zdrajców) pilnowana jest przez charakterystycznie ubranych strażników, nazywanych Yeomen Warders, a popularnie "beefeaterami" (ang. </a:t>
            </a:r>
            <a:r>
              <a:rPr lang="pl-PL" i="1">
                <a:latin typeface="Calibri" pitchFamily="34" charset="0"/>
              </a:rPr>
              <a:t>beefeater</a:t>
            </a:r>
            <a:r>
              <a:rPr lang="pl-PL">
                <a:latin typeface="Calibri" pitchFamily="34" charset="0"/>
              </a:rPr>
              <a:t> – zjadacz wołowiny). W twierdzy są dziś przechowywane liczne zbroje, broń, klejnoty              i insygnia koronacyjne (królewski pierścień i jabłko oraz berło z krzyżem i największym na świecie brylantem Cullinanem I, a także koronę brytyjską zdobioną drugim co do wielkości na świecie brylantem Cullinanem II).</a:t>
            </a:r>
          </a:p>
          <a:p>
            <a:pPr algn="ctr"/>
            <a:endParaRPr lang="pl-PL">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2739</TotalTime>
  <Words>1946</Words>
  <Application>Microsoft Office PowerPoint</Application>
  <PresentationFormat>On-screen Show (4:3)</PresentationFormat>
  <Paragraphs>417</Paragraphs>
  <Slides>30</Slides>
  <Notes>3</Notes>
  <HiddenSlides>0</HiddenSlides>
  <MMClips>0</MMClips>
  <ScaleCrop>false</ScaleCrop>
  <HeadingPairs>
    <vt:vector size="6" baseType="variant">
      <vt:variant>
        <vt:lpstr>Używane czcionki</vt:lpstr>
      </vt:variant>
      <vt:variant>
        <vt:i4>5</vt:i4>
      </vt:variant>
      <vt:variant>
        <vt:lpstr>Szablon projektu</vt:lpstr>
      </vt:variant>
      <vt:variant>
        <vt:i4>1</vt:i4>
      </vt:variant>
      <vt:variant>
        <vt:lpstr>Tytuły slajdów</vt:lpstr>
      </vt:variant>
      <vt:variant>
        <vt:i4>30</vt:i4>
      </vt:variant>
    </vt:vector>
  </HeadingPairs>
  <TitlesOfParts>
    <vt:vector size="36" baseType="lpstr">
      <vt:lpstr>Calibri</vt:lpstr>
      <vt:lpstr>Arial</vt:lpstr>
      <vt:lpstr>Tahoma</vt:lpstr>
      <vt:lpstr>F</vt:lpstr>
      <vt:lpstr>Times New Roman</vt:lpstr>
      <vt:lpstr>Motyw pakietu Office</vt:lpstr>
      <vt:lpstr>     ŚLADAMI PHILEAS’A FOGG’A               w XXI wieku  czyli  PODRÓŻ DOOKOŁA ŚWIATA w 80h samolotem  lub  w 80 dni bez samolotu ale                     z przygodami i ze zwiedzaniem   Mateusz Wójcik 4b 2013</vt:lpstr>
      <vt:lpstr>Podróż samolotami rejsowymi dookoła świata     z przesiadkami na lotniskach w miastach, które były na trasie podróży PHILEAS’A FOGG’A może zająć mniej niż 80 godzin !!!!!</vt:lpstr>
      <vt:lpstr>Podróż dookoła świata bez zwiedzania i bez przelotów samolotem, a z przejazdem pociągiem EuroStar, samochodem i jachtem morskim może trwać mniej niż 80 dni !!!</vt:lpstr>
      <vt:lpstr>Slajd 4</vt:lpstr>
      <vt:lpstr>ANGLIA - LONDYN</vt:lpstr>
      <vt:lpstr>Zwiedzanie Londynu </vt:lpstr>
      <vt:lpstr> BIG BEN</vt:lpstr>
      <vt:lpstr>BRITISH MUSEUM</vt:lpstr>
      <vt:lpstr>TOWER OF LONDON</vt:lpstr>
      <vt:lpstr>TOWER BRIDGE i HMS BELFAST</vt:lpstr>
      <vt:lpstr>IMPERIAL WAR MUSEUM</vt:lpstr>
      <vt:lpstr>Trasa Londyn - Paryż</vt:lpstr>
      <vt:lpstr>FRANCJA - PARYŻ</vt:lpstr>
      <vt:lpstr>Zwiedzanie Paryża</vt:lpstr>
      <vt:lpstr>Slajd 15</vt:lpstr>
      <vt:lpstr>Slajd 16</vt:lpstr>
      <vt:lpstr>Slajd 17</vt:lpstr>
      <vt:lpstr>Slajd 18</vt:lpstr>
      <vt:lpstr>Trasa Paryż - Bombaj</vt:lpstr>
      <vt:lpstr>Slajd 20</vt:lpstr>
      <vt:lpstr>Trasa Bombaj - Kalkuta</vt:lpstr>
      <vt:lpstr>Slajd 22</vt:lpstr>
      <vt:lpstr>Trasa Kalkuta -Tokio</vt:lpstr>
      <vt:lpstr>Slajd 24</vt:lpstr>
      <vt:lpstr>Slajd 25</vt:lpstr>
      <vt:lpstr>Trasa Tokio – Londyn</vt:lpstr>
      <vt:lpstr>USA</vt:lpstr>
      <vt:lpstr>Slajd 28</vt:lpstr>
      <vt:lpstr>Slajd 29</vt:lpstr>
      <vt:lpstr>Slajd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abs4</dc:creator>
  <cp:lastModifiedBy>JUSTYNA</cp:lastModifiedBy>
  <cp:revision>44</cp:revision>
  <dcterms:created xsi:type="dcterms:W3CDTF">2012-12-24T07:31:22Z</dcterms:created>
  <dcterms:modified xsi:type="dcterms:W3CDTF">2013-01-04T20:00:26Z</dcterms:modified>
</cp:coreProperties>
</file>