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88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168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4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84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831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98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19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335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38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47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4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72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C1602-07C5-46D0-A31C-E00BE062B5E6}" type="datetimeFigureOut">
              <a:rPr lang="pl-PL" smtClean="0"/>
              <a:t>2013-03-01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6F015-F460-46EB-B960-0A4298D213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24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648072"/>
          </a:xfrm>
        </p:spPr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PIĘKNO MÓRZ I OCEANÓW</a:t>
            </a:r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sers2.ml.mindenkilapja.hu/users/animallive/uploads/or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92896"/>
            <a:ext cx="4968552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50613" y="764704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ORKA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5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1332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Orka jest znana jako królowa mórz i oceanów. Pochodzi z rodziny </a:t>
            </a:r>
            <a:r>
              <a:rPr lang="pl-PL" dirty="0" err="1" smtClean="0"/>
              <a:t>delfinowatych</a:t>
            </a:r>
            <a:r>
              <a:rPr lang="pl-PL" dirty="0" smtClean="0"/>
              <a:t>. Jest ssakiem.</a:t>
            </a:r>
          </a:p>
          <a:p>
            <a:pPr marL="0" indent="0">
              <a:buNone/>
            </a:pPr>
            <a:r>
              <a:rPr lang="pl-PL" dirty="0" smtClean="0"/>
              <a:t>Występuje we wszystkich oceanach i większości mórz. Preferuje zwłaszcza zimne wody, ale występuje i w ciepłych. Spotykana w morzach śród ziemnych i w morzu północnym.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42" y="4725144"/>
            <a:ext cx="2288438" cy="171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078402" y="620688"/>
            <a:ext cx="4987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Występowanie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0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771800" y="404664"/>
            <a:ext cx="29995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Budowa</a:t>
            </a:r>
            <a:endParaRPr lang="pl-PL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83568" y="2132856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pl-PL" sz="3600" dirty="0" smtClean="0"/>
              <a:t>Długość dorosłych samców – 6,7 – 9,8 m;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l-PL" sz="3600" dirty="0" smtClean="0"/>
              <a:t>Długość samic – 5,7 – 8,5 m;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l-PL" sz="3600" dirty="0" smtClean="0"/>
              <a:t>Masa samców – 4  - 9 ton;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l-PL" sz="3600" dirty="0" smtClean="0"/>
              <a:t>Masa </a:t>
            </a:r>
            <a:r>
              <a:rPr lang="pl-PL" sz="3600" dirty="0"/>
              <a:t>s</a:t>
            </a:r>
            <a:r>
              <a:rPr lang="pl-PL" sz="3600" dirty="0" smtClean="0"/>
              <a:t>amic - 2,6 – 5,5 ton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7858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78611" y="548680"/>
            <a:ext cx="2735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wygląd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364135" y="1628800"/>
            <a:ext cx="5886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Duże, charakterystycznie ubarwione zwierzę o silnie rozwiniętej płetwie grzbietowej (zwłaszcza u samców, u których dochodzi ona do 1,8 m) i długich, zaokrąglonych, wiosłowatych płetwach piersiowych (u samców powierzchnia płetwy znacznie większa. Grzbiet czarny, jedynie za okiem biała plama i biaława plama za płetwą grzbietową. Spód ciała biały, połączony z białą łatą na boku. W uzębieniu górnym i dolnym mają po 10-12 par szpiczastych lekko zakrzywionych do tyłu zębów. Uzębienie wtórnie homodontyczne.</a:t>
            </a:r>
            <a:endParaRPr lang="pl-PL" sz="2000" dirty="0"/>
          </a:p>
        </p:txBody>
      </p:sp>
      <p:pic>
        <p:nvPicPr>
          <p:cNvPr id="3074" name="Picture 2" descr="http://www.e-sochaczew.pl/foto_news/orka-64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98390"/>
            <a:ext cx="3024336" cy="182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90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051720" y="814438"/>
            <a:ext cx="4159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ciekawostki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63688" y="1988840"/>
            <a:ext cx="5166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Poruszanie się w wodzie: 60 km/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Pożywienie: duże zwierzęta morskie (także inne delfiny), również wielkie walenie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Rozród: ciąża trwa około 17-18 miesięcy, noworodek ma ok. 2 m długości, waży ok. 150-200 kg, karmiony przez matkę do ok. 2 miesięcy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Długość życia: do 50-90 lat [5]</a:t>
            </a:r>
            <a:endParaRPr lang="pl-PL" dirty="0"/>
          </a:p>
        </p:txBody>
      </p:sp>
      <p:pic>
        <p:nvPicPr>
          <p:cNvPr id="4098" name="Picture 2" descr="http://www.tws3d.com/wallpapers/orka-1024x7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48" y="4038297"/>
            <a:ext cx="3131369" cy="23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26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232</Words>
  <Application>Microsoft Office PowerPoint</Application>
  <PresentationFormat>Pokaz na ekranie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ORKA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ORKA</dc:title>
  <dc:creator>Marysia</dc:creator>
  <cp:lastModifiedBy>Marysia</cp:lastModifiedBy>
  <cp:revision>8</cp:revision>
  <dcterms:created xsi:type="dcterms:W3CDTF">2013-03-01T16:54:45Z</dcterms:created>
  <dcterms:modified xsi:type="dcterms:W3CDTF">2013-03-01T18:08:48Z</dcterms:modified>
</cp:coreProperties>
</file>