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588"/>
      </p:cViewPr>
      <p:guideLst>
        <p:guide orient="horz" pos="2160"/>
        <p:guide pos="2880"/>
      </p:guideLst>
    </p:cSldViewPr>
  </p:slideViewPr>
  <p:notesTextViewPr>
    <p:cViewPr>
      <p:scale>
        <a:sx n="400" d="100"/>
        <a:sy n="4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C1602-07C5-46D0-A31C-E00BE062B5E6}" type="datetimeFigureOut">
              <a:rPr lang="pl-PL" smtClean="0"/>
              <a:t>2013-03-01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6F015-F460-46EB-B960-0A4298D213C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01686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C1602-07C5-46D0-A31C-E00BE062B5E6}" type="datetimeFigureOut">
              <a:rPr lang="pl-PL" smtClean="0"/>
              <a:t>2013-03-01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6F015-F460-46EB-B960-0A4298D213C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97475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C1602-07C5-46D0-A31C-E00BE062B5E6}" type="datetimeFigureOut">
              <a:rPr lang="pl-PL" smtClean="0"/>
              <a:t>2013-03-01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6F015-F460-46EB-B960-0A4298D213C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6844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C1602-07C5-46D0-A31C-E00BE062B5E6}" type="datetimeFigureOut">
              <a:rPr lang="pl-PL" smtClean="0"/>
              <a:t>2013-03-01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6F015-F460-46EB-B960-0A4298D213C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48316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C1602-07C5-46D0-A31C-E00BE062B5E6}" type="datetimeFigureOut">
              <a:rPr lang="pl-PL" smtClean="0"/>
              <a:t>2013-03-01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6F015-F460-46EB-B960-0A4298D213C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6989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C1602-07C5-46D0-A31C-E00BE062B5E6}" type="datetimeFigureOut">
              <a:rPr lang="pl-PL" smtClean="0"/>
              <a:t>2013-03-01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6F015-F460-46EB-B960-0A4298D213C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1192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C1602-07C5-46D0-A31C-E00BE062B5E6}" type="datetimeFigureOut">
              <a:rPr lang="pl-PL" smtClean="0"/>
              <a:t>2013-03-01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6F015-F460-46EB-B960-0A4298D213C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33353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C1602-07C5-46D0-A31C-E00BE062B5E6}" type="datetimeFigureOut">
              <a:rPr lang="pl-PL" smtClean="0"/>
              <a:t>2013-03-01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6F015-F460-46EB-B960-0A4298D213C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50388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C1602-07C5-46D0-A31C-E00BE062B5E6}" type="datetimeFigureOut">
              <a:rPr lang="pl-PL" smtClean="0"/>
              <a:t>2013-03-01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6F015-F460-46EB-B960-0A4298D213C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37471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C1602-07C5-46D0-A31C-E00BE062B5E6}" type="datetimeFigureOut">
              <a:rPr lang="pl-PL" smtClean="0"/>
              <a:t>2013-03-01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6F015-F460-46EB-B960-0A4298D213C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1741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C1602-07C5-46D0-A31C-E00BE062B5E6}" type="datetimeFigureOut">
              <a:rPr lang="pl-PL" smtClean="0"/>
              <a:t>2013-03-01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6F015-F460-46EB-B960-0A4298D213C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67724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C1602-07C5-46D0-A31C-E00BE062B5E6}" type="datetimeFigureOut">
              <a:rPr lang="pl-PL" smtClean="0"/>
              <a:t>2013-03-01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76F015-F460-46EB-B960-0A4298D213C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00245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1628800"/>
            <a:ext cx="6400800" cy="648072"/>
          </a:xfrm>
        </p:spPr>
        <p:txBody>
          <a:bodyPr/>
          <a:lstStyle/>
          <a:p>
            <a:r>
              <a:rPr lang="pl-PL" dirty="0" smtClean="0">
                <a:solidFill>
                  <a:srgbClr val="002060"/>
                </a:solidFill>
              </a:rPr>
              <a:t>PIĘKNO MÓRZ I OCEANÓW</a:t>
            </a:r>
            <a:endParaRPr lang="pl-PL" dirty="0">
              <a:solidFill>
                <a:srgbClr val="002060"/>
              </a:solidFill>
            </a:endParaRPr>
          </a:p>
        </p:txBody>
      </p:sp>
      <p:pic>
        <p:nvPicPr>
          <p:cNvPr id="1026" name="Picture 2" descr="http://users2.ml.mindenkilapja.hu/users/animallive/uploads/ork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492896"/>
            <a:ext cx="4968552" cy="3726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ytuł 3"/>
          <p:cNvSpPr>
            <a:spLocks noGrp="1"/>
          </p:cNvSpPr>
          <p:nvPr>
            <p:ph type="ctrTitle"/>
          </p:nvPr>
        </p:nvSpPr>
        <p:spPr>
          <a:xfrm>
            <a:off x="550613" y="764704"/>
            <a:ext cx="7772400" cy="648072"/>
          </a:xfrm>
        </p:spPr>
        <p:txBody>
          <a:bodyPr>
            <a:normAutofit fontScale="90000"/>
          </a:bodyPr>
          <a:lstStyle/>
          <a:p>
            <a:r>
              <a:rPr lang="pl-PL" dirty="0" smtClean="0">
                <a:solidFill>
                  <a:srgbClr val="002060"/>
                </a:solidFill>
              </a:rPr>
              <a:t>ORKA</a:t>
            </a:r>
            <a:endParaRPr lang="pl-PL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052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513327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pl-PL" dirty="0" smtClean="0"/>
              <a:t>Orka jest znana jako królowa mórz i oceanów. Pochodzi z rodziny </a:t>
            </a:r>
            <a:r>
              <a:rPr lang="pl-PL" dirty="0" err="1" smtClean="0"/>
              <a:t>delfinowatych</a:t>
            </a:r>
            <a:r>
              <a:rPr lang="pl-PL" dirty="0" smtClean="0"/>
              <a:t>. Jest ssakiem.</a:t>
            </a:r>
          </a:p>
          <a:p>
            <a:pPr marL="0" indent="0">
              <a:buNone/>
            </a:pPr>
            <a:r>
              <a:rPr lang="pl-PL" dirty="0" smtClean="0"/>
              <a:t>Występuje we wszystkich oceanach i większości mórz. Preferuje zwłaszcza zimne wody, ale występuje i w ciepłych. Spotykana w morzach śród ziemnych i w morzu północnym.</a:t>
            </a:r>
            <a:endParaRPr lang="pl-PL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6342" y="4725144"/>
            <a:ext cx="2288438" cy="1716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Prostokąt 4"/>
          <p:cNvSpPr/>
          <p:nvPr/>
        </p:nvSpPr>
        <p:spPr>
          <a:xfrm>
            <a:off x="2078402" y="620688"/>
            <a:ext cx="49871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Występowanie</a:t>
            </a:r>
            <a:endParaRPr lang="pl-PL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5025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5"/>
          <p:cNvSpPr/>
          <p:nvPr/>
        </p:nvSpPr>
        <p:spPr>
          <a:xfrm>
            <a:off x="2771800" y="404664"/>
            <a:ext cx="299950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pl-PL" sz="54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Budowa</a:t>
            </a:r>
            <a:endParaRPr lang="pl-PL" sz="5400" b="1" cap="all" dirty="0">
              <a:ln w="9000" cmpd="sng">
                <a:solidFill>
                  <a:srgbClr val="8064A2">
                    <a:shade val="50000"/>
                    <a:satMod val="120000"/>
                  </a:srgbClr>
                </a:solidFill>
                <a:prstDash val="solid"/>
              </a:ln>
              <a:gradFill>
                <a:gsLst>
                  <a:gs pos="0">
                    <a:srgbClr val="8064A2">
                      <a:shade val="20000"/>
                      <a:satMod val="245000"/>
                    </a:srgbClr>
                  </a:gs>
                  <a:gs pos="43000">
                    <a:srgbClr val="8064A2">
                      <a:satMod val="255000"/>
                    </a:srgbClr>
                  </a:gs>
                  <a:gs pos="48000">
                    <a:srgbClr val="8064A2">
                      <a:shade val="85000"/>
                      <a:satMod val="255000"/>
                    </a:srgbClr>
                  </a:gs>
                  <a:gs pos="100000">
                    <a:srgbClr val="8064A2">
                      <a:shade val="20000"/>
                      <a:satMod val="245000"/>
                    </a:srgb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683568" y="2132856"/>
            <a:ext cx="7200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pl-PL" sz="3600" dirty="0" smtClean="0"/>
              <a:t>Długość dorosłych samców – 6,7 – 9,8 m; 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pl-PL" sz="3600" dirty="0" smtClean="0"/>
              <a:t>Długość samic – 5,7 – 8,5 m; 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pl-PL" sz="3600" dirty="0" smtClean="0"/>
              <a:t>Masa samców – 4  - 9 ton; 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pl-PL" sz="3600" dirty="0" smtClean="0"/>
              <a:t>Masa </a:t>
            </a:r>
            <a:r>
              <a:rPr lang="pl-PL" sz="3600" dirty="0"/>
              <a:t>s</a:t>
            </a:r>
            <a:r>
              <a:rPr lang="pl-PL" sz="3600" dirty="0" smtClean="0"/>
              <a:t>amic - 2,6 – 5,5 ton</a:t>
            </a:r>
            <a:endParaRPr lang="pl-PL" sz="3600" dirty="0"/>
          </a:p>
        </p:txBody>
      </p:sp>
    </p:spTree>
    <p:extLst>
      <p:ext uri="{BB962C8B-B14F-4D97-AF65-F5344CB8AC3E}">
        <p14:creationId xmlns:p14="http://schemas.microsoft.com/office/powerpoint/2010/main" val="278589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178611" y="548680"/>
            <a:ext cx="27352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wygląd</a:t>
            </a:r>
            <a:endParaRPr lang="pl-PL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1364135" y="1628800"/>
            <a:ext cx="58864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dirty="0" smtClean="0"/>
              <a:t>Duże, charakterystycznie ubarwione zwierzę o silnie rozwiniętej płetwie grzbietowej (zwłaszcza u samców, u których dochodzi ona do 1,8 m) i długich, zaokrąglonych, wiosłowatych płetwach piersiowych (u samców powierzchnia płetwy znacznie większa. Grzbiet czarny, jedynie za okiem biała plama i biaława plama za płetwą grzbietową. Spód ciała biały, połączony z białą łatą na boku. W uzębieniu górnym i dolnym mają po 10-12 par szpiczastych lekko zakrzywionych do tyłu zębów. Uzębienie wtórnie homodontyczne.</a:t>
            </a:r>
            <a:endParaRPr lang="pl-PL" sz="2000" dirty="0"/>
          </a:p>
        </p:txBody>
      </p:sp>
      <p:pic>
        <p:nvPicPr>
          <p:cNvPr id="3074" name="Picture 2" descr="http://www.e-sochaczew.pl/foto_news/orka-640x48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4798390"/>
            <a:ext cx="3024336" cy="18287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1903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2051720" y="814438"/>
            <a:ext cx="415953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ciekawostki</a:t>
            </a:r>
            <a:endParaRPr lang="pl-PL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1763688" y="1988840"/>
            <a:ext cx="516632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l-PL" dirty="0" smtClean="0"/>
              <a:t>Poruszanie się w wodzie: 60 km/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 smtClean="0"/>
              <a:t>Pożywienie: duże zwierzęta morskie (także inne delfiny), również wielkie walenie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 smtClean="0"/>
              <a:t>Rozród: ciąża trwa około 17-18 miesięcy, noworodek ma ok. 2 m długości, waży ok. 150-200 kg, karmiony przez matkę do ok. 2 miesięcy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 smtClean="0"/>
              <a:t>Długość życia: do 50-90 lat [5]</a:t>
            </a:r>
            <a:endParaRPr lang="pl-PL" dirty="0"/>
          </a:p>
        </p:txBody>
      </p:sp>
      <p:pic>
        <p:nvPicPr>
          <p:cNvPr id="4098" name="Picture 2" descr="http://www.tws3d.com/wallpapers/orka-1024x76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6848" y="4038297"/>
            <a:ext cx="3131369" cy="2393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9265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232</Words>
  <Application>Microsoft Office PowerPoint</Application>
  <PresentationFormat>Pokaz na ekranie (4:3)</PresentationFormat>
  <Paragraphs>17</Paragraphs>
  <Slides>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6" baseType="lpstr">
      <vt:lpstr>Motyw pakietu Office</vt:lpstr>
      <vt:lpstr>ORKA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ORKA</dc:title>
  <dc:creator>Marysia</dc:creator>
  <cp:lastModifiedBy>Marysia</cp:lastModifiedBy>
  <cp:revision>8</cp:revision>
  <dcterms:created xsi:type="dcterms:W3CDTF">2013-03-01T16:54:45Z</dcterms:created>
  <dcterms:modified xsi:type="dcterms:W3CDTF">2013-03-01T18:08:48Z</dcterms:modified>
</cp:coreProperties>
</file>