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71" r:id="rId5"/>
    <p:sldId id="258" r:id="rId6"/>
    <p:sldId id="262" r:id="rId7"/>
    <p:sldId id="266" r:id="rId8"/>
    <p:sldId id="267" r:id="rId9"/>
    <p:sldId id="264" r:id="rId10"/>
    <p:sldId id="263" r:id="rId11"/>
    <p:sldId id="257" r:id="rId12"/>
    <p:sldId id="25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31" autoAdjust="0"/>
    <p:restoredTop sz="94660"/>
  </p:normalViewPr>
  <p:slideViewPr>
    <p:cSldViewPr>
      <p:cViewPr>
        <p:scale>
          <a:sx n="50" d="100"/>
          <a:sy n="50" d="100"/>
        </p:scale>
        <p:origin x="-28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17555-1806-408B-B9C9-8CFF148939A6}" type="datetimeFigureOut">
              <a:rPr lang="pl-PL" smtClean="0"/>
              <a:t>2013-04-04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B9738-8C9C-4AEE-93C1-8975D6C15EB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.wieszjak.pl/p/_wspolne/pliki_infornext/2000/flaga_2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28"/>
            <a:ext cx="2143140" cy="2143140"/>
          </a:xfrm>
          <a:prstGeom prst="rect">
            <a:avLst/>
          </a:prstGeom>
          <a:noFill/>
        </p:spPr>
      </p:pic>
      <p:sp>
        <p:nvSpPr>
          <p:cNvPr id="26628" name="AutoShape 4" descr="data:image/jpeg;base64,/9j/4AAQSkZJRgABAQAAAQABAAD/2wCEAAkGBhQSERUUExQVFRUVFBYXGBgUFxcXFxQWFRgVFBgUEhQYGyceGBojGhQXHy8gIycpLSwsFR8xNTAqNSYrLCkBCQoKDgwOGg8PGi8kHyQ0NCwuLDQsMSoqLC8pLCwsLiwvLywsKSwsLCwsLCwsLCwsKSwpLC8pLCwsLCwsLCwsKf/AABEIAOQA3QMBIgACEQEDEQH/xAAbAAEAAgMBAQAAAAAAAAAAAAAAAwUCBAYBB//EAD4QAAEDAgQDBgMFBwMFAQAAAAEAAhEDIQQFEjFBUWEGEyIycZFCgaEUI1KxwRVictHh8PEWM5JDU4KisiT/xAAaAQACAwEBAAAAAAAAAAAAAAAAAwEEBQIG/8QALREAAgIBBAECBQMFAQAAAAAAAAECEQMEEiExQRNRImGhsfBxkdEyQlKB4RT/2gAMAwEAAhEDEQA/AO6REXmy4Fs69NOCLkhw5j94/oo6QgaiJuAJ2mCZ6+ije4kybkqeiOz19Uu3O36+ixRFBIREQBOWxSF/Mb3sI2tzP6LyliAG6XNm8jnNuPKyxbiSABYgcCAf0WelkkyY4N4zwHp1XV+xBDUqajJ/x0ClGMdwgdQBPrO8rROYUy+GkgfvWvxHutTF5iQ4hpEe6U8iXNj46ecntos5XkqkOPf+L8luZfmLiAxxJuSCT6CP75rhZU3Q2eknCO4sEXkr1NKgREUgEReKAPVsYYkMeQAY08AYub34f0UNKnqO4Ebk7Dh+qnqVNIhumHCJgyYPXZdL3Ifsa0oiKCQiIgAiIgAs6DAXAGYJ4b/JYKbCuaDLrRsb2PUBC7BnhY53QcJIA+UlRuaQYKzxFUOdIHAD1gRPT0WWIuGu3EBp5yOf98FLIIV4V6Fo5pWAbEmTy5cZXEntVjccN8lFG1Rrh2xmLLKo/SCTwEqnwGN0SDsfotvMsXA0jdw9gUtZPhsfLTNZFFdG3RrBwkbLUxWYljo0giN5IM82kKsbVIBANjuPReGoSAOAmPmlPK2i1DRqMrfKPCbpCIlF4IERAE9PHPbxnobqdubu4gH3C0V60wQYkcufRdKcl5Eyw45dxOgwdTW2TLdokWdzII4ArY+yOiRBB2gi/wAt1qYV5LQS3T06cwpYV2L45MWaqTrj6mxoDPMA534Z2/ij8liMQPwN9uPP+iiQLqziiX7S6452iBx5WUwZ93pcYPmaCIvsRJUb3BhhovzMGx2LYt1nqoC4nf6qbrsg9qUy0wRBXilbUBAa6bbHlO8jiFHUplpIPBckniIiACL1rCdgT6KTuQPMSDyAkj1uIRQESIiACqsXmLw4tB0gH/lHNWq1sbhDUbA+GXX2sL39Al5E2uCxp5RU/jRUnFP/ABO9yo3uJJJuTutKpmYbULHBwhodqtpM6oAAOqfA7h8PULwZzSv49p+F3w6pItcDQ4SOIhVtkn4NdOC9kRYnP6VOp3btQILRMDSA5pfqmdgBfq4c1I/P6R0AOmbSAQBLgIcXQAZdtv0WX2SjV8ehrpm7m34NIIN/gAg/hUWJyhp0FgY3SRMiZAM8eMhMXpcJ2n5ISm32qM/23S/FaG3LXR4jABESLQZIiCDN1sYbGMqAlhmDBsRuARuBwO6h/ZFG33bbbW23G/oYWxRw7WeVoExt0ED6CFxLZXw2THffNEiIiWMKvG5+2lULC0kiLgiPEBo/5O1NHVhT/UlGNUujnpPHWW++gx+isjTBMwJteBNri/Qk+6U8mfVBZQZS1ATDg0AiSDAj94+55p8dkqjXP6inuXLkq+xoft2nE+KJAJIiJbrIvxAjpfdWOCBq0hVY1xY4kTFwRuCBsuowPYKgNDqrQ9zYOkABkgQAQPM0SRBtfZdHh8M2m3TTa1jRsGgNAnoFaWj3Lnj6mfPX7XUefoc1SwT20ma9w3bchsmDPK/ylYLfxGLuQ/VIkEDTHpMSAoqbCZcyntxkmD0Cnalwii5OTbfk1ipadHw6nTpmLc/XYLL7SD5m6jtMxPU9eqxq1W6Q0arEm/I8IH5qOCDGs+TIsLAegELBEUEhTHFEwHQQLbCY/i3UKIsCY02cHnYbt48rFeNDW3kOPAXj1OyhRFhRtYisRGnwtIBAFulzuYIK1lsE6qYtJaYkbhttx6k3WspkQj1ERQSYVWkg6TB4FUVeu5xhxmLdLdF0Cqs0e2YAE7k/oeaRmXFl7Ry+LbX/AAo8ywHeCwZJLdWoTLWkkD/2Pueak/ZtOZ0izXNjhD3B7rcyQPZbKJG+VUajSfgxZTAEAQL7dSSfqSfmsoSVR0sqqb06zQJElg8T9JfLqjou6XCxkHTwBhTGKlduiJNrpWXiKrGX1xtWnadWo8aZMX/ccItZ5W3l1B7GBtR+t0kzc2JkCTcxtdDikrTIUm3VGyiIuDsKXCYk03teN2kGNpgzBjgolv5HhmVKzWPBIdOxi8SJ6WUxTckkcTaUW30dxl2M72m18Eahsfb2WysKVINAa0QAIA5ALNegjdKzy8qt10UGa4Uh8xZ20c+XqtzD0XMYGggOfNj+L/AhWL6QMSJgyPVRV6UuYY8pn6R+qV6dNs63WqKbGYQhocRBnSdoNrOHstJXOcUbC5MmQN79OVvyVMq2RVKhkXaNg1tIaOGm45zM/wB9FiKgb5TJPGNhYxHOVlTbrEbENMdYkxHzK1wuWySd2McbGCDuIEHrA49UdXB3YP8AxJH0uoURbJomDqY4OPzgjoF6xrHGPE0nb4hPCeKgXiLIo28NTe0vLR4m2ket7cVr1nkuJO/pH0UlIueYLjG5vsBx6lRVHySeZUvoF2eIiLkkKszLCEu1NE2vHTirNeLiUdyobiyPHLcjnA08kCuszc/Q0BriHSNidosFFhezlYgudTOloJ0zDnwCdDRuCSIk81X9KTltjyasNRFw3S4/2MqypjwHVS5rXEgADzBolzieDRO8cuYmWp2dwrR9xVDZd5T4pc4gCDYxLgFePrWE4YviGSGaRpkjwgyS3wk8N22Cj7xpaIwZEkeZg8Mk3iLxBM9QtKOmgo7WU3nyN3bXytUcfUplpg/S43ixG+yxXZseHgU3YVwZrbpGkgN1CXOJAixc72PRcj2o7L1qL31aT4Y6q0MY5zy1rRSZJd4og1A+2met4VWekcbd8FiOrTai1yRIqh1PFRZzdxYhhMTUkuIAEx3e0CNUXWvVxWIDnMnUQxzoaGzJFgIbJHpeSLxMIWK+mizvf+LL9Ydnc9pvcyrTdLWVIdG4gwRHUe4K5rPMwr06D2G9SsQykGwXBpkPd4RNhFzcFyjw+JdRqYbCYdt2guql40hzSDJI8wkyRIB8toKbHA9u6+fHtSVv+BM8yb2tceffnhfyfeKFdr2hzTLSJBCkXzvLM8qUZDHCJu03EwDHQwR9F2uU5s2uyRZw8zeIP6jqr2HURycPhmRqNLLFz2jfQhRYjEtY0ucYAmTygEkk8BAJk8lBl2asrARDXlocaZIL2tcTpLmjaRe/OFZKyhJrdXBs1GAiDx9/ULn8UxuogSHTfVEH+RXQvbP6dFo4/LNfiEB0fIlJyxclwTF0UUqXEthx5G49CsalItNwR69EbU4G4+o9FT+Q4xRevZB/u4XiACIiAJKDx4gTEiJ3i4Nx8ljVpaTHseY4ELxhEidpv6LcGL7u2gOG4LvEI/dtZSqa5INJF0WKy1jzJkHmDuq5+SukwRE2niEyWGSOVNMrZVngMt2NS1xpBjxWmIU2HyaDJdcG0D85U+Y5eapZ4tPdvDxafEP0guHPxFMx4vMg3JurNumRHhiNrbWtFlkqTDdnnsaxnfODWhgIZqbIHdl+zranNeZ3+9PILaweXva8Oc+QJIaHPILjq8RLjJEOA07DSIVkiUIK6l9DfFUcxvG43FyPXoslR1MorCmA17S4PqPMS3U+q4lziZ2Ac8RyI5L2nk1X4qz4IbLQ5xcI7kuaKkiSe7cNQA/3CbIOvTh/kXRcJi0nbrHJUXbK+FcWubLXNN7zDg0iAZkavkvaeWVHwe8LQJIOou81QP0+Y+VjAw89TuhXv+nnwQaoILnkjTv3rmPeDcjg8Axs/iuZRUlTO8ajjkpbuUcA/NaQmXgQSNjwJHAcwsqGNpvMNcCY5EGB6jr9VuYugwVHBgGkOIbbgJA3vt+ZUYYBwHssJ7Vwb63Pk9CosJkfdPrYirVcXVLv0AtDWi+lpEv0gRtHlHJXq0M7yhuJpGmSWzsQSLi8OA3aYuPnuAusU6dXSfZGSNq6tropMvzs1cSG4VjBRbq1ud4e+NvJxLhFib3MwCuto13MMscWnmDCp6OY0qFJw7t9JlEeIaTpabQGu2qEkiCJmZMStbKc9r1/vBhg2idianjcObGxDvcDkSm5IufxRVJfPv8A7+gmElH4ZO2/l+cH1ns9mPfUfEZc0w6wvxBj0/JRVMC/Du10i3uyZc150gWgufUMucSeJBJJAkNEGg7HZiO9bDpZVbaDYkjU0+1vmu4c0EEESDYg7EHgQtDTTc4c9rgytQvRytLp+Pz6EeHxAeJgg8Wus5p5EfrxF1Kq2thO4a59Ck0uM22JLnSfFIhskkm8RsYhe5Tm7aoAnU/TLi1jmsm1hquPMIBvFzEhWCu8dpyj0S5jgTUAggEHjyKra2VwLObMkXOnblKvXugTcxy3+S18TQ7xo2HHxNmPrZKnjT58nCk0UTmkDS8RyMbcbEbi/wBVHUZBjfY+4n9Vc1KDC3Se7AJ+E3k8uqr62FuBvwa4XDhyPJVpQoYpGoiKSi3dxiADE8TFhHFLOzJtFoaHOne4j2i/1WFZ4IAEiJ3PPl0Xr65Igmbz1/xv7qNS37AjrERFolYIiIAIiIAEqvxObtFh4pm44cl5nVSGRzPO8DkOKo4VfLlcXSGRjfJ0eVn7pvofzK08+qPY0vFUU2eFt2knU9wY2NImS5zR81Pkjvu45OMqTM8rbXa1ryYa9j7RcsOpuoOBBEwYjcBMjFTgkyFLbKzn8bhaNVrKVMsbXFyC1zS4tY1zgSWi8VGOv+Ic1zbmwSDuDB9Quyr9jaDyS41CTqvqFi5rWEiG2sxo5eBtrKrq9i3guDHN0yS3UfEZOo6oaBJJJlVNVp1SeNcmjo9VVxyPgoEUlfDuY7S9paRwK035hTBLS643EOOwaTEC9nNMDms3a3xRr7lV2Q53l3f0TT3u10TAdocHaSeEgEfNVOc59VINHDUKoeRBc9hYykNpBPhsOMwN7q5Gb0SAe8bBiN+JYBwtPeMj+IKDNR9owtUUXBxcx7WkGxcJBbPqC35qxie1pTXF+euRGRbk3F8147NDs32oo0BSp0zVqGgGy+nTc5kjcyATp3gxsvtWBxrK1NtSmQ5jwHNI2IK+UZJhqdOgxtLygD1LviL/AN6dwbjbgtrIe2LMBXbQq1NTa9V7tLRP2cOJcHQBMEzPqTEBWsOVepJRT/PPRR1OCTxqTatflH1RVGa5T/1KLRrBkgbuB3a0kjSDLiQNOom7m3KtKNZrmhzSHA7EXBWav9mZCcoO0VuVZprhjm6HhosdnC4lmrxR4TuBOkkSBKslX4nJ270wGuEmxLQ46dLdbm+Lwjb8uWtlWau1d3WMVCZOqG3NtFJsSWggiSYJmHPvAMlBTuUP2LQYVg2a32CjrYWeVzwt77g+y2UUbUIsqMVlJ4ct7Dbg4bD1Wi+me7vbS731DgflsulWji8ANJ0tE3IHCTuQOaRPF5R2p+5QrJlMnYE+i8ewgwRBHBbH2g0/C2x+I8zy9AqyXuOOjREWiVgiIgAiIgCg7aZVVxGHDaLmscHh+pxIgUw54AgGQXhgP7ur0XN/YsRqtUaymCYawCQ0B4Y0FzDzpz/C7mI+g1WSCOYXPPwDg8NIjUbRt8ikZr4pDIM08vyjGOpU5qNtWpPcDLdTWMbr06WyJqanNmRAbIKv8lo4hrXfaXtc8ukaPK1uhgIHhB84ebzYi63qTIAHIALJPXVC2EREAVGe5AK8OB0vAiSLEcj/ADXzjPOzBpvqF5LXOBJLGyXsIYNMkw5v3YERxcNiQvryrM6yVuIaLw5s6T+h6SquXD/fDv7l7T6nbUMnMfsfK25aK1Mlx/3GsBJZDj3ZcW7Oj4jt02W9l+CFKmGDYE/Ul3PqturSLXFrhBBgjkQsVlSySfD6NxRje5Ir83p1G03vw7Wd9p3c0SR0PEjgDYrntDcuio53f4isCCPjc47GmYkNmGmbm0baV2Kr/wBi0m1ziNI16YneCPjaODosT/WXYsyinGXX3+V+wnLibe6Pf2+de5L2X7T4nB02/ansirVOlhEaHPlwYXcNrcrAzw7r/WlP/tv/APX+a+RY3GNxeNpNYDVo4eXvLBqa558onYiQL7HxLpsPUeSQWaWwNJLmk9QWtJjhF+e3F08mTGk06b5r29qK0cGLK3auuL9/1Ozqdtm200yecuA9olX+Hc14FQDzNBBIvG4B9z7lcDlOFp1KgbUfobG8gSbWk7L6DQpBrQ1uwAA9BYJ+lyTyW5Pgp6zFjxVGC5M0RFcKAREQBoZpgtbZaPED6EhVWOolr7g7C542EmeN10ips4xHiDY2H5/4VfNBVYyDfRcoiKwLCIiACixOKbTaXPMNG5ud7cFKqPtgf/z+r2/k5LyS2QckMxQ3zUX5LtrpE9JXLZv2rOrTRjwky4gEHh4QfndU2JzqtUaGueYHKBPrC0lnZtW5KocGtg0Kg7yc/Y7js/nfftLXedokmwDpJuAOVvdXC+f5DjDTrsg2cQ10RcE7X6wvoCt6XK5w57RR1mFYsnHTCIitFMIiIA18bgWVWFjxIPuDzB5qhd2JGm1U6urRHoRPPiumRKnhhN3JDsefJjVRZwWb5C7DhpJDgbSAbHlfp+qp8RiW02l7zpaIknYSQL/MhfS8ywYq0yw/Fxt4TuHfJfP837NVaTnd65rqTi3QBvLSH3G8SFn5tNsdr+k19LqvUjUn8X3KzCvo0w7QWNBc57rhvi1aHOIMfE2J57LY+1s/GzcN8zfMZhpvvY26KvPZqjBEOAIizjtM778APQLJnZ+mN9Ru7jENcXks/hPeOB4nokP03zbLK3rikWFKqHNDmmQbg8/dWOAzqrRjS6Wj4XXb7cPkq6hRDGho2GyzS1La7iduKkqkjsMD2vpugVAWHnu3+YV+14IkGR0XzCFa5R2hfQt52fhJiP4TwV3DrGuMn7mdn0Cq8X7Hdoq/K88p17NkOAktO/yPEKwWjGSkriZMoSg6kuQuezaO9MCNp6nefquhXM42vreT1genBKzvg6x9nTIiJ4sIiIAKOvQa8Q4AjqJ9uqkRFWCdHyXOqNaliXNa1zmslsWF5EP38QLX7WINPqZ0amJxGkS1rJLZI+AA09RMuvOp8dG9bdNntNwrvL9y4kbeWYBt0AWisNzUXW3o9LCLlFPd2aeBpYqtUaxtONQbqI3ZJZqN3fCH+9N3RfTMlxNaowur0xSdqs3iG6WG5kydRcJtYCwXJdm2k4mnHCSfSDK71aOjacG6MrX2ppX4CLCu+Gk8eE8zYfUhUeE7QVTGukfJSGloIJquYXvF5geQAfv3NjFspwxSmm14L9FUHtBETT8wBaNY1EOdpYS0t8IMEyTb5hZ5hmL2PEAQ2i+q8RJAZp8IdMSZPD4Sgn0Z3RaIqqpnbmk/cuhpIJB4MZ3j3AabxIaObjFoUNXtC4H/AGnQGucYIOqBIDTtMFhgb6wOBQSsE34+qLtIVH/qEgulhgVHCzTJY1pEyeb/AIuR2tKuaDyWgkaSQCRMx0kboOZ45Q7Oc7a0hppujxSRMcImCf74rlV9Mr0GvaWuAcDwN1z9XsY0vJD9LCfKBJA5aiVnajTSlPdHyaOk1cIQ2T8HJopMTQLHuYd2kj2WNGkXODQCSTAA4rOrwa1qrL3Iuzgq03PfNwQwC1/xE+q0MR2frsMd2XdWeILvaNINaGtEACABwCzWr/44OKXkxFr8ik349j5pSrPpPlpLHCRyI5ghd1kea9/Tk2cLO5TzHRUXa7LiKgqNbZw8RAPmHF3KRHst3sdhYpuf+IxH8P8AlJwKWPNs8D9S4ZcCyefzg6Erncz/ANw2iwnlPTpsuiXhar+SG9UZMXR6iImEBERABEQoA+c5tihUrPeAQC7j0AH6LVWVY+I85P58lYZNkbsRqIcGhsAyCTcEiPZYCUskuO2eoco4oW+EjY7I0ycRP4WOJ+dre67ZUPZ3I30Hvc+LgBpBmRMm3yCvlraWDhjpmFrMinluL4CSiKyVAvHsB3AMEG/MXB9V6iAEr2V4iAPZXiIgAiIgDi+1mA0VdY8tT/6G/wDNU+HruY4PaYc0yDv9Cu17VUgcM4/hLSPePyJXDBY2phsycfqeg0c/Uw0/HB1OTdqpIZW3Js8WF9g4D8106+Y0nQ4HkQfYr6YaojVwiflurmkyymmpeDP12GOOScV2ZELxrABAAA6WVHQ7Ug+dmmKcugyQ+avgaCBbTQqOk8hzW2M+ZE6XhskSdNyH92Ibq1Xf4RbhyV0qywZI8NFkixpVNTQYIkAwdxN4McVkgSEREAEREAEREAauJyylU89Np3vAm+5kcVngsCyk3SxukTPOT1JuVOi52Ru65Ot8q23wERF0chERABERABFrftKn3nd6xr5fKd9tlW1+2WGY6HPIl2kEjwk+vLquPUj1YyOHJLqLLtF4103HFekrsWEVfVz+g1xaagBBg2cfqAq3E9s2CzGFx1EXMAjgRab8kmWfHHtj46fLLqLM887Rd080xTDrXLtiCOA4rkaFLW9rdtTgPSTC2s3zQ16moiAAABMxzv6rf7PZE6oW1SdLGuBHN2kzbpI3WZOUs+Slz/BsY4x02K3w/P6nSYfIKLAB3bSRxdczvJKlzXG93TcYDnGzGn43kgNbHGSQttIWvGKj0jD9RuVz5KWp2hpyA1pJLmDVpbBGtjNV3A/9QETcagVDUz6m51qbZ7qW62jUHuqd13Z4DxESJ+LldX+kck0jkuhqyY1/b9SDA40VW62g6T5SY8QgEOAna/GNlsIBGyIEOr4CIiCAiIgAiIgAiIgAijqYhrd3AepCkQAREQAUGPqFtJ7m+YMcR6gWU6ESoatUSnTs+RY3MzTe0aS7UC4kE+EBzWlxsR8ckkgQDdan7fovIBBIJbpls+Iue3YbRo3E+ZfScV2NpOLi0lpIMCxaOm0xbaVzOadmTh4ljC2xDmtEAiY4WNzHqsmWH01co/7TN7HqVkl8Eq+VFQzteNIZrrBkAxBDQD3ZBgHb71h/8vWNvDZs6rTs9+kE+FxNjANxJGzh7qszF7mOaWNGkAyNIEkAOZDo50wzSIPjYRssmYp7SGik0DURpAI8OkvL2gWifD6nquHFONr7jVw+fsWUK77N5L3pL3SGtkAjfVzHpM+sLj8Fiq8ta+mbkanEQGjRJiB+IEX5t6r6n2eptGHZpINpJH4jcg9Rt8l3gwp5KkI1edxxXHzwUx7En/uj/if5rp8PRDGtaNmgAfJSItLHhhj5ijIy58mWlNhERNEhERABERABYvqACSQB1VJVzlzmxABO5E/TktAqvLOvAxY35Ln9tjXEeHnx9QFsjMqZE6gOF/5LnF6lrNI62IucPnYPnEdRJ+i3auLY0SXAf16LmFlTplxgIWaQOCOiOYsgkOmLmLwOaqMdmJeYEhvLj6lQ1akANHIzaJk9bwoVE8rlwEYpHrHkGRut/KsVDzqJ8W17T1VesqdQtII3C4jLa7OmrOkxOLawS4/LifkvMFixUbMReIVCNdZ/MmBMbBdFRpBoAGwVuE3N34EySSM0leESvGMAEAQAmnJkvHsBsQCOt16iAKDHdkKbzLHFkmSIBEfui0KgzjI3YcgzqabAgRfkQu+UWJwrajdL2hw5HoqmTSwkntVMu4dbkg1udo+aLsOxwf3btQ8Eyzqb6o6bLyt2Mpnyve31h3yGyvMLQ0Ma2Z0tAnnAiUrT6ecJ7pD9Vq4ZMe2JKiItAywiIgAiIgAiIgDk0RFmlkIiIAIiKAJcU6XejWj6A/qokRS+wXQREQB0mAYBTbH4Qfe/6rYRFox6RWfYREUgEREAEREAEREAEREAEREAEREAER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UExQVFRUVFBYXGBgUFxcXFxQWFRgVFBgUEhQYGyceGBojGhQXHy8gIycpLSwsFR8xNTAqNSYrLCkBCQoKDgwOGg8PGi8kHyQ0NCwuLDQsMSoqLC8pLCwsLiwvLywsKSwsLCwsLCwsLCwsKSwpLC8pLCwsLCwsLCwsKf/AABEIAOQA3QMBIgACEQEDEQH/xAAbAAEAAgMBAQAAAAAAAAAAAAAAAwUCBAYBB//EAD4QAAEDAgQDBgMFBwMFAQAAAAEAAhEDIQQFEjFBUWEGEyIycZFCgaEUI1KxwRVictHh8PEWM5JDU4KisiT/xAAaAQACAwEBAAAAAAAAAAAAAAAAAwEEBQIG/8QALREAAgIBBAECBQMFAQAAAAAAAAECEQMEEiExQRNRImGhsfBxkdEyQlKB4RT/2gAMAwEAAhEDEQA/AO6REXmy4Fs69NOCLkhw5j94/oo6QgaiJuAJ2mCZ6+ije4kybkqeiOz19Uu3O36+ixRFBIREQBOWxSF/Mb3sI2tzP6LyliAG6XNm8jnNuPKyxbiSABYgcCAf0WelkkyY4N4zwHp1XV+xBDUqajJ/x0ClGMdwgdQBPrO8rROYUy+GkgfvWvxHutTF5iQ4hpEe6U8iXNj46ecntos5XkqkOPf+L8luZfmLiAxxJuSCT6CP75rhZU3Q2eknCO4sEXkr1NKgREUgEReKAPVsYYkMeQAY08AYub34f0UNKnqO4Ebk7Dh+qnqVNIhumHCJgyYPXZdL3Ifsa0oiKCQiIgAiIgAs6DAXAGYJ4b/JYKbCuaDLrRsb2PUBC7BnhY53QcJIA+UlRuaQYKzxFUOdIHAD1gRPT0WWIuGu3EBp5yOf98FLIIV4V6Fo5pWAbEmTy5cZXEntVjccN8lFG1Rrh2xmLLKo/SCTwEqnwGN0SDsfotvMsXA0jdw9gUtZPhsfLTNZFFdG3RrBwkbLUxWYljo0giN5IM82kKsbVIBANjuPReGoSAOAmPmlPK2i1DRqMrfKPCbpCIlF4IERAE9PHPbxnobqdubu4gH3C0V60wQYkcufRdKcl5Eyw45dxOgwdTW2TLdokWdzII4ArY+yOiRBB2gi/wAt1qYV5LQS3T06cwpYV2L45MWaqTrj6mxoDPMA534Z2/ij8liMQPwN9uPP+iiQLqziiX7S6452iBx5WUwZ93pcYPmaCIvsRJUb3BhhovzMGx2LYt1nqoC4nf6qbrsg9qUy0wRBXilbUBAa6bbHlO8jiFHUplpIPBckniIiACL1rCdgT6KTuQPMSDyAkj1uIRQESIiACqsXmLw4tB0gH/lHNWq1sbhDUbA+GXX2sL39Al5E2uCxp5RU/jRUnFP/ABO9yo3uJJJuTutKpmYbULHBwhodqtpM6oAAOqfA7h8PULwZzSv49p+F3w6pItcDQ4SOIhVtkn4NdOC9kRYnP6VOp3btQILRMDSA5pfqmdgBfq4c1I/P6R0AOmbSAQBLgIcXQAZdtv0WX2SjV8ehrpm7m34NIIN/gAg/hUWJyhp0FgY3SRMiZAM8eMhMXpcJ2n5ISm32qM/23S/FaG3LXR4jABESLQZIiCDN1sYbGMqAlhmDBsRuARuBwO6h/ZFG33bbbW23G/oYWxRw7WeVoExt0ED6CFxLZXw2THffNEiIiWMKvG5+2lULC0kiLgiPEBo/5O1NHVhT/UlGNUujnpPHWW++gx+isjTBMwJteBNri/Qk+6U8mfVBZQZS1ATDg0AiSDAj94+55p8dkqjXP6inuXLkq+xoft2nE+KJAJIiJbrIvxAjpfdWOCBq0hVY1xY4kTFwRuCBsuowPYKgNDqrQ9zYOkABkgQAQPM0SRBtfZdHh8M2m3TTa1jRsGgNAnoFaWj3Lnj6mfPX7XUefoc1SwT20ma9w3bchsmDPK/ylYLfxGLuQ/VIkEDTHpMSAoqbCZcyntxkmD0Cnalwii5OTbfk1ipadHw6nTpmLc/XYLL7SD5m6jtMxPU9eqxq1W6Q0arEm/I8IH5qOCDGs+TIsLAegELBEUEhTHFEwHQQLbCY/i3UKIsCY02cHnYbt48rFeNDW3kOPAXj1OyhRFhRtYisRGnwtIBAFulzuYIK1lsE6qYtJaYkbhttx6k3WspkQj1ERQSYVWkg6TB4FUVeu5xhxmLdLdF0Cqs0e2YAE7k/oeaRmXFl7Ry+LbX/AAo8ywHeCwZJLdWoTLWkkD/2Pueak/ZtOZ0izXNjhD3B7rcyQPZbKJG+VUajSfgxZTAEAQL7dSSfqSfmsoSVR0sqqb06zQJElg8T9JfLqjou6XCxkHTwBhTGKlduiJNrpWXiKrGX1xtWnadWo8aZMX/ccItZ5W3l1B7GBtR+t0kzc2JkCTcxtdDikrTIUm3VGyiIuDsKXCYk03teN2kGNpgzBjgolv5HhmVKzWPBIdOxi8SJ6WUxTckkcTaUW30dxl2M72m18Eahsfb2WysKVINAa0QAIA5ALNegjdKzy8qt10UGa4Uh8xZ20c+XqtzD0XMYGggOfNj+L/AhWL6QMSJgyPVRV6UuYY8pn6R+qV6dNs63WqKbGYQhocRBnSdoNrOHstJXOcUbC5MmQN79OVvyVMq2RVKhkXaNg1tIaOGm45zM/wB9FiKgb5TJPGNhYxHOVlTbrEbENMdYkxHzK1wuWySd2McbGCDuIEHrA49UdXB3YP8AxJH0uoURbJomDqY4OPzgjoF6xrHGPE0nb4hPCeKgXiLIo28NTe0vLR4m2ket7cVr1nkuJO/pH0UlIueYLjG5vsBx6lRVHySeZUvoF2eIiLkkKszLCEu1NE2vHTirNeLiUdyobiyPHLcjnA08kCuszc/Q0BriHSNidosFFhezlYgudTOloJ0zDnwCdDRuCSIk81X9KTltjyasNRFw3S4/2MqypjwHVS5rXEgADzBolzieDRO8cuYmWp2dwrR9xVDZd5T4pc4gCDYxLgFePrWE4YviGSGaRpkjwgyS3wk8N22Cj7xpaIwZEkeZg8Mk3iLxBM9QtKOmgo7WU3nyN3bXytUcfUplpg/S43ixG+yxXZseHgU3YVwZrbpGkgN1CXOJAixc72PRcj2o7L1qL31aT4Y6q0MY5zy1rRSZJd4og1A+2met4VWekcbd8FiOrTai1yRIqh1PFRZzdxYhhMTUkuIAEx3e0CNUXWvVxWIDnMnUQxzoaGzJFgIbJHpeSLxMIWK+mizvf+LL9Ydnc9pvcyrTdLWVIdG4gwRHUe4K5rPMwr06D2G9SsQykGwXBpkPd4RNhFzcFyjw+JdRqYbCYdt2guql40hzSDJI8wkyRIB8toKbHA9u6+fHtSVv+BM8yb2tceffnhfyfeKFdr2hzTLSJBCkXzvLM8qUZDHCJu03EwDHQwR9F2uU5s2uyRZw8zeIP6jqr2HURycPhmRqNLLFz2jfQhRYjEtY0ucYAmTygEkk8BAJk8lBl2asrARDXlocaZIL2tcTpLmjaRe/OFZKyhJrdXBs1GAiDx9/ULn8UxuogSHTfVEH+RXQvbP6dFo4/LNfiEB0fIlJyxclwTF0UUqXEthx5G49CsalItNwR69EbU4G4+o9FT+Q4xRevZB/u4XiACIiAJKDx4gTEiJ3i4Nx8ljVpaTHseY4ELxhEidpv6LcGL7u2gOG4LvEI/dtZSqa5INJF0WKy1jzJkHmDuq5+SukwRE2niEyWGSOVNMrZVngMt2NS1xpBjxWmIU2HyaDJdcG0D85U+Y5eapZ4tPdvDxafEP0guHPxFMx4vMg3JurNumRHhiNrbWtFlkqTDdnnsaxnfODWhgIZqbIHdl+zranNeZ3+9PILaweXva8Oc+QJIaHPILjq8RLjJEOA07DSIVkiUIK6l9DfFUcxvG43FyPXoslR1MorCmA17S4PqPMS3U+q4lziZ2Ac8RyI5L2nk1X4qz4IbLQ5xcI7kuaKkiSe7cNQA/3CbIOvTh/kXRcJi0nbrHJUXbK+FcWubLXNN7zDg0iAZkavkvaeWVHwe8LQJIOou81QP0+Y+VjAw89TuhXv+nnwQaoILnkjTv3rmPeDcjg8Axs/iuZRUlTO8ajjkpbuUcA/NaQmXgQSNjwJHAcwsqGNpvMNcCY5EGB6jr9VuYugwVHBgGkOIbbgJA3vt+ZUYYBwHssJ7Vwb63Pk9CosJkfdPrYirVcXVLv0AtDWi+lpEv0gRtHlHJXq0M7yhuJpGmSWzsQSLi8OA3aYuPnuAusU6dXSfZGSNq6tropMvzs1cSG4VjBRbq1ud4e+NvJxLhFib3MwCuto13MMscWnmDCp6OY0qFJw7t9JlEeIaTpabQGu2qEkiCJmZMStbKc9r1/vBhg2idianjcObGxDvcDkSm5IufxRVJfPv8A7+gmElH4ZO2/l+cH1ns9mPfUfEZc0w6wvxBj0/JRVMC/Du10i3uyZc150gWgufUMucSeJBJJAkNEGg7HZiO9bDpZVbaDYkjU0+1vmu4c0EEESDYg7EHgQtDTTc4c9rgytQvRytLp+Pz6EeHxAeJgg8Wus5p5EfrxF1Kq2thO4a59Ck0uM22JLnSfFIhskkm8RsYhe5Tm7aoAnU/TLi1jmsm1hquPMIBvFzEhWCu8dpyj0S5jgTUAggEHjyKra2VwLObMkXOnblKvXugTcxy3+S18TQ7xo2HHxNmPrZKnjT58nCk0UTmkDS8RyMbcbEbi/wBVHUZBjfY+4n9Vc1KDC3Se7AJ+E3k8uqr62FuBvwa4XDhyPJVpQoYpGoiKSi3dxiADE8TFhHFLOzJtFoaHOne4j2i/1WFZ4IAEiJ3PPl0Xr65Igmbz1/xv7qNS37AjrERFolYIiIAIiIAEqvxObtFh4pm44cl5nVSGRzPO8DkOKo4VfLlcXSGRjfJ0eVn7pvofzK08+qPY0vFUU2eFt2knU9wY2NImS5zR81Pkjvu45OMqTM8rbXa1ryYa9j7RcsOpuoOBBEwYjcBMjFTgkyFLbKzn8bhaNVrKVMsbXFyC1zS4tY1zgSWi8VGOv+Ic1zbmwSDuDB9Quyr9jaDyS41CTqvqFi5rWEiG2sxo5eBtrKrq9i3guDHN0yS3UfEZOo6oaBJJJlVNVp1SeNcmjo9VVxyPgoEUlfDuY7S9paRwK035hTBLS643EOOwaTEC9nNMDms3a3xRr7lV2Q53l3f0TT3u10TAdocHaSeEgEfNVOc59VINHDUKoeRBc9hYykNpBPhsOMwN7q5Gb0SAe8bBiN+JYBwtPeMj+IKDNR9owtUUXBxcx7WkGxcJBbPqC35qxie1pTXF+euRGRbk3F8147NDs32oo0BSp0zVqGgGy+nTc5kjcyATp3gxsvtWBxrK1NtSmQ5jwHNI2IK+UZJhqdOgxtLygD1LviL/AN6dwbjbgtrIe2LMBXbQq1NTa9V7tLRP2cOJcHQBMEzPqTEBWsOVepJRT/PPRR1OCTxqTatflH1RVGa5T/1KLRrBkgbuB3a0kjSDLiQNOom7m3KtKNZrmhzSHA7EXBWav9mZCcoO0VuVZprhjm6HhosdnC4lmrxR4TuBOkkSBKslX4nJ270wGuEmxLQ46dLdbm+Lwjb8uWtlWau1d3WMVCZOqG3NtFJsSWggiSYJmHPvAMlBTuUP2LQYVg2a32CjrYWeVzwt77g+y2UUbUIsqMVlJ4ct7Dbg4bD1Wi+me7vbS731DgflsulWji8ANJ0tE3IHCTuQOaRPF5R2p+5QrJlMnYE+i8ewgwRBHBbH2g0/C2x+I8zy9AqyXuOOjREWiVgiIgAiIgCg7aZVVxGHDaLmscHh+pxIgUw54AgGQXhgP7ur0XN/YsRqtUaymCYawCQ0B4Y0FzDzpz/C7mI+g1WSCOYXPPwDg8NIjUbRt8ikZr4pDIM08vyjGOpU5qNtWpPcDLdTWMbr06WyJqanNmRAbIKv8lo4hrXfaXtc8ukaPK1uhgIHhB84ebzYi63qTIAHIALJPXVC2EREAVGe5AK8OB0vAiSLEcj/ADXzjPOzBpvqF5LXOBJLGyXsIYNMkw5v3YERxcNiQvryrM6yVuIaLw5s6T+h6SquXD/fDv7l7T6nbUMnMfsfK25aK1Mlx/3GsBJZDj3ZcW7Oj4jt02W9l+CFKmGDYE/Ul3PqturSLXFrhBBgjkQsVlSySfD6NxRje5Ir83p1G03vw7Wd9p3c0SR0PEjgDYrntDcuio53f4isCCPjc47GmYkNmGmbm0baV2Kr/wBi0m1ziNI16YneCPjaODosT/WXYsyinGXX3+V+wnLibe6Pf2+de5L2X7T4nB02/ansirVOlhEaHPlwYXcNrcrAzw7r/WlP/tv/APX+a+RY3GNxeNpNYDVo4eXvLBqa558onYiQL7HxLpsPUeSQWaWwNJLmk9QWtJjhF+e3F08mTGk06b5r29qK0cGLK3auuL9/1Ozqdtm200yecuA9olX+Hc14FQDzNBBIvG4B9z7lcDlOFp1KgbUfobG8gSbWk7L6DQpBrQ1uwAA9BYJ+lyTyW5Pgp6zFjxVGC5M0RFcKAREQBoZpgtbZaPED6EhVWOolr7g7C542EmeN10ips4xHiDY2H5/4VfNBVYyDfRcoiKwLCIiACixOKbTaXPMNG5ud7cFKqPtgf/z+r2/k5LyS2QckMxQ3zUX5LtrpE9JXLZv2rOrTRjwky4gEHh4QfndU2JzqtUaGueYHKBPrC0lnZtW5KocGtg0Kg7yc/Y7js/nfftLXedokmwDpJuAOVvdXC+f5DjDTrsg2cQ10RcE7X6wvoCt6XK5w57RR1mFYsnHTCIitFMIiIA18bgWVWFjxIPuDzB5qhd2JGm1U6urRHoRPPiumRKnhhN3JDsefJjVRZwWb5C7DhpJDgbSAbHlfp+qp8RiW02l7zpaIknYSQL/MhfS8ywYq0yw/Fxt4TuHfJfP837NVaTnd65rqTi3QBvLSH3G8SFn5tNsdr+k19LqvUjUn8X3KzCvo0w7QWNBc57rhvi1aHOIMfE2J57LY+1s/GzcN8zfMZhpvvY26KvPZqjBEOAIizjtM778APQLJnZ+mN9Ru7jENcXks/hPeOB4nokP03zbLK3rikWFKqHNDmmQbg8/dWOAzqrRjS6Wj4XXb7cPkq6hRDGho2GyzS1La7iduKkqkjsMD2vpugVAWHnu3+YV+14IkGR0XzCFa5R2hfQt52fhJiP4TwV3DrGuMn7mdn0Cq8X7Hdoq/K88p17NkOAktO/yPEKwWjGSkriZMoSg6kuQuezaO9MCNp6nefquhXM42vreT1genBKzvg6x9nTIiJ4sIiIAKOvQa8Q4AjqJ9uqkRFWCdHyXOqNaliXNa1zmslsWF5EP38QLX7WINPqZ0amJxGkS1rJLZI+AA09RMuvOp8dG9bdNntNwrvL9y4kbeWYBt0AWisNzUXW3o9LCLlFPd2aeBpYqtUaxtONQbqI3ZJZqN3fCH+9N3RfTMlxNaowur0xSdqs3iG6WG5kydRcJtYCwXJdm2k4mnHCSfSDK71aOjacG6MrX2ppX4CLCu+Gk8eE8zYfUhUeE7QVTGukfJSGloIJquYXvF5geQAfv3NjFspwxSmm14L9FUHtBETT8wBaNY1EOdpYS0t8IMEyTb5hZ5hmL2PEAQ2i+q8RJAZp8IdMSZPD4Sgn0Z3RaIqqpnbmk/cuhpIJB4MZ3j3AabxIaObjFoUNXtC4H/AGnQGucYIOqBIDTtMFhgb6wOBQSsE34+qLtIVH/qEgulhgVHCzTJY1pEyeb/AIuR2tKuaDyWgkaSQCRMx0kboOZ45Q7Oc7a0hppujxSRMcImCf74rlV9Mr0GvaWuAcDwN1z9XsY0vJD9LCfKBJA5aiVnajTSlPdHyaOk1cIQ2T8HJopMTQLHuYd2kj2WNGkXODQCSTAA4rOrwa1qrL3Iuzgq03PfNwQwC1/xE+q0MR2frsMd2XdWeILvaNINaGtEACABwCzWr/44OKXkxFr8ik349j5pSrPpPlpLHCRyI5ghd1kea9/Tk2cLO5TzHRUXa7LiKgqNbZw8RAPmHF3KRHst3sdhYpuf+IxH8P8AlJwKWPNs8D9S4ZcCyefzg6Erncz/ANw2iwnlPTpsuiXhar+SG9UZMXR6iImEBERABEQoA+c5tihUrPeAQC7j0AH6LVWVY+I85P58lYZNkbsRqIcGhsAyCTcEiPZYCUskuO2eoco4oW+EjY7I0ycRP4WOJ+dre67ZUPZ3I30Hvc+LgBpBmRMm3yCvlraWDhjpmFrMinluL4CSiKyVAvHsB3AMEG/MXB9V6iAEr2V4iAPZXiIgAiIgDi+1mA0VdY8tT/6G/wDNU+HruY4PaYc0yDv9Cu17VUgcM4/hLSPePyJXDBY2phsycfqeg0c/Uw0/HB1OTdqpIZW3Js8WF9g4D8106+Y0nQ4HkQfYr6YaojVwiflurmkyymmpeDP12GOOScV2ZELxrABAAA6WVHQ7Ug+dmmKcugyQ+avgaCBbTQqOk8hzW2M+ZE6XhskSdNyH92Ibq1Xf4RbhyV0qywZI8NFkixpVNTQYIkAwdxN4McVkgSEREAEREAEREAauJyylU89Np3vAm+5kcVngsCyk3SxukTPOT1JuVOi52Ru65Ot8q23wERF0chERABERABFrftKn3nd6xr5fKd9tlW1+2WGY6HPIl2kEjwk+vLquPUj1YyOHJLqLLtF4103HFekrsWEVfVz+g1xaagBBg2cfqAq3E9s2CzGFx1EXMAjgRab8kmWfHHtj46fLLqLM887Rd080xTDrXLtiCOA4rkaFLW9rdtTgPSTC2s3zQ16moiAAABMxzv6rf7PZE6oW1SdLGuBHN2kzbpI3WZOUs+Slz/BsY4x02K3w/P6nSYfIKLAB3bSRxdczvJKlzXG93TcYDnGzGn43kgNbHGSQttIWvGKj0jD9RuVz5KWp2hpyA1pJLmDVpbBGtjNV3A/9QETcagVDUz6m51qbZ7qW62jUHuqd13Z4DxESJ+LldX+kck0jkuhqyY1/b9SDA40VW62g6T5SY8QgEOAna/GNlsIBGyIEOr4CIiCAiIgAiIgAiIgAijqYhrd3AepCkQAREQAUGPqFtJ7m+YMcR6gWU6ESoatUSnTs+RY3MzTe0aS7UC4kE+EBzWlxsR8ckkgQDdan7fovIBBIJbpls+Iue3YbRo3E+ZfScV2NpOLi0lpIMCxaOm0xbaVzOadmTh4ljC2xDmtEAiY4WNzHqsmWH01co/7TN7HqVkl8Eq+VFQzteNIZrrBkAxBDQD3ZBgHb71h/8vWNvDZs6rTs9+kE+FxNjANxJGzh7qszF7mOaWNGkAyNIEkAOZDo50wzSIPjYRssmYp7SGik0DURpAI8OkvL2gWifD6nquHFONr7jVw+fsWUK77N5L3pL3SGtkAjfVzHpM+sLj8Fiq8ta+mbkanEQGjRJiB+IEX5t6r6n2eptGHZpINpJH4jcg9Rt8l3gwp5KkI1edxxXHzwUx7En/uj/if5rp8PRDGtaNmgAfJSItLHhhj5ijIy58mWlNhERNEhERABERABYvqACSQB1VJVzlzmxABO5E/TktAqvLOvAxY35Ln9tjXEeHnx9QFsjMqZE6gOF/5LnF6lrNI62IucPnYPnEdRJ+i3auLY0SXAf16LmFlTplxgIWaQOCOiOYsgkOmLmLwOaqMdmJeYEhvLj6lQ1akANHIzaJk9bwoVE8rlwEYpHrHkGRut/KsVDzqJ8W17T1VesqdQtII3C4jLa7OmrOkxOLawS4/LifkvMFixUbMReIVCNdZ/MmBMbBdFRpBoAGwVuE3N34EySSM0leESvGMAEAQAmnJkvHsBsQCOt16iAKDHdkKbzLHFkmSIBEfui0KgzjI3YcgzqabAgRfkQu+UWJwrajdL2hw5HoqmTSwkntVMu4dbkg1udo+aLsOxwf3btQ8Eyzqb6o6bLyt2Mpnyve31h3yGyvMLQ0Ma2Z0tAnnAiUrT6ecJ7pD9Vq4ZMe2JKiItAywiIgAiIgAiIgDk0RFmlkIiIAIiKAJcU6XejWj6A/qokRS+wXQREQB0mAYBTbH4Qfe/6rYRFox6RWfYREUgEREAEREAEREAEREAEREAEREAER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http://italy-pl.w.interia.pl/map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00438"/>
            <a:ext cx="2928958" cy="302915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16125"/>
            <a:ext cx="7772400" cy="1470025"/>
          </a:xfrm>
        </p:spPr>
        <p:txBody>
          <a:bodyPr>
            <a:noAutofit/>
          </a:bodyPr>
          <a:lstStyle/>
          <a:p>
            <a:r>
              <a:rPr lang="pl-PL" sz="4000" dirty="0" smtClean="0"/>
              <a:t>Wyprawa narciarska Kacpra R. </a:t>
            </a:r>
            <a:br>
              <a:rPr lang="pl-PL" sz="4000" dirty="0" smtClean="0"/>
            </a:br>
            <a:r>
              <a:rPr lang="pl-PL" sz="4000" dirty="0" smtClean="0"/>
              <a:t>do Włoch</a:t>
            </a:r>
            <a:endParaRPr lang="en-US" sz="40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66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asia\Moje dokumenty\Zdjęcia do prezentacji kacpika\DSC03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95082"/>
            <a:ext cx="6500908" cy="4320000"/>
          </a:xfrm>
          <a:prstGeom prst="rect">
            <a:avLst/>
          </a:prstGeom>
          <a:noFill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85786" y="244463"/>
            <a:ext cx="728667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Startowali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nie tylko ludzie 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C:\Documents and Settings\Kasia\Moje dokumenty\Zdjęcia do prezentacji kacpika\DSC03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97" y="285728"/>
            <a:ext cx="4130078" cy="6215106"/>
          </a:xfrm>
          <a:prstGeom prst="rect">
            <a:avLst/>
          </a:prstGeom>
          <a:noFill/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5643570" y="2601917"/>
            <a:ext cx="274319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Zająłem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miejsce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asia\Moje dokumenty\Zdjęcia do prezentacji kacpika\DSC0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854" y="1823644"/>
            <a:ext cx="6500908" cy="4320000"/>
          </a:xfrm>
          <a:prstGeom prst="rect">
            <a:avLst/>
          </a:prstGeom>
          <a:noFill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85786" y="244463"/>
            <a:ext cx="728667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latin typeface="+mj-lt"/>
                <a:ea typeface="+mj-ea"/>
                <a:cs typeface="+mj-cs"/>
              </a:rPr>
              <a:t>P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nartach wieczorami też mieliśmy atrakcje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asia\Moje dokumenty\Zdjęcia do prezentacji kacpika\DSC03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36" y="219931"/>
            <a:ext cx="4143404" cy="6235159"/>
          </a:xfrm>
          <a:prstGeom prst="rect">
            <a:avLst/>
          </a:prstGeom>
          <a:noFill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5500694" y="2601917"/>
            <a:ext cx="274319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Na początku trochę się bałem… 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Kasia\Moje dokumenty\Zdjęcia do prezentacji kacpika\DSC03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23644"/>
            <a:ext cx="6500908" cy="4320000"/>
          </a:xfrm>
          <a:prstGeom prst="rect">
            <a:avLst/>
          </a:prstGeom>
          <a:noFill/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785786" y="244463"/>
            <a:ext cx="728667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…b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góry </a:t>
            </a:r>
            <a:r>
              <a:rPr lang="pl-PL" sz="3200" dirty="0" smtClean="0">
                <a:latin typeface="+mj-lt"/>
                <a:ea typeface="+mj-ea"/>
                <a:cs typeface="+mj-cs"/>
              </a:rPr>
              <a:t>były 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wysokie, a stok stromy…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C:\Documents and Settings\Kasia\Moje dokumenty\Zdjęcia do prezentacji kacpika\DSC03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23644"/>
            <a:ext cx="6500908" cy="4320000"/>
          </a:xfrm>
          <a:prstGeom prst="rect">
            <a:avLst/>
          </a:prstGeom>
          <a:noFill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85786" y="244463"/>
            <a:ext cx="728667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…i długo jechało się wyciągiem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Kasia\Moje dokumenty\Zdjęcia do prezentacji kacpika\DSC03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02" y="1823644"/>
            <a:ext cx="6500908" cy="4320000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785786" y="244463"/>
            <a:ext cx="728667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Na samej górze witał nas duży dzwon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42 0.01713 -0.0059 0.03079 -0.00833 0.05 C -0.0151 0.10463 -0.02257 0.15324 -0.03333 0.20556 C -0.03837 0.22986 -0.04236 0.25394 -0.04792 0.27778 C -0.05052 0.28889 -0.05625 0.31111 -0.05625 0.31111 C -0.05781 0.32778 -0.06042 0.3419 -0.0625 0.35833 C -0.06007 0.37153 -0.05608 0.37801 -0.05 0.38889 C -0.04635 0.40347 -0.04792 0.39421 -0.04792 0.41667 " pathEditMode="relative" ptsTypes="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asia\Moje dokumenty\Zdjęcia do prezentacji kacpika\DSC03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23644"/>
            <a:ext cx="6500908" cy="4320000"/>
          </a:xfrm>
          <a:prstGeom prst="rect">
            <a:avLst/>
          </a:prstGeom>
          <a:noFill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85786" y="244463"/>
            <a:ext cx="728667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W końcu trzeba było odważyć się i zjeżdżać w dół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Kasia\Moje dokumenty\Zdjęcia do prezentacji kacpika\DSC03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02" y="1895082"/>
            <a:ext cx="6500908" cy="4320000"/>
          </a:xfrm>
          <a:prstGeom prst="rect">
            <a:avLst/>
          </a:prstGeom>
          <a:noFill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85786" y="244463"/>
            <a:ext cx="728667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Było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męcząco, ale też wesoło 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Kasia\Moje dokumenty\Zdjęcia do prezentacji kacpika\DSC03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95082"/>
            <a:ext cx="6500908" cy="4320000"/>
          </a:xfrm>
          <a:prstGeom prst="rect">
            <a:avLst/>
          </a:prstGeom>
          <a:noFill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85786" y="244463"/>
            <a:ext cx="728667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szczęście miałem kolegów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Kasia\Moje dokumenty\Zdjęcia do prezentacji kacpika\DSC03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23644"/>
            <a:ext cx="6500908" cy="4320000"/>
          </a:xfrm>
          <a:prstGeom prst="rect">
            <a:avLst/>
          </a:prstGeom>
          <a:noFill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85786" y="244463"/>
            <a:ext cx="728667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Na koniec dla wszystkich 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były zawody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73</Words>
  <Application>Microsoft Office PowerPoint</Application>
  <PresentationFormat>Pokaz na ekranie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Wyprawa narciarska Kacpra R.  do Włoch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Narty Kacpra we Włoszech</dc:title>
  <dc:creator>Lenovo User</dc:creator>
  <cp:lastModifiedBy>Lenovo User</cp:lastModifiedBy>
  <cp:revision>8</cp:revision>
  <dcterms:created xsi:type="dcterms:W3CDTF">2013-04-04T18:00:47Z</dcterms:created>
  <dcterms:modified xsi:type="dcterms:W3CDTF">2013-04-04T19:44:22Z</dcterms:modified>
</cp:coreProperties>
</file>