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287C39E-CE52-4971-884F-D6D41E8B2C9B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A774A20-3579-4CBC-B6EE-DD129761235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3341" y="836712"/>
            <a:ext cx="6777318" cy="1731982"/>
          </a:xfrm>
        </p:spPr>
        <p:txBody>
          <a:bodyPr/>
          <a:lstStyle/>
          <a:p>
            <a:r>
              <a:rPr lang="pl-PL" sz="9600" dirty="0" smtClean="0"/>
              <a:t>NAPOLI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7056784" cy="32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315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Teatr Świętego Karola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717" y="2133765"/>
            <a:ext cx="6252566" cy="468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570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Pałac Królewski</a:t>
            </a:r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204864"/>
            <a:ext cx="62579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657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Wybudowany przez Filipa III Habsburga w celu stworzenia sobie nowej siedziby, której nigdy w życiu nie zobaczył na oczy. Przez długi czas był jednak rezydencją Burbonów od kiedy Karol III Hiszpański przybył tam w 1734 roku. W okresie napoleońskim Joachim Murat wraz z Karoliną Bonaparte wzbogacili pałac mnóstwem malowideł i rzeźb, ale z powodu pożaru 1837 roku, wiele z nich spłonęło. W 1994 roku miał tu miejsce szczyt państw G8.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Pałac Królewski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0612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Pałac Królewski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916" y="2294874"/>
            <a:ext cx="5322168" cy="399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364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Castel</a:t>
            </a:r>
            <a:r>
              <a:rPr lang="pl-PL" dirty="0" smtClean="0"/>
              <a:t> </a:t>
            </a:r>
            <a:r>
              <a:rPr lang="pl-PL" dirty="0" err="1" smtClean="0"/>
              <a:t>Nuovo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854" y="2564904"/>
            <a:ext cx="5850293" cy="333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437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Ten „Nowy Zamek” powstał gdy Karol Andegaweński postanowił zmienić stolicę Królestwa Neapolu z Palermo do Neapolu. Wówczas stary zamek – </a:t>
            </a:r>
            <a:r>
              <a:rPr lang="pl-PL" dirty="0" err="1" smtClean="0"/>
              <a:t>Castel</a:t>
            </a:r>
            <a:r>
              <a:rPr lang="pl-PL" dirty="0" smtClean="0"/>
              <a:t> </a:t>
            </a:r>
            <a:r>
              <a:rPr lang="pl-PL" dirty="0" err="1" smtClean="0"/>
              <a:t>Capuano</a:t>
            </a:r>
            <a:r>
              <a:rPr lang="pl-PL" dirty="0"/>
              <a:t> </a:t>
            </a:r>
            <a:r>
              <a:rPr lang="pl-PL" dirty="0" smtClean="0"/>
              <a:t>– nie był już potrzebny. </a:t>
            </a:r>
            <a:r>
              <a:rPr lang="pl-PL" dirty="0" err="1" smtClean="0"/>
              <a:t>Castel</a:t>
            </a:r>
            <a:r>
              <a:rPr lang="pl-PL" dirty="0" smtClean="0"/>
              <a:t> </a:t>
            </a:r>
            <a:r>
              <a:rPr lang="pl-PL" dirty="0" err="1" smtClean="0"/>
              <a:t>Nuovo</a:t>
            </a:r>
            <a:r>
              <a:rPr lang="pl-PL" dirty="0" smtClean="0"/>
              <a:t> wybudowany został w 1282 roku, ale był opuszczony aż do 1285 roku, kiedy na tron wstąpił Karol Kulawy. Już w okresie wczesnego renesansu okazał się świetną fortecą strzegącą wybrzeża. Obecnie znajduje się tam muzeum, które warto zwiedzić.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Castel</a:t>
            </a:r>
            <a:r>
              <a:rPr lang="pl-PL" dirty="0" smtClean="0"/>
              <a:t> </a:t>
            </a:r>
            <a:r>
              <a:rPr lang="pl-PL" dirty="0" err="1" smtClean="0"/>
              <a:t>Nuovo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90011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Castel</a:t>
            </a:r>
            <a:r>
              <a:rPr lang="pl-PL" dirty="0" smtClean="0"/>
              <a:t> </a:t>
            </a:r>
            <a:r>
              <a:rPr lang="pl-PL" dirty="0" err="1" smtClean="0"/>
              <a:t>Nuovo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982" y="2204864"/>
            <a:ext cx="6588036" cy="424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7331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Museo</a:t>
            </a:r>
            <a:r>
              <a:rPr lang="pl-PL" dirty="0" smtClean="0"/>
              <a:t> di </a:t>
            </a:r>
            <a:r>
              <a:rPr lang="pl-PL" dirty="0" err="1" smtClean="0"/>
              <a:t>Capodimonte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7887"/>
            <a:ext cx="7776864" cy="53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666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Duże muzeum sztuki w Neapolu. Powstało w 1754 roku z inicjatywy Karola Burbona. Ówcześnie było jednak też pałacem i rezydencją. W tym muzeum możemy znaleźć obrazy </a:t>
            </a:r>
            <a:r>
              <a:rPr lang="pl-PL" dirty="0" err="1" smtClean="0"/>
              <a:t>Bruegela</a:t>
            </a:r>
            <a:r>
              <a:rPr lang="pl-PL" dirty="0" smtClean="0"/>
              <a:t>, Tycjana, Berniniego i wielu innych słynnych artystów. Są tu obrazy i dzieła artystów z okresów od renesansu do oświecenia.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Museo</a:t>
            </a:r>
            <a:r>
              <a:rPr lang="pl-PL" dirty="0" smtClean="0"/>
              <a:t> di </a:t>
            </a:r>
            <a:r>
              <a:rPr lang="pl-PL" dirty="0" err="1" smtClean="0"/>
              <a:t>Capodimonte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4969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Museo</a:t>
            </a:r>
            <a:r>
              <a:rPr lang="pl-PL" dirty="0" smtClean="0"/>
              <a:t> di </a:t>
            </a:r>
            <a:r>
              <a:rPr lang="pl-PL" dirty="0" err="1" smtClean="0"/>
              <a:t>Capodimonte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831" y="2271713"/>
            <a:ext cx="5504338" cy="382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087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Neapol określany jest czasem najbardziej włoskim ze wszystkich miast. Stendhal pisał, że „Neapol jest jedyną stolicą Włoch; wszystkie inne to tylko potężniejsze Lyony”. Faktycznie Neapol jest dosyć magicznym miejscem. Do dziś Włosi z północy często nie uznają zaślubin swoich dzieci z osobą z Włoch południowych, często Neapolitańczyków.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To Neapolitańczycy wymyślili popularną na całym świecie pizzę oraz równie znany sos pomidorowy z czosnkiem i bazylią.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NAPOLI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5299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Castel</a:t>
            </a:r>
            <a:r>
              <a:rPr lang="pl-PL" dirty="0"/>
              <a:t> </a:t>
            </a:r>
            <a:r>
              <a:rPr lang="pl-PL" dirty="0" err="1"/>
              <a:t>dell’Ovo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440" y="2348880"/>
            <a:ext cx="5471120" cy="410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746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Legenda mówi, że Wergiliusz miał magiczne jajko. Po jego śmierci, pogrzebano go w Neapolu, a jajko wbudowano w fundamenty tego zamku, by go umocnić. </a:t>
            </a:r>
            <a:r>
              <a:rPr lang="pl-PL" dirty="0" err="1" smtClean="0"/>
              <a:t>Castel</a:t>
            </a:r>
            <a:r>
              <a:rPr lang="pl-PL" dirty="0" smtClean="0"/>
              <a:t> zbudowany jest na małej wysepce i zajmuje prawie całą jej powierzchnię. Wybudowali go Hohenstaufowie, ale powoli tracił swoją ważność, gdyż po wybudowaniu </a:t>
            </a:r>
            <a:r>
              <a:rPr lang="pl-PL" dirty="0" err="1" smtClean="0"/>
              <a:t>Castel</a:t>
            </a:r>
            <a:r>
              <a:rPr lang="pl-PL" dirty="0" smtClean="0"/>
              <a:t> </a:t>
            </a:r>
            <a:r>
              <a:rPr lang="pl-PL" dirty="0" err="1" smtClean="0"/>
              <a:t>Nuevo</a:t>
            </a:r>
            <a:r>
              <a:rPr lang="pl-PL" dirty="0" smtClean="0"/>
              <a:t>, nie był już najlepiej wyposażonym zamkiem. Obecnie wykorzystuje się go jednak w celu przeprowadzania różnych wystaw sztuki.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Castel</a:t>
            </a:r>
            <a:r>
              <a:rPr lang="pl-PL" dirty="0"/>
              <a:t> </a:t>
            </a:r>
            <a:r>
              <a:rPr lang="pl-PL" dirty="0" err="1"/>
              <a:t>dell’Ovo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8229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Castel</a:t>
            </a:r>
            <a:r>
              <a:rPr lang="pl-PL" dirty="0" smtClean="0"/>
              <a:t> </a:t>
            </a:r>
            <a:r>
              <a:rPr lang="pl-PL" dirty="0" err="1" smtClean="0"/>
              <a:t>dell’Ovo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421" y="2205117"/>
            <a:ext cx="6625158" cy="397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48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QUIZ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360925"/>
          </a:xfrm>
        </p:spPr>
        <p:txBody>
          <a:bodyPr>
            <a:normAutofit lnSpcReduction="10000"/>
          </a:bodyPr>
          <a:lstStyle/>
          <a:p>
            <a:r>
              <a:rPr lang="pl-PL" sz="1800" dirty="0" smtClean="0"/>
              <a:t>Kto napisał o Neapolu, że jest jedyną stolicą Włoch?</a:t>
            </a:r>
          </a:p>
          <a:p>
            <a:r>
              <a:rPr lang="pl-PL" sz="1800" dirty="0" smtClean="0"/>
              <a:t>Jak nazywa się region, w którym znajduje się Neapol?</a:t>
            </a:r>
          </a:p>
          <a:p>
            <a:r>
              <a:rPr lang="pl-PL" sz="1800" dirty="0" smtClean="0"/>
              <a:t>Kto założył uniwersytet w Neapolu, który był wówczas jednym z pierwszych na świecie?</a:t>
            </a:r>
          </a:p>
          <a:p>
            <a:r>
              <a:rPr lang="pl-PL" sz="1800" dirty="0" smtClean="0"/>
              <a:t>Jakie miano nosili intelektualiści o najlepszym wykształceniu?</a:t>
            </a:r>
          </a:p>
          <a:p>
            <a:r>
              <a:rPr lang="pl-PL" sz="1800" dirty="0" smtClean="0"/>
              <a:t>Jak nazywał się zakon, który ufundował powstanie bazyliki Santa Maria del </a:t>
            </a:r>
            <a:r>
              <a:rPr lang="pl-PL" sz="1800" dirty="0" err="1" smtClean="0"/>
              <a:t>Carmione</a:t>
            </a:r>
            <a:r>
              <a:rPr lang="pl-PL" sz="1800" dirty="0" smtClean="0"/>
              <a:t>?</a:t>
            </a:r>
          </a:p>
          <a:p>
            <a:r>
              <a:rPr lang="pl-PL" sz="1800" dirty="0" smtClean="0"/>
              <a:t>Kto prowadził renowację Teatru Świętego Karola?</a:t>
            </a:r>
          </a:p>
          <a:p>
            <a:r>
              <a:rPr lang="pl-PL" sz="1800" dirty="0" smtClean="0"/>
              <a:t>Podaj przynajmniej dwa typy sztuk wystawianych w Teatrze Świętego Karola!</a:t>
            </a:r>
          </a:p>
          <a:p>
            <a:r>
              <a:rPr lang="pl-PL" sz="1800" dirty="0" smtClean="0"/>
              <a:t>Dla jakiej dynastii Pałac Królewski najdłużej był rezydencją?</a:t>
            </a:r>
          </a:p>
          <a:p>
            <a:r>
              <a:rPr lang="pl-PL" sz="1800" dirty="0" smtClean="0"/>
              <a:t>W jakich okolicznościach powstał </a:t>
            </a:r>
            <a:r>
              <a:rPr lang="pl-PL" sz="1800" dirty="0" err="1" smtClean="0"/>
              <a:t>Castel</a:t>
            </a:r>
            <a:r>
              <a:rPr lang="pl-PL" sz="1800" dirty="0" smtClean="0"/>
              <a:t> </a:t>
            </a:r>
            <a:r>
              <a:rPr lang="pl-PL" sz="1800" dirty="0" err="1" smtClean="0"/>
              <a:t>Nuovo</a:t>
            </a:r>
            <a:r>
              <a:rPr lang="pl-PL" sz="1800" dirty="0" smtClean="0"/>
              <a:t>? (za 3 punkty)</a:t>
            </a:r>
          </a:p>
          <a:p>
            <a:r>
              <a:rPr lang="pl-PL" sz="1800" dirty="0" smtClean="0"/>
              <a:t>Czyje obrazy (dwóch artystów) można spotkać w </a:t>
            </a:r>
            <a:r>
              <a:rPr lang="pl-PL" sz="1800" dirty="0" err="1" smtClean="0"/>
              <a:t>Museo</a:t>
            </a:r>
            <a:r>
              <a:rPr lang="pl-PL" sz="1800" dirty="0" smtClean="0"/>
              <a:t> di </a:t>
            </a:r>
            <a:r>
              <a:rPr lang="pl-PL" sz="1800" dirty="0" err="1" smtClean="0"/>
              <a:t>Capodimonte</a:t>
            </a:r>
            <a:r>
              <a:rPr lang="pl-PL" sz="1800" dirty="0" smtClean="0"/>
              <a:t>?</a:t>
            </a:r>
          </a:p>
          <a:p>
            <a:r>
              <a:rPr lang="pl-PL" sz="1800" dirty="0" smtClean="0"/>
              <a:t>Podaj legendę związaną z powstaniem nazwy </a:t>
            </a:r>
            <a:r>
              <a:rPr lang="pl-PL" sz="1800" dirty="0" err="1" smtClean="0"/>
              <a:t>Castel</a:t>
            </a:r>
            <a:r>
              <a:rPr lang="pl-PL" sz="1800" dirty="0" smtClean="0"/>
              <a:t> </a:t>
            </a:r>
            <a:r>
              <a:rPr lang="pl-PL" sz="1800" dirty="0" err="1" smtClean="0"/>
              <a:t>dell’Ovo</a:t>
            </a:r>
            <a:r>
              <a:rPr lang="pl-PL" sz="1800" dirty="0" smtClean="0"/>
              <a:t>! (za 2 punkty)</a:t>
            </a:r>
          </a:p>
          <a:p>
            <a:r>
              <a:rPr lang="pl-PL" sz="1800" dirty="0" smtClean="0"/>
              <a:t>Jakiego koloru jest flaga Neapolu?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6225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71600" y="2564904"/>
            <a:ext cx="7745505" cy="3877815"/>
          </a:xfrm>
        </p:spPr>
        <p:txBody>
          <a:bodyPr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328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Sam Neapol leży w regionie zwanym Kampanią i bliskie mu w miarę duże miasta to Salerno i </a:t>
            </a:r>
            <a:r>
              <a:rPr lang="pl-PL" dirty="0" err="1" smtClean="0"/>
              <a:t>Avellino</a:t>
            </a:r>
            <a:r>
              <a:rPr lang="pl-PL" dirty="0" smtClean="0"/>
              <a:t>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Niedaleko Neapolu znajdują się także wyspy Capri i </a:t>
            </a:r>
            <a:r>
              <a:rPr lang="pl-PL" dirty="0" err="1" smtClean="0"/>
              <a:t>Ischia</a:t>
            </a:r>
            <a:r>
              <a:rPr lang="pl-PL" dirty="0" smtClean="0"/>
              <a:t>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Neapolitańczycy mają inną kulturę niż pozostali Włosi; inny dialekt, inną sztukę, architekturę, inne zwyczaje, potrawy, czasem nawet styl życia.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NAPOLI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1580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Neapol jest z pewnością kulturowym i naukowym centrum południowych Włoch. Już w 1224 założono tu jeden z pierwszych uniwersytetów na świecie. Założył go święty cesarz rzymski Fryderyk II Hohenstauf. W czasie renesansu powstała tu także szkoła poetów. Dwór królewski pełen był intelektualistów. Najlepsi nazywani byli prawnikami. Ci często mogli stać się królewskimi doradcami.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NAPOLI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8725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93868" y="404664"/>
            <a:ext cx="7756263" cy="1054250"/>
          </a:xfrm>
        </p:spPr>
        <p:txBody>
          <a:bodyPr/>
          <a:lstStyle/>
          <a:p>
            <a:r>
              <a:rPr lang="pl-PL" dirty="0" smtClean="0"/>
              <a:t>Santa Maria del </a:t>
            </a:r>
            <a:r>
              <a:rPr lang="pl-PL" dirty="0" err="1" smtClean="0"/>
              <a:t>Carmione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132856"/>
            <a:ext cx="32385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915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Kościół ufundowany został przez Karmelitów w XIII wieku. Na sąsiadującym kościołowi placu Via </a:t>
            </a:r>
            <a:r>
              <a:rPr lang="pl-PL" dirty="0" err="1" smtClean="0"/>
              <a:t>Mercato</a:t>
            </a:r>
            <a:r>
              <a:rPr lang="pl-PL" dirty="0" smtClean="0"/>
              <a:t>, czyli rynku, miała też miejsce egzekucja ostatniego Hohenstaufa Konradyna w 1268 roku. Matka Konrada, Elżbieta Bawarska też przyczyniła się do wybudowania kościoła. Na tym samym placu później straceni byli liderzy Republiki </a:t>
            </a:r>
            <a:r>
              <a:rPr lang="pl-PL" dirty="0" err="1" smtClean="0"/>
              <a:t>Partenopejskiej</a:t>
            </a:r>
            <a:r>
              <a:rPr lang="pl-PL" dirty="0" smtClean="0"/>
              <a:t>, a w czasie drugiej Wojny Światowej plac i kościół zostały zbombardowane i pomimo swojej renowacji, wciąż widać przykrą historię.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pl-PL" dirty="0" smtClean="0"/>
              <a:t>Santa Maria del </a:t>
            </a:r>
            <a:r>
              <a:rPr lang="pl-PL" dirty="0" err="1" smtClean="0"/>
              <a:t>Carmione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2497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93868" y="404664"/>
            <a:ext cx="7756263" cy="1054250"/>
          </a:xfrm>
        </p:spPr>
        <p:txBody>
          <a:bodyPr/>
          <a:lstStyle/>
          <a:p>
            <a:r>
              <a:rPr lang="pl-PL" dirty="0" smtClean="0"/>
              <a:t>Santa Maria del </a:t>
            </a:r>
            <a:r>
              <a:rPr lang="pl-PL" dirty="0" err="1" smtClean="0"/>
              <a:t>Carmione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549" y="2136692"/>
            <a:ext cx="3048902" cy="45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186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Teatr Świętego Karola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7155" y="2154354"/>
            <a:ext cx="6252567" cy="468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0520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Znajduje się w Pałacu Królewskim w Neapolu. Na fasadzie budynku widnieje inskrypcja Real </a:t>
            </a:r>
            <a:r>
              <a:rPr lang="pl-PL" dirty="0" err="1" smtClean="0"/>
              <a:t>Teatro</a:t>
            </a:r>
            <a:r>
              <a:rPr lang="pl-PL" dirty="0" smtClean="0"/>
              <a:t> di San Carlo, co oznacza Królewski Teatr Świętego Karola. Wystawiane są tu głównie opery, ale są także balety i koncerty. Bilety kosztują w przedziale od 60$ do 320$. Jest to najstarszy budynek spośród dużych włoskich teatrów. Starszy od słynnej La Scali i La </a:t>
            </a:r>
            <a:r>
              <a:rPr lang="pl-PL" dirty="0" err="1" smtClean="0"/>
              <a:t>Fenice</a:t>
            </a:r>
            <a:r>
              <a:rPr lang="pl-PL" dirty="0" smtClean="0"/>
              <a:t>. Został on jednak zniszczony przez pożar, a następnie odbudowany przez Antonia </a:t>
            </a:r>
            <a:r>
              <a:rPr lang="pl-PL" dirty="0" err="1" smtClean="0"/>
              <a:t>Niccolliniego</a:t>
            </a:r>
            <a:r>
              <a:rPr lang="pl-PL" dirty="0" smtClean="0"/>
              <a:t>. Zaprojektował on ten teatr jednak nieco inaczej.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Teatr Świętego Karola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6275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346</TotalTime>
  <Words>820</Words>
  <Application>Microsoft Office PowerPoint</Application>
  <PresentationFormat>Pokaz na ekranie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26" baseType="lpstr">
      <vt:lpstr>Twarda oprawa</vt:lpstr>
      <vt:lpstr>Sketchbook</vt:lpstr>
      <vt:lpstr>NAPOLI</vt:lpstr>
      <vt:lpstr>NAPOLI</vt:lpstr>
      <vt:lpstr>NAPOLI</vt:lpstr>
      <vt:lpstr>NAPOLI</vt:lpstr>
      <vt:lpstr>Santa Maria del Carmione</vt:lpstr>
      <vt:lpstr>Santa Maria del Carmione</vt:lpstr>
      <vt:lpstr>Santa Maria del Carmione</vt:lpstr>
      <vt:lpstr>Teatr Świętego Karola</vt:lpstr>
      <vt:lpstr>Teatr Świętego Karola</vt:lpstr>
      <vt:lpstr>Teatr Świętego Karola</vt:lpstr>
      <vt:lpstr>Pałac Królewski</vt:lpstr>
      <vt:lpstr>Pałac Królewski</vt:lpstr>
      <vt:lpstr>Pałac Królewski</vt:lpstr>
      <vt:lpstr>Castel Nuovo</vt:lpstr>
      <vt:lpstr>Castel Nuovo</vt:lpstr>
      <vt:lpstr>Castel Nuovo</vt:lpstr>
      <vt:lpstr>Museo di Capodimonte</vt:lpstr>
      <vt:lpstr>Museo di Capodimonte</vt:lpstr>
      <vt:lpstr>Museo di Capodimonte</vt:lpstr>
      <vt:lpstr>Castel dell’Ovo</vt:lpstr>
      <vt:lpstr>Castel dell’Ovo</vt:lpstr>
      <vt:lpstr>Castel dell’Ovo</vt:lpstr>
      <vt:lpstr>QUIZ</vt:lpstr>
      <vt:lpstr>DZIĘKUJĘ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NAPOLI</dc:title>
  <dc:creator>Wojtek</dc:creator>
  <cp:lastModifiedBy>msochacz</cp:lastModifiedBy>
  <cp:revision>23</cp:revision>
  <dcterms:created xsi:type="dcterms:W3CDTF">2013-01-14T23:51:33Z</dcterms:created>
  <dcterms:modified xsi:type="dcterms:W3CDTF">2013-01-16T13:57:42Z</dcterms:modified>
</cp:coreProperties>
</file>