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5" r:id="rId5"/>
    <p:sldId id="266" r:id="rId6"/>
    <p:sldId id="259" r:id="rId7"/>
    <p:sldId id="260" r:id="rId8"/>
    <p:sldId id="261" r:id="rId9"/>
    <p:sldId id="262" r:id="rId10"/>
    <p:sldId id="263" r:id="rId11"/>
    <p:sldId id="264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60"/>
  </p:normalViewPr>
  <p:slideViewPr>
    <p:cSldViewPr>
      <p:cViewPr varScale="1">
        <p:scale>
          <a:sx n="69" d="100"/>
          <a:sy n="69" d="100"/>
        </p:scale>
        <p:origin x="-14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CC7E6-8B27-4655-BE6C-E50C7D2581DB}" type="datetimeFigureOut">
              <a:rPr lang="pl-PL" smtClean="0"/>
              <a:pPr/>
              <a:t>2013-12-03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5FAEE-C258-4AAB-BD83-5555906437F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CC7E6-8B27-4655-BE6C-E50C7D2581DB}" type="datetimeFigureOut">
              <a:rPr lang="pl-PL" smtClean="0"/>
              <a:pPr/>
              <a:t>2013-12-03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5FAEE-C258-4AAB-BD83-5555906437F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CC7E6-8B27-4655-BE6C-E50C7D2581DB}" type="datetimeFigureOut">
              <a:rPr lang="pl-PL" smtClean="0"/>
              <a:pPr/>
              <a:t>2013-12-03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5FAEE-C258-4AAB-BD83-5555906437F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CC7E6-8B27-4655-BE6C-E50C7D2581DB}" type="datetimeFigureOut">
              <a:rPr lang="pl-PL" smtClean="0"/>
              <a:pPr/>
              <a:t>2013-12-03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5FAEE-C258-4AAB-BD83-5555906437F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CC7E6-8B27-4655-BE6C-E50C7D2581DB}" type="datetimeFigureOut">
              <a:rPr lang="pl-PL" smtClean="0"/>
              <a:pPr/>
              <a:t>2013-12-03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5FAEE-C258-4AAB-BD83-5555906437F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CC7E6-8B27-4655-BE6C-E50C7D2581DB}" type="datetimeFigureOut">
              <a:rPr lang="pl-PL" smtClean="0"/>
              <a:pPr/>
              <a:t>2013-12-03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5FAEE-C258-4AAB-BD83-5555906437F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CC7E6-8B27-4655-BE6C-E50C7D2581DB}" type="datetimeFigureOut">
              <a:rPr lang="pl-PL" smtClean="0"/>
              <a:pPr/>
              <a:t>2013-12-03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5FAEE-C258-4AAB-BD83-5555906437F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CC7E6-8B27-4655-BE6C-E50C7D2581DB}" type="datetimeFigureOut">
              <a:rPr lang="pl-PL" smtClean="0"/>
              <a:pPr/>
              <a:t>2013-12-03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5FAEE-C258-4AAB-BD83-5555906437F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CC7E6-8B27-4655-BE6C-E50C7D2581DB}" type="datetimeFigureOut">
              <a:rPr lang="pl-PL" smtClean="0"/>
              <a:pPr/>
              <a:t>2013-12-03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5FAEE-C258-4AAB-BD83-5555906437F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CC7E6-8B27-4655-BE6C-E50C7D2581DB}" type="datetimeFigureOut">
              <a:rPr lang="pl-PL" smtClean="0"/>
              <a:pPr/>
              <a:t>2013-12-03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5FAEE-C258-4AAB-BD83-5555906437F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CC7E6-8B27-4655-BE6C-E50C7D2581DB}" type="datetimeFigureOut">
              <a:rPr lang="pl-PL" smtClean="0"/>
              <a:pPr/>
              <a:t>2013-12-03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5FAEE-C258-4AAB-BD83-5555906437F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2000">
              <a:srgbClr val="00B050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CC7E6-8B27-4655-BE6C-E50C7D2581DB}" type="datetimeFigureOut">
              <a:rPr lang="pl-PL" smtClean="0"/>
              <a:pPr/>
              <a:t>2013-12-03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85FAEE-C258-4AAB-BD83-5555906437F3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audio" Target="../media/audio9.wav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sz="5400" b="1" dirty="0" smtClean="0"/>
              <a:t>NA EKRANIE</a:t>
            </a:r>
            <a:endParaRPr lang="pl-PL" sz="5400" b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l-PL" sz="3600" i="1" dirty="0" smtClean="0">
                <a:solidFill>
                  <a:schemeClr val="bg1"/>
                </a:solidFill>
              </a:rPr>
              <a:t>Filmowi bohaterowie dla dzieci</a:t>
            </a:r>
          </a:p>
          <a:p>
            <a:r>
              <a:rPr lang="pl-PL" sz="3600" i="1" dirty="0" smtClean="0">
                <a:solidFill>
                  <a:schemeClr val="bg1"/>
                </a:solidFill>
              </a:rPr>
              <a:t>w zagadkach</a:t>
            </a:r>
            <a:endParaRPr lang="pl-PL" sz="3600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://pachniewicz.files.wordpress.com/2010/10/papa-smurf.jpg"/>
          <p:cNvPicPr>
            <a:picLocks noChangeAspect="1" noChangeArrowheads="1"/>
          </p:cNvPicPr>
          <p:nvPr/>
        </p:nvPicPr>
        <p:blipFill>
          <a:blip r:embed="rId3" cstate="print"/>
          <a:srcRect l="20160" t="78119" r="14321" b="1721"/>
          <a:stretch>
            <a:fillRect/>
          </a:stretch>
        </p:blipFill>
        <p:spPr bwMode="auto">
          <a:xfrm>
            <a:off x="611560" y="1916832"/>
            <a:ext cx="3978442" cy="1224136"/>
          </a:xfrm>
          <a:prstGeom prst="rect">
            <a:avLst/>
          </a:prstGeom>
          <a:noFill/>
        </p:spPr>
      </p:pic>
      <p:pic>
        <p:nvPicPr>
          <p:cNvPr id="19460" name="Picture 4" descr="http://pachniewicz.files.wordpress.com/2010/10/papa-smurf.jpg"/>
          <p:cNvPicPr>
            <a:picLocks noChangeAspect="1" noChangeArrowheads="1"/>
          </p:cNvPicPr>
          <p:nvPr/>
        </p:nvPicPr>
        <p:blipFill>
          <a:blip r:embed="rId3" cstate="print"/>
          <a:srcRect l="19349" t="1935" r="16801" b="1322"/>
          <a:stretch>
            <a:fillRect/>
          </a:stretch>
        </p:blipFill>
        <p:spPr bwMode="auto">
          <a:xfrm>
            <a:off x="5292080" y="764704"/>
            <a:ext cx="3469345" cy="5256584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pole tekstowe 3"/>
          <p:cNvSpPr txBox="1"/>
          <p:nvPr/>
        </p:nvSpPr>
        <p:spPr>
          <a:xfrm>
            <a:off x="683568" y="476672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b="1" dirty="0" smtClean="0">
                <a:latin typeface="Comic Sans MS" pitchFamily="66" charset="0"/>
              </a:rPr>
              <a:t>Czyje to nogi?</a:t>
            </a:r>
            <a:endParaRPr lang="pl-PL" sz="3600" b="1" dirty="0">
              <a:latin typeface="Comic Sans MS" pitchFamily="66" charset="0"/>
            </a:endParaRPr>
          </a:p>
        </p:txBody>
      </p:sp>
    </p:spTree>
  </p:cSld>
  <p:clrMapOvr>
    <a:masterClrMapping/>
  </p:clrMapOvr>
  <p:transition spd="slow">
    <p:sndAc>
      <p:stSnd>
        <p:snd r:embed="rId2" name="whoosh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323528" y="1052736"/>
            <a:ext cx="820891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l-PL" sz="4000" dirty="0" smtClean="0">
                <a:latin typeface="Comic Sans MS" pitchFamily="66" charset="0"/>
              </a:rPr>
              <a:t>A dawno, </a:t>
            </a:r>
            <a:r>
              <a:rPr lang="pl-PL" sz="4000" dirty="0" err="1" smtClean="0">
                <a:latin typeface="Comic Sans MS" pitchFamily="66" charset="0"/>
              </a:rPr>
              <a:t>dawno</a:t>
            </a:r>
            <a:r>
              <a:rPr lang="pl-PL" sz="4000" dirty="0" smtClean="0">
                <a:latin typeface="Comic Sans MS" pitchFamily="66" charset="0"/>
              </a:rPr>
              <a:t> temu…</a:t>
            </a:r>
          </a:p>
          <a:p>
            <a:pPr algn="r">
              <a:lnSpc>
                <a:spcPct val="150000"/>
              </a:lnSpc>
            </a:pPr>
            <a:r>
              <a:rPr lang="pl-PL" sz="4000" dirty="0" smtClean="0">
                <a:latin typeface="Comic Sans MS" pitchFamily="66" charset="0"/>
              </a:rPr>
              <a:t>Bohaterowie bajek dla dzieci wyglądali tak…</a:t>
            </a:r>
            <a:endParaRPr lang="pl-PL" sz="40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http://chomikuj.pl/ImagePreview.aspx?id=96761295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988840"/>
            <a:ext cx="6480720" cy="463731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3" name="pole tekstowe 2"/>
          <p:cNvSpPr txBox="1"/>
          <p:nvPr/>
        </p:nvSpPr>
        <p:spPr>
          <a:xfrm>
            <a:off x="1907704" y="476672"/>
            <a:ext cx="51125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7200" b="1" dirty="0" smtClean="0">
                <a:latin typeface="Comic Sans MS" pitchFamily="66" charset="0"/>
              </a:rPr>
              <a:t>REKSIO!</a:t>
            </a:r>
            <a:endParaRPr lang="pl-PL" sz="7200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https://encrypted-tbn2.gstatic.com/images?q=tbn:ANd9GcQ00322qStN0ffT3kiSo2H57dbYhu5R7q_nydRbbjziZKYtk7yt4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1628800"/>
            <a:ext cx="5760640" cy="475777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3" name="pole tekstowe 2"/>
          <p:cNvSpPr txBox="1"/>
          <p:nvPr/>
        </p:nvSpPr>
        <p:spPr>
          <a:xfrm>
            <a:off x="1331640" y="548680"/>
            <a:ext cx="62646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5400" b="1" dirty="0" smtClean="0">
                <a:latin typeface="Comic Sans MS" pitchFamily="66" charset="0"/>
              </a:rPr>
              <a:t>KOT FILEMON </a:t>
            </a:r>
            <a:r>
              <a:rPr lang="pl-PL" sz="5400" b="1" dirty="0" smtClean="0">
                <a:latin typeface="Comic Sans MS" pitchFamily="66" charset="0"/>
                <a:sym typeface="Wingdings" pitchFamily="2" charset="2"/>
              </a:rPr>
              <a:t></a:t>
            </a:r>
            <a:endParaRPr lang="pl-PL" sz="5400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AutoShape 2" descr="data:image/jpeg;base64,/9j/4AAQSkZJRgABAQAAAQABAAD/2wCEAAkGBhQSERUSEhQVFBUUFxcXGBgYFBUVFhcZGBUVFxgZFxUXGyYeFxkjGRwXHy8gIycpLCwsGB8xNTAqNSYrLCkBCQoKDgwOGg8PGiwkHyQuKSwqLCksLyksKiwsLCwsLSwsLCksLCwpLCwsLCwpLCwsLCwsLCwsLCwpKSwsKSksLP/AABEIAQMAwwMBIgACEQEDEQH/xAAcAAEAAQUBAQAAAAAAAAAAAAAAAgMEBQYHAQj/xABEEAABAwIDBQYEAwYDBgcAAAABAAIRAyEEMUEFBhJRYQcTInGBkTKhsfBCwfEUI1JictEzgpIVc6Ky0uEkNDVDU7PC/8QAGwEBAAIDAQEAAAAAAAAAAAAAAAIDAQQFBgf/xAAvEQACAQMDAwEHAwUAAAAAAAAAAQIDBBESITEFE0FRIjJhcZGhsRQjUhVCYsHR/9oADAMBAAIRAxEAPwDuKIiAIiIAiIgC0Xe/tGFBxo4eC9tnPN2tPJo/EeZyHXTKb/bwHDYaGGKlQloOoAHiI65Aea4hinzn+i0rmu4vRHk7XTbFVv3J8L7mW2jvpias8VZ5/wAxaPQNgewVvszeGsx3Eyo9p6PI/VYZtIuV0SGWy+i0JP47noVb00tOlY+R2Tc3f0YmKNaBV0cLNf0I/C75H5Lcl854XEkEOaYIMgzrnmux7t770quHDq9RtOo2A7iIHFycB1+Rlb1tcavZnyjznULDtPXTWz+xtKLAVN+sGDHez5MeR7wvKW/eDcY72PNjx84Wz3qf8kc3sVcZ0v6GwIrXBbUpVhNKo1/9LgT6jMLX999924Foa0B1VwkA/C0TEnnrA6KTnFLVnYjClOctCW5tSLjuye2OsasVAx7ZuI4THQj85XVtlbVp4ikKtIy0+4OoI0IWIVYz2RbWtalHeS2LxERWGsEREAREQBERAEREAREQBERAcx7WaxNakzQMJ93H/pC5xVbxOXTu1nBnio1BkWuaT1BBE+5+a5zwarh3TcarPa9Kw7aOPj+SnQADhomJxgJiOKbKniD4wqjGe6o/yZ0mssoYfClp4g6Omiv2VTA0IkG6pMCmGqEp55MdtExV5IHryE81XkzpRVpYxzCHNJBGoMH3Co7ZxdTESXvLnGBJMmAIAXsKJaVZCbjwVyoxbzjc144QteZtC7P2O1iaVZugNM+sOH5BcvxWHkddPNbF2fb2DBPJe0up1AGvj4m8JMOA1zNl0qVZOSkzlXtq+xKMFl8nc0Vrs7aVOvTFSk8PYdR9CMwehV0upnJ5Jpp4YREQwEREAREQBERAEREAREQGI3q2J+1YZ1MfEPEw/wAwy9CJHquIYnDOY4scCCCQQcwRaD5L6GWq75bmsxLTVaQyq0ST+F4AydyIGTvqFpXVv3Fqjyjr9Nv/ANO9E/df2OKMaZJPoq9MKLxclVGLjTZ6+LzuSaP7Kpw3UAIU+JVMsJhv36QjWaoFNw5KBhkRTCi6nCrME+i8dT1RMjktHsVjXqd2eL8OvTr/AHWVLbFWmJpAhbFKW+GVVMtbF3sPfE4Z3HSqBs5iZa7zbkV1zcTe44+k9zg0OpuAJbMGRIMHI56rg+z9g97UFJrS5zjwtAzJK+gtzd124DDNotguJ4qhGReQJjoAAB5LtW8ccN4PMdSSS9pLU/QzqIi3DiBERAEREAREQBERAEREAWO3iqFuEruGYpVI/wBJWRWO3hol+FrtGZpPH/CViXDJR95HAqjrqbTkqVR95XoK83NH0Gl7qK6kxh5rHbSxhpsLhmbCZ11Vk/FvpsZV79tQudBpz4mjmQMgrKdrOpFyRrXF/ToTUH5NhcLqo0Knh2Of8LS6eQJzuLDLNXf+y6xn91U/0O/stVwl6G06kfUpMdCjN7qdbCVG3cx7ermkD5qx2liu7pOeLmIHqY9kjTbeCEqkYxcs8FxUzVu/NYarie7q0zTxHf8AH8cNe0NJ0hwHyWX7yVtVLeVFrO5rW93G4i3FYwdf7P8AYNBmGpYhtNorVGeJ9ycyLT8PottWE3KbGAw/+7H5rNrvQ2ijxteTlUk36sIiKZSEREAREQBERAEREAREQBeObIg5FeogPnneLAGhiatI/geQPL8J9RCsWvXSe1rd/wCHFsHJlT/8OP8Ay/6VzJrv7LiV6emTR7bp9fu0U/TkrjZxxH7prS5zsgBfz6Qtr2J2ONa5r8RU4wLljRAJ5Fx08gs9uDsYU6IquHjqX8m6D8/Vbc1bVBOMcHF6lcRqVPZXHkoYPZ9OkIpsawcmgBV4UuJUq+Iaxpc4hrRckkADzJyVuEjl5be5JzJzErB7Z3Pw2IY5rmBpd+JnhPnGR9VlMFtSlWBNKoyoBYlrg6POMlWcVF45LIzlHhnFtt7i/sVQOLuNh+F0RfUETYwren4jDbzYdSV1Le/DCphag1aOIebb/SQtS7Ot3HYnEiof8Ki4OdOpF2tHrcrWlB1KiR3Le4hTtpS4x9zsGzMJ3VGnT/gY1vs0BXKIuueYbzuEREMBERAEREARU8RULWOcBxEAkDmQJA9VoOyu1UOqhldgY0mC4cQ4DMeIOOXPKFCVSMWk/JdTozqJuCzg6Ei8BXqmUhERAEREBRxeEbVY6nUAc14LXA6grhG9m7TsHXLD4mG7HcwdDycNR6rt+1Noik3m45D8z0WkbVoCuC11yTJnn0K4nU76lRahzL8HW6ZOdOef7WZDYuNaaNNzTLSxse0LLNrLQ9mYp2F/dVJ7ufC45tm8HmNZWz0MWC0EGQdQZCnb3MKkdmYuKDjJsy7XLRO1RtV1Gn3YLmMfxPaJ8Qi0gZgX91tv7UrTE4psgOi5tJz8lc6mGURjuaH2aGq/FvrcAps4C1wAIa4kiBBzIif1XTKtWFZUoGVl5WrdckdTLyzLRabZbUqsNGkOJ9XwDkAc3OOjQNf0W2bvbCZhKDaLLxdzoguccyfuwAClsTCsbTDmXLgCXHPy6Aclc1sfTaYc4ArahGFNamyipUlJaFwXCKjQxbH/AAuBVZXqSkso18YIVKoaJcQB1IH1U1y/tbxz2VqIk8PdkxpPEQTHOIWG2Z2qYilSbRAaS0QHvDi6NB8QBgRmqJXCjJxfg6ELCpUpRqQ8naUXMsB2pVWtPe021OTgeA+sAgq6qdrjRTJ7gh+njlnmTAPyWI3VJ+SErCunjSdDRats/tEwr6bXVHim8i7Z4oPQxca+qK7XH1Nd0aieNLMttPeOhh6jKdZ/AagJBIPCIMeJ2TfXkuYdq2wxTxLMTTHgrt8RGXG2L2/iaW+ZB5rbMbicPtTiw75o4im54pzc2MGP4gYu3O1spWgbXp12B+ErPcRSJaGzLWl0AFpInhI8QC160sx/B0LKPbqJ+VyvgbFg+07u8BTpj/zDf3ZkEgMaLPvZxiB5yt13M3hOMw/eO+Jrix0CASADIGliFx/GbmVWs7xhFSMwJDo5wc1t/ZDtUN77DvPCTD2zbLwuF9fhUKNZueJM2Lq1pdmU6XOTp6LwFU8TiRTaXOyC3W0llnCKhKxG09tcPhp56u0HksXtDbDqjuHJvKfqdVQDwV5a+61nNOh9f+G9TtsbyPHvLrk363VE0p0VZoXvCvMybm9Unlm6njZFhWwZIjPobhY5+HfSksaANQ0wP9Jy+S2INR1L7/RTpzlDgsVbwyy2Q8VhcuY7Vpt7WuFkHbBpOMuaCRqbn30Vm/AzlYjIixCqtr1QI4gepEn3suxQ6lBLFWJROGd4MljMC2m2Q5w5CZ+qxtE1Ddx9BH11V0+mXGXEn75KrTZZaN3eyrPENkWQSgt92W7ab58Ly0HOCbqsGxmqoCi74VqyqzcVFsxnLPO9cx4LTBCucTt2qXQDfkLBWzx4mlUmDiuNT8lbTuq1NaYSaRjRCW8kYPtAqvqtpVHDiawlpsIHFGfnCtdlbjsqMFSqDLhIaCWx5kXn6La30GuaWPAc0iCCLR9/eSuabdB9+i7Vjd92X7j3JyryhSVOGxpeN3NcGkUXcJM5guj3utSxOzcS2q3Cv4Ze5rQ7Q8ToB5gXXYnMWJ3ewdHE7RNY3FBobT/hc8Elzp14Qbe+i7MYRyk8bshTuZpOTbeEZ7ZO4OFpUWU30mVXNEOe5t3HMnoJyGghFsiLp6V6HJdSbecs0Pf7dRznftVAXH+IBY2yePLX35rXMNs6Tx1HF7s+IkuJPOTmuvrUd6N2XBprYVgLmyTSy4v92R8LumR6a0VKOd0bFK5aSi/qY3BsWguxYp4x5bBDarhHTiIj2Vxit/38BZSpmm42LnOkt08IAF/P2WAwjpcM7uHWbjP71XKuIrGD0FjQkoylLjB2CnVcw+FzgPMhVcRjKjwA5xIzgqnUUqjLeR+/y9l5R3FXDjqePmc1qOc4KNWjMHkpYhkCVWpBUq5gcP3C12ljITy8EmZBSVNqqIjDPYU4+/1UQpAKZBgD7/RRLVIhIQFMhAFUUFFozkiclGkdFIqgXQVGT3JpZQ4oIC9Y4hxHt9FGrz5KPf3vpkoplmMonVcRcKFHF9UfXBWKx1Qi4+qnDOpOPJOMMrDMZvJtTFiabiA1xIBptILxpeSQ7+VbPuLs80hSGskn1aZ9lbbE2Xiq/iDWsZo54JB/pGZ+i3nZmy20W58Tjm7n5DQdF6u1trmvKE6myTz8zWubmEafaj9i9REXpjjhERAce383UJrVa9IXc9xc0DrmBqsDunge8xTRFmeJ1v4ch7wu07W2Mah42EB2oOR6zoVr9bZNZkxSMnMiHT7XXlbuF1Tc46XJPOGviegt79drtv0wecX39+qqB0iFYd4WmHgtPJwLfrCkMaPdeacJxeGnkhpzui97yyovMu8h9VPC7PrVfgYQObpaPnf2Svs/uXlpdxmxJiBJ0A0Ctla1o0+5OOF8SClDVhPc9CkAogqQK10GVQpQoBSBVqK2APv9F7KjP3+qEpkxgEKDnI5ypuUMksHpcqNZsiOevLqJVUBQeo+S2JYYFtU1G0XQeIw1/wCTgtgO5pOdW/Rn/dWeym/+Ipf1fkVua9V0qwoV6XcqRy8mtdV5xliOxrFPckCxrOIHJoB95KyOE3XoU3cXCXu5vMx5Ny+SyyLu07K3pvMYI0ZVqkuWERFtlQREQBERAEREB45oOYlRZRaMgB5ABTRYwgFp21Kk139DHtC3FaXtF37+p/UVwOv5/Tr5/wCjctPffyIt+/kptCpgqoxeMRvyKoH3+q9IUQpK5FRAlCVKVEKDMnhUQFIhGhDJAqm9VnK3eVWyyJX2b/j0/wCr8itzWlYN/DVYf5m/WFuq9t0Geq3a9Gc+8XtoIiLvGmEREAREQBERAEREAREQBaTjXTVqH+d31IW7LTtp4VzKri5sNc4lrtDJJz59Fw+uQlO3WlZw9zatWlPcotCqhihSCrQvEqJ0JM8DVKFHiXpUyB4vQEC9WUjB4V6AoKoAgIuCo1Gq4JVtiaobPEQB5wsaW+CUWU3FblgMR3lNj/4mg+uvzWv7F2W2u3vC6WSQI/FBg30E2WzsYAAAIAsAvYdEtatGEpT2UuEad1UjJpLweoiLvmmEREAREQBERAEREAREQBWW26fFhqzedN/vwmD7q9VvtCnxUqjebHD3aQmMg4bgtq4kAH9oMWde4yEi4y6HVZOnvJi2EAljsrGnDiT5ZAQ4a6c1hsEywMGBEcJgTAHkTOdrT1WWo8JBuZuYcLg+nkeh9o59SxoSe8UbKqy9S8xG82IizKYyuSSBPKXX9deag3efE6spn3sffn56c1Qo08oB4gdYd+LK5n4S33lVy6bHU6uPhJJE8McWfCLZG+qo/pdv/El35HlXe2vTBc9jC3JrWyHOJIAiSeYOutgQpYTfGs+P3bBfIEudFsv7/Ja1vNW4TQpNJIdU4vlb1v8AJZVtMDhcczlJMyHSQXHMfQwsPpVu1tEyq8jOVd6ngEd23jk5uMRFjlr/AG5qNLeas5oPCwEzGZmLSASNVjKFMEzJBtJgQMjmchH0RzRTm+RIkx1IkiABBBseXki6VbfxMd5ksbt6u6Bxltj8LeHQkTF5N7cwOaxfdcZIc4nM3dIJLbnO/XldZJzQTBvE2LbRcEGZvl7BCDaAM9dbk56dc4vC26dtSp+7FGHNvk6L2dtA2fSjKav/ANr1siwe5VHhwNEc2k+rnucfqs4t01WEREAREQBERAEREAREQBERAF44WXqID59o1g2wGRIkZGBMBs5k9dLBZQB1nWtfoLt1NgJtNyseaXDUeCQA11RupkhxAkTeL+sK+wR/DlpdtjmCIHInnew6KEuSa4L4MkEkyQZE3IAEi34Rwz7BQrOIbwiAeZuB8Q5noJ99F40jiJDhfSNJBBl1je2n5KLKwa1zRIsOkZXtyHLl74ySNf2zgjWqEt/9im+sY5NI8OQgwQsvgqrSwOzOfMQZEa3/AO6vt0dm95Ux2d8LWZFj8fCBlmfD0WC2bUmnIOcQJ1I/T2WfBjyZem6LmAeIG5yk2kTpE5aq4DiSeRgz0da09YEG1j1VAUw6HHkHRnMyIE2++gVQ1STYDIyInUGcr5D39sAi+i4nwiRlmW5c5848nETqrd5I4nQIg8JyNmiwIM6ttexVc04E5ENbpHCD6csweXOUpYbjcxlyXPa0n/PEXF7W9PJYRI6zsTD93hqLMi2mwHz4RPzV8iK0pCIiAIiIAiIgCIiAIiIAiIgCIiA4Fj6oFeu2c6z7ZEnvHm3X+yvMKHRp4obYC8WEcrE65LH13E1ahkgGo8k/5zp0Bn7hZGjXJlwF8jBib+5EwNNOSjLknEvWkEWEyCZvEZyehBDZvmqPc/FmYjMt6cItcXESFKhUuBbm6SeE5AgC8i51yPmoVKxDLiCB0BJBA+HyAdeNFWSNm7KWScSTpwt01LyfkG+61Grs7uK1Wl/8dR4b1AJ4YHkt67J6EYes8iC+ueejGc+pK1nfRoZtKqCS1rgx9pgeCCTeSeKCrPBDyWlF9iCZkQBkIvn6A5e6rNbrrBtYEDTleSMjoqLa0ghszY66mNbfPRTa2/iHWTDvxNOvlE8yoMmSIjIiYNhBB4ZJEZR4tbGVd7uUe8x1Fskw8u9GguB8paM73HmrRtHN1jaBBMHO3FqDcaEELOdnVDjxLqkfDTPKZc4XJAzgn1n0zHkw+DpCIisKwiIgCIiAIiIAiIgCIiAIiIAvCvUQHAMHQ4wT4SJmJMg3OmuXvHQXjwddOEWGc5T0k63/ACx1XeOjTruY1pDAYDwLmJBJbax98llcLtSjUPgqADhNiQ3WLtJk2Ol7BHTny0STXBKg0HL+HOBmRAkz1Bjr0UtotAYWwOgMyIA5kz8r3uqzuEhzrZWjhkkQCBFr2ytlyVDG4hjJLnDKzbEkQLhtyPvPJVtP0JJnRuzxoGD5HvHz5ggfQBad2l4accDJE0mZX/E8f29lvO5eD7vCjxB3G5zxDuKOKLE8+a592w7eNLGUWGm0tbTDjcgvDnuEHy4beZVkYuWyIZwzHgQZbMi06Akiepz8rZWCu6dAHlPiF5vduXWQfrzWBwW9dAxx8bI0ILmz1IJkR0WQZt3Dk/GCCDc5+Q84+ZUXSmuUS1IuqpvoBEiCfOIIEk+mmV53Ls3wsd++Zk02j/KHHW+q0GvvHh2i7mmIya5xgTb2JKy/Zlvc5+OOHYP3VVrnHiHi4mNMEQbCIEfRSjSnjU1sYclwddREQiEREAREQBERAEREAREQBERAFqnaTvKMJgn8LuGrVBZT5ificPJs35wtrXM+2zYtWrSo1aTHPbS7zvOESWg8BBIzixk6aqymk5LVwDinFJV9hcG9wlolWQzW27A2gGMLRWptBM+JkuHkcumi76WIZRrPk17G0HN+JkehVvRqlplpLTzBj5hZ7ebFF7gS9j7QOAaD+LhtPI6jkbLC0MG6o5rGNc5zjAa0EknkALkqFRxUMtIzHLeEd87JS47MpucSS59VxJzM1HXK5P2r7UdW2lVa6IpEUmj+Von18TnH1XbdyNjOwuBo0KkB7WkuAMwXOc6J5iY9Fr++HZLRxlR1ek80az7unx03mMy3NpyuD6Li0ZxjPU+DYfDRw7A0pe0RNxYQfkV0jAbKALGAhxIuHFgPpwhrj7rC4nstx9F8d13jZ+OkQ+OsWd8lnP8AYOJqOiphiYA8Zw9YGwjMPifbJdarUhJLS0UKL8mi7zUuGu8cPCAbAkmPUk/ms/2O/wDqbB/JUP8AwFXr+y3HV3D922k3V1R8am5aHPd9F0bcbs+p7ODncRq1ngBzyAABnwsGYE5ybwFTc14OnpW7JwW+TbERFySwIiIAiIgCIiAIiIAiIgCIiAIiIDX9r7k4KsHOqYalxXlzW8Dj5lkE+q43vHsalRc4UmloB/jef+YlEW7aSerGQ1nkx+ysI2rUDHiW8pI+YK7zuvu3hsNSaaFFjHOaC51y82Gb3S6OkrxFi7k3PGQlhGcREWmAiIgCIiAIiIAiIgCIiAIiID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25604" name="Picture 4" descr="http://www.chrzanow.pl/files/mi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548680"/>
            <a:ext cx="4248472" cy="5645427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4" name="pole tekstowe 3"/>
          <p:cNvSpPr txBox="1"/>
          <p:nvPr/>
        </p:nvSpPr>
        <p:spPr>
          <a:xfrm>
            <a:off x="251520" y="908720"/>
            <a:ext cx="3888432" cy="3174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pl-PL" sz="5400" b="1" dirty="0" smtClean="0">
                <a:latin typeface="Comic Sans MS" pitchFamily="66" charset="0"/>
              </a:rPr>
              <a:t>MIŚ USZATEK</a:t>
            </a:r>
            <a:endParaRPr lang="pl-PL" sz="5400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80" name="Picture 4" descr="http://katalogi.pl/uploads/old/9/images2005/2005052912524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1628800"/>
            <a:ext cx="5832648" cy="466611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pole tekstowe 3"/>
          <p:cNvSpPr txBox="1"/>
          <p:nvPr/>
        </p:nvSpPr>
        <p:spPr>
          <a:xfrm>
            <a:off x="1475656" y="404664"/>
            <a:ext cx="61926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400" b="1" dirty="0" smtClean="0">
                <a:latin typeface="Comic Sans MS" pitchFamily="66" charset="0"/>
              </a:rPr>
              <a:t>MIŚ KOLARGOL</a:t>
            </a:r>
            <a:endParaRPr lang="pl-PL" sz="4400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755576" y="548680"/>
            <a:ext cx="70567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000" b="1" dirty="0" smtClean="0">
                <a:latin typeface="Comic Sans MS" pitchFamily="66" charset="0"/>
              </a:rPr>
              <a:t>RUMCAJS</a:t>
            </a:r>
            <a:endParaRPr lang="pl-PL" sz="4000" b="1" dirty="0">
              <a:latin typeface="Comic Sans MS" pitchFamily="66" charset="0"/>
            </a:endParaRPr>
          </a:p>
        </p:txBody>
      </p:sp>
      <p:pic>
        <p:nvPicPr>
          <p:cNvPr id="28676" name="Picture 4" descr="http://niekupuje.redblog.to.com.pl/files/2010/11/Rozb__jnik_Rumcaj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1988840"/>
            <a:ext cx="5184576" cy="4182225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prstDash val="dashDot"/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395536" y="3861048"/>
            <a:ext cx="7488832" cy="21471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pl-PL" sz="3600" b="1" dirty="0" smtClean="0">
                <a:latin typeface="Comic Sans MS" pitchFamily="66" charset="0"/>
              </a:rPr>
              <a:t>Bohaterowie znani </a:t>
            </a:r>
          </a:p>
          <a:p>
            <a:pPr>
              <a:lnSpc>
                <a:spcPct val="200000"/>
              </a:lnSpc>
            </a:pPr>
            <a:r>
              <a:rPr lang="pl-PL" sz="3600" b="1" dirty="0" smtClean="0">
                <a:latin typeface="Comic Sans MS" pitchFamily="66" charset="0"/>
              </a:rPr>
              <a:t>i lubiani na całym świecie</a:t>
            </a:r>
            <a:endParaRPr lang="pl-PL" sz="3600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http://image.ceneo.pl/data/products/12411363/i-naklejki-na-sciane-do-pokoju-dzieciecego-disney-myszka-mik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548680"/>
            <a:ext cx="3960439" cy="3960440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FF0000"/>
            </a:solidFill>
            <a:prstDash val="lgDashDotDot"/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  <p:sp>
        <p:nvSpPr>
          <p:cNvPr id="30724" name="AutoShape 4" descr="data:image/jpeg;base64,/9j/4AAQSkZJRgABAQAAAQABAAD/2wCEAAkGBxQTEhUTERMVFhQWGBsYFxcSGBcfHxgeGxgWGBgZGBoYHSggGxolHhgcITEiKSkrLy4uFyAzRDQsNyktLisBCgoKDg0OGxAQGywkICQtLC00NDgsLC80NC80LCwvLDQ0LC8sLCwsLCwsLCwsLSwsLCwsLCwvLC8sLCwsLy8sLP/AABEIAOgA2QMBEQACEQEDEQH/xAAcAAEAAgMBAQEAAAAAAAAAAAAABQYDBAcCAQj/xABNEAACAQMCAwUEBgUGDAYDAAABAgMABBESIQUGMRMiQVFhFDJxgQcjQlJikTNDcoKhJDRTkqKxCBUWc4OUo7LB0eHxVGNkk8PSFyVE/8QAGwEBAAIDAQEAAAAAAAAAAAAAAAQFAgMGAQf/xAA4EQACAQMBBQUIAgICAQUAAAAAAQIDBBEhBRIxQVFhcYGRsQYTIjKhwdHwFOFC8SMzwhVSYnKC/9oADAMBAAIRAxEAPwDuNAKAUAoBQCgFAKAUAoBQCgFAKAUAoBQCgKvzTzpHat2MSGe6Iz2SEAID0aZztGv5sfAGttKjOq8RRpr3FOhHem8FEv7u8ud7q7dVP6mzJiQehcfWP8yPhVpS2bBfO8lFX2zUlpSWF26v8epGf5OQZ1DtQ/31nn1fHOvrUj+DQ/8Ab9WRVtS6z830X4LHynzHPa3EVvczNPbTsI45JjmSKQg6FZ/to2MAncEiqy7s/c/FHgXOz9ofyPgksSX1Op1BLQUAoBQCgFAKAUAoBQCgFAKAUAoBQCgFAKAUAoDT4nxSG3TXcSxxJ01SMFBPkM9T6UBoy81WohknEuuOIqJOzDMy62CqSgGrBznpuAcZoClc1fSmsds4gRhdFnRdtaqilwbiM7LIhCMV6ZIORgE1lGOTGUsd5D2NksSkDUSxLO7nLSMfed2O7Ma6alSjSjuxOKr1515782bFbDSKAj+NKSIQvvG5twn7Xbx4qHf/APQ/D1LHZWf5UfH0O31z51goBQCgFAKAUAoBQEdx/jEdpA00uogYCogy0jMcJHGv2nYkAD1oCH4Zx66FzBDewQxe0xyPGsUjO0Zj7MmOQlQpOlzuu3cPXrQFpoBQCgFAKAUAoBQCgI3mDi4toTJpLuSEijBAMjt7qAnYeZY7KoYnYGgKnyncxvcpJKjT3E4crdvgJhApYWcbEslsNQXXgayVOXzqoCRjsmub6eZJNMCdhA4C5Mj27yznS+dgHmVT1zpkXY7gDW545et4uG3rRRojLBcMp+72mJJAuegZkGw8enlQHB+DcE40Pr4be7IO51q5Djr7r+8PXFboXFSEt5MjVbSjUjuyii88vcYM6sJI2injOmWJwQVPgcNuAfX/AKm9trhVo55ricve2craeOKfBktUkhjgNv7RxO2hxlIAbqXY4yAUhGemdbasfgqq2nV0VNd5e7FoayqvuX3Ov1UHQCgFAKAUAoBQCgFAViQe0cU0NullCkoXzlnMqK5HmscbAf500B45nT/9hwpvAS3C/wBa0mIH9n+FAWqgFAKAUAoBQETxDmW1gcxzTojqAWBJ7gPQuRsgOM97FeOSWjZ7hklBMrqHRgysMqykEEHoQRsRXp4ZKAo3FrBb+87SVx7BZq6kE4WaU/ptZ6GKNRobzJkQ7a1PqRjJktyxAZme+cFTMoSBWGDHApypwejSH6wjyMYO60Z6lgnLO1SJAka6VXoNz45JJO5Ykkknckk9a8PSrcVu4YXSfiBMkzE+yWkY1suPGOJffmx70h2TOAQMlgNscyzJpe5s2hhZ1TW0sbMhdgiGREyApYgEhmxqGds49weZRVfpYuI4bzh74AkmMkLEDdk7hUE+kjLjP3m8zUqyqblZduhA2nR95bvqtfz9CMmlCKWYgKoJJPgAMk10DaSyzk4xcmkuLLr9HPAzBA88y6Z7phI4PVEAxDEfVU3I+8zVzNar72bn1O1tqCo0o01y9eZba1G8UAoBQCgFAKAUAoCvYEXFMgE+1W2+ASFNs+xY+GoXJG/9H60Bl5usXeJJYF1TW0gnjTONZUMrx583jd1HkWB8KAkeE8RjuIUnhbVHIMqf4EEeDAggjwIIoDboBQCgFAKAonG0e2u5Sqhhdsskeo4BkSJI3h1fZYpErrnriQbYzVVtGhlqpy4PsJltUwnEjeE3/YH2uyDmAswu7QDBVge/JGn2J0PvINpB5nSTja3MqUvd1Xpyf7y9DKtRU1vwMF9Ot7cvCsmZZnHZzK7YhiZWdHiwcKxhQspHVzv0qVKNWVyllqP+vuzRmEaWcamnwDiLcV4g1pbHTwizQK6JjFxg4QMepRmUnHRlRs+8anZIyR2CvDIheYuMtDohgQSXU2RFGThQBjVLKRusSZGT1JIUbkUPG8GPgnA1gLSOxmuZP0s7gam/Co6RxDwQbD1OSc0jW3k1+cTqiigHvXFxDGP2VcTSn5RROfyoz2PE4t9JvG2vOORRpns7eRI08iVkzM4+DBlz/wCXWdum6scdUa7uSVCbfR+hOcfZuzZwSFh+tIH2zH3wu/2dsnz2HnV5dxcqUuxHL2ElCvB820u7+/3odyBrnTsD7QCgFAKAUAoBQCgMVzcLGjSSMFRAWZmIAUAZJJPQAUBX+VS9xJLfyAhJgqWyNkaYFyRIQejSsxf9kRjqKAstAVO9X/F07XC4FlO2bhf6CViALgeUbHaTyOH+/QFsoBQCgFAKA1OK8NjuImhmXKNjoSCCDlWUjdWBAII3BArxpNYYOX8ftbrhspumRpo9hLJCue2jGwaZFH1dwg6SDuOBglO6BXVbHK3Y8OXZ/XoSoXGHl8fX+zA/D4sh4JClvdnVFNFjMEsiPFgZG0ciyuAD7sjHGC4xEp16kH/8orGOq/K9O43Tpxkux+pLcpcHl4VCY7QpOhcu6SrodzgDuyhsAgDYFcHzXJNb6e09fjjoYSs9PhZdY+ZIDaPeaiIo1ZpAwwyFM60ZeocEYx4nGM5FWsZKSyiG008M0uWLBwHurkYurjDOp37FAPq7dfwoDv5uznxrYkaZPJOV6eFf4aPab6SffsbUNbxeTStg3Eg89ACxA+DCYVgzZFaFE5m4ZEeLySKABbQQwoo6KWV2PzCMv9erPZtJNuo+RS7ZruMVSXPV/Y1OOKWheJRmScGGNfFnkBQAfDOT5AE+FWF1NQpSzzWCpsaUqlxHd5NPwTO1wx6VVfIAfkMVzZ2R7oBQCgFAKAUAoDFdXKRo0kjKiICzM5ACgbkknoKApcMLcYZZZVZOGIQ0UTjDXpByssqncW4IyqH39mIxgUBeaArXts967raSdhbRsUa4CqzyupKusAcFFRWBUuwbJDAAY1EBLwC5VG03klxkEGG9WAxyAjDIxiiV1yMjVlgM5Kt0oCK5X5mWBjZXOtFjKCCaXGGSTWYYpWBOiVdDw5bZmhO+TggXqgFAKAUAoBQHGjxFIriXtNPsN7NKixhcCIo6wGXbpFK+CW2w0iH7RNVF2lOo3D5o48dM+a/JOofDFb3B/QuNgjqumQ6ipwHOMuNsM2PteB6ZIJwAQKq5tN5RMjnGpEcSstN1C7NptZpovalxsXjObVzvsDIERjvnTGDsNrTZtxr7qXgQrylpvo6DI4AJYgADJJ2AA3JJ8BV2Vh+f+aOerjit+lrYztb2qsfrFYp3VBMk8rZBCKoLBSRsPOsMmxLB1B+Pxx2rQ2ltM1ukTL2zskakaTqYGRhIxO7ayuD1yc5qJO8oxe7nL7CRGhNrOCPv+XII+FteXTyNciAzyXCOY3kcpqCsFwGUd1FDA4AHjmpsKk4fK2iJUo06q+OKZTv8Hy4ee9uZJ2MjpCNLSblNTYOnPu5A8KTqSm8yeT2nShTWIJI73WBsFAKAUAoBQCgMF9eJDG8srhI0BZmboAOpNAUqWL27+V8SIg4dHh4reYhe0xus11nw8ViPpnJ2oC62NyJEDqrKp3XWpUkeB0t3l+BAPpQGHjEcjQyJCxWRxoVxjKau7rGfFQdX7tAZrG0SGNIolCxxqEVR4BRgD8hQGegK3zzwVJrG6AjVnaLOPvmJjNGp9Nef6xr1PDyYyW8mk8FF5W5iu7RzGiveWYjEirq1TxqSQRFn9Ki93uk6u+oB2rLac6NnOG88RnwfLPTPoQtm3M7iD3vmjxOm8C45Bdx9rbSrIvQ46qfuup3VvQgGsE8k8kaAUAoCI5t4obaznmX30Q9mPN27sS/N2UfOvG0lljic44dYrl4SNUUEUdoAwGG0oGmb11Fwp9Y65a6qvKa4tuX109PqX1pTTTzw4H3hHG3tYx7UG9kLskNwcsUCuY1W48gSO7JvkFdWDU6pZTnTjVjxay1+Px5EX3ig2nwzoWx1SWMg6XjdSD0KsrDB9CCKr9Yvo0b9JIr3M/DL+Szks7a4jaKQBdVxrEiJnJTtFB7RSBp7w1YJyzVbUtqaYqLyIE7LXMSocH5TteG5edlubsDV2edMUQ6h5SdlQEZ1OOoGlSwFY1LmpX0j8Mfq+78LxeDKNKNPV6stnKPIxmYzzx9lFIS0q4ZGu8kHDxZ+rtxpGFbMjZbVjUwadRoNYc+XBccePX6eSI86nFRNH/CJ5lCQR2CHvTESSgeCKe4D+04z/o/WpRpNL/Boszi9mI2PZID6jtGb+9fzoDuFAKAUAoBQCgFAc45k44k91pZWlgt5ezhto8ZvbtQGI3/UwZyxOFDZJzpAIGaWQLcq19rvb/Z4rO1UNHajwbvkIrb/AKaVgT9kDpQFs4ZdXbt9fbQxJ6XDO/zUQhc/BzQElNKqKWdgqjcliAB8SelAVx+c4XJWyjlvWG2bVQYwfWdysQ+TE+lARPMc/FuzEv1EEKkGaO31yzCMbsQ50BseKoA2AdLZxQFq4Bfw3FujwSpNGRjWmcHzBBJYHzDHPnvQHKuU5Oxnsh5GS0YnyCv/AHvbp+dYe0tH32yYz5xw/sU+zpbm0KsOufXP3M3NHDDHxGWa2lkt7ho45BLF0Oe0jKuh7si/VAkEeNRvZWnG5spQk9Yy07mk/XJv2rdVLWtGS1i1w7v9kzwn6SXhwnFIdA/8VbhmiPkZE3eM/mM+VWta0qUuKyupstr+jX0Tw+j/AHU6BYX0c6CSCRJI26NGwYH5ioxNNigKlz82o2cB917gSP8AswI8w/2ix1FvJ7tGWO7zNtCOZoqfLG9tG596UGZv2pmMrfxeuYu3mtJdNPLT7HQ2yxSXbr56n1OE5OJXMkSEmKIgaVLMXJYfrGBbCk7KAMDOWO+ptCrOlGmtMLHeYRtYqTk9TGeFQQBpI2a2UAs3YyMiDzJjz2fz01qjc1ptRfxd6y/Pj9RO3pJZ4fT+jSjSY4lubm87GQ6YLZSqz3BO4/RIjICPs5yBuzLuKsacd57kIxcub5Lzbz3+SK6bS+Jt4+r9C7crcnaSs13HGrhtcdvFgxwn77HA7afzkI2JOnG5NvRt1T1zl9f3giDUqOXYi5N0261vNZxL6VvozdoJ+JG4aS5H1kqEAIIxtpi8QEXxJOQp6E0BbfoL4R2HCo2YYad2mOfI4RPkVRT+9QHQaAUAoBQCgFAKA5HynC9vw+biSkTXU8jQ2pcYCLLdGOM48nlcysftAigLlYNa8MjELSNJcyd99IZ57hz70hRMsRnbPuqMDIFAHl4nc/o1jsIj9qYCac+ojU9lGfiz/DwoD1b8i2xYPdtLeyA5DXr61B/DCMRL8loCzRoFACgADYAbAfAUB8mjDKVPRgQfgRg0Bw3lyF4VV4JDBcx/UysgBWRoSY2E0Z2cZU77MM7EVdQtqdxRjLg8cTmql5WtLiUOMc5x2PXToeeEM7i1Y41tfBzpzjvXUjPpyScaS2NztVftdKOyKil0froSLWe/tPeXNf8Aii1c4fz1P8x/8m3/ABqk9h/lrf8A5+5v9oeFPx+xG13pzBoR8MEbmW1kktpT1a3bSG6+/Gco/XxFRKtlSqa4w+wn0NpV6Wmcrt/PEnLDn68hkSG4SC51AkOjrA5ClQSVlPZs2WGAGXOem1Ue0IRsoqU3lPsbfks6HQWN7/KziOMeX74GTmHmuCa5tNSTRPHI8MqTRsNHaxd0mRdUR7wRcB/1g8jVbcL+Rae9pax45x0ZZUKsI1txtZ6Z18iN5euRGq2UxC3EChNJ27RF7qSpn3lZQDt0OQelc/dUnvOrH5Xr3PoX1tVTioPiv3JNE43PT1qGSiC19uyTyIzwagLS3Ud67k6rIQf1Yxlc7YBc7AVbW9vKL3I/O+L6Lp39fLqVdxXUtX8q4dv9dPM6Dy1y4YmNxckSXbjBYZ0xL17KHPRR4t1c7nGwF7QoRox3YlVUqObyyxVuMBQGjx3h3tNtPbk6e2iePV1060K5x6ZzQGeytVijSKMaUjVUUDwVQAB+QoDPQCgFAKAUAoBQFeteUo0jEBmma2DFlgbswozJ2ijUqCTSje6NXTY5oCV4fwuGDV2MSIXOpyoGXPmzdWPqaA3KAUAoBQHKOf8Ah7WM010iM1vcd9iuMQzaQvf+7HJhTrOwYHONQqwsrpUk4y8O8qdpWLruM48tH3f0aPKnDSZrGJTqWAdrI46ELG0YOfxPJkeelvI1W+1NxGhs5Uc6ywvLVs1bHi6t3OtjCWfq/wAI3OPz9pxCcj3Yo4of3u/M/wDZkjrD2MoOFpKo/wDJ+mg9oKic4Q6ZZgJrsTnTxczqiM7HCqpYn0Aya8lJRTb5GUYuUlFcWUpY+2zNcKGdx7rbiNT0RQemB1Pic1x91dTrVHJs+47B2Bb2VqlKKcpLXK+n7+DZtGU28kcoDpalnKHftEaNzGD5nUxGfOMHrVzZVY1Lb4uEc5Xg8Hzjb+z5WO05Qp5+PG6+mWvTh5nQrvka5EMccojv0RV/St2c8bBRq7KYbMMjbJQ9Ms1c7Oz13qT3W/LyLmNfTEln1K1riYvGLe9lMbFGjublDDqHVXZJXMgB2Iw48CMjFLfY9zVe9FRXbj009DTdbXt6Hwzcm+n79yyfR3aST3893O4cwR9gAuyI8mmRljXqNKBcsd2Mh8sCe7Sna/8AFDV832/0RqF1Uuo+9ksJ8F2f2dOrw3igFAKAUAoBQCgFAKAUAoBQCgFAKAUAoD4ygggjIOxB8aAqUvIcUbNJw+V7J23ZYgGhY/igfuj9zR1O9Rbmyo3KxVjn18z2MnHgVi45U4jCWPZxXWpmdmhfs3YsxJJjl7vjjAfYAAdAKt7K6ha0Y0Yx+GKwU95syVeo6inq+v79iHvr1YwVu4pbfOx9ojZVOfKQZjPyarON7QmsN47ypns65pPKjnu1/v6EHxPiQe2mhLq7AJpdSD2sbyImvbbIyVb132BFarit/wAE45y0vNdfyTNm2u/fUcrCckmuj6fddncY65Q+9mhFxSIS6snsyYxI4Riv1dxG+7AYxp7QZ9an2tTchOD0yvv+Dg/aejC6q0riinLcbUmk8Y/+3B4fRl85x+kGS6RoLHXDE2zXDZDuviIk6oD95sH0HWtcqqXAWOwK9f4qvwR+vly8fIpsQdFAE8ihRgadAAA/CFC/mKzW0bhcJfRFk/Y7ZW69+Lb6uTyTfL15JBFDc250XUoBKhSwuGcmQxug3Yd4kEboMnIGrNvdKirb31ZqOmc9+vj2Hy62r1oXUqVJb0c4x2LTPZ9+86fwbnJHZYLyNrO6YbRTldMnTPYyqdEnXpnV6VRW91RuI71KWf3odE4tcS0VIPBQCgFAKAUAoBQCgFAKAUAoBQCgFAKAUAoBQHwjOx6UBw/6UYbVr5ILe3hjMGJJ5IkVWZ2wY4yVAzgDWc56rWqrPdWOpebBsP5Ff3kvlhh+PL8/7KxBw66vXMVnGZl1Yk0qVVBtlXnZtIJ+6BnBNa6dPOpbbV2qoN0lJSWdUk1pzW9lrXg8R4ZLta/RLdSaDcXMEIXcRwxtJ8O85QZHh3SB+RrYqSRU3G3a1Rx3YxSjwXHufhy0048cYmH+iddPdvptfhrjhK/NVVWx+8K991Ewjt++UsuafZhfZJ/UoPHeDyW9wLW90xx6WkMoPcnjQAssZO+r7y9QAeuQTus7aEqvxvRajbXtLVnY+7owanL4XzWH07+BdrUiwiWeWPXfXA0xQ5A7NNjoyM6EXYyMM5bA37grm7qrcbfvfdUdKcfJLq+18jnqNOls633p8efayIubXtyXuyJ3YYJdRpUddMaHIRdh6nAJJO9d3YbJtrKl7unFdr5s5q62lXrz3stJcEv3Uz2F3d2uPZLk6B+ousyR/BWJ7RB8GI9K9q7NhLWDwSKG2KkdKi3vo/wWWw+klV2v7eS385Y/rYviSo1p+8uBjrVbVtKtPitC5oX9CtpGWvR6fvgXTh/EIp0EkEiSIejRsGH5jxqOTDZoBQCgFAKAUAoBQCgFAKAUAoBQCgFAKAw3tysUbyOcKis7H0UEn+AoD84wu0oeWQ/WTs0rkeDSb4H7IIA/ZFQpyzLJ9H2XaKhaRhwbWX3v8cPAlrfni+tYoreBrcKMIqx2/fwAcsFV8MfEkDzNSac5VHiK1OXv9j0LKKnVrYjnprjrx11x+6Fu5K/xrxALPPeSRWjDYLFCjzZ+4dGqNPx5yfDGzVlHPMqbqNvGSVBya6vH0WPX/c3aRcM7TMFr27ocG4jheUgjYn2lgWdx46XZh8ayIxYOYeAw3sHYzA4yGRxs8br7siMdw4/5g5BIryUVJYfAHKbyaSK7lj4hIntQCqjHCrJEM6GhBPidRYDOGz4BQJ+xLe2tKTp09G3l55/6KDbSrzmnjMezrzyblXxQmtxC9SGNpJW0qoyfX0HmT5VhUqRpx3pcDZSpSqzUILVmpwS9lmHaOulT7q4xgeG57zHzOAu+2rrWujOU1vNafvn6dMm24pQpvdi8v98F3avrjgZf8XGOQzWcrWs56vDjS/XAljPckG+dxn1rXXsqdXXgzfbbRrUdM5XR/Zl+5L5wNw3s12ix3arqGjOiZRgF4idwRndDuMg7jpSVqE6MsSOltrqncR3of6LhWkkCgFAKAUAoBQCgFAKAUAoBQCgFAKA0OPrEbWcXH6EwyCXfHc0Nr38O7mgOD2PL8zRprn0gqpIWMahkDYsWKkjpnT8hVjDY8Xhyl4GFX26vVD3dOMdNM8+/HAnuWOVIezmvJUY2kOvUCdUl20RIdXZiAsIZSujYMQc4X3tVecKeaVJYXN83/REo+/umrm6lvSeq6L+/Qv54TPcrniMkcdvj+a2zHQR5TznDSD8KhF8DrFQycY5+ebCF0tbd0kfIjSO306Ex9kuMRrgD3QS22yk7UMtyW7vY04Z5ZLYhOBnY43x/2H91DErnPHL3tMSyRJG1zAS8QlVWWQEYkgkDbGORe6fI6T4UByi34DPcRC9swLYKWFxaWccgdPI9lJIySbZPcVT1AUsCBIt6zhLWTS7PwRLu3VSGVBN9un1RucvWtmAWuYva0bP8ocu7x75xoJ7uk7ZjCsMAFdiahbZ2bf1V/ItKzklru8H4Pn3PwIllf0Kb9zWpqD+nj+tdpYb3l1kQTWchngIDBC2ptJGQ0Mv6wY30sSTnZuimu2V7WVKc/c3y7N7Gq71+s23uxac050NH05P8ehGQyhgGU5B/7EHyIOxHhivoEJxnFSi8pnKzhKEnGSw0a19IUktZU2kS6g0Y8dcixuvwZHYEVD2hFOjl8ix2TKSuUlzTydrqhOqFAKAUAoBQCgFAKAUAoBQCgFAKAUBVPpSmK8MuAOsnZw/KWWONv7LGsoR3pJdphUluwcuiZSzXVHCms9hGdWVOGzrXU2hyRgl4wdDHAxkg1plb0pS3nFZJMbuvCG5GbSK7xjlaMMJILdGHR4hpHwdAx058CNsjHlvXX2z3NJ0dH0Oi9n9u0bWq1ex34vm1lr85Njh/BHx2jfVSLvAFweyYEFZDjYsCBsNsZG+TWNpszcg3U+Z/Qkbe9qf5lWEbdYpQeccM/jTgdh5L5mW9hJI0XER0XEXij+Y84295W6EeoNV04OEnF8Ub6dSNSKnHgyw1iZmhY8KjikkkRQC5J229462G3Uayz7+Mr+ZyBXObeTO1ZrmzxHc9XU7R3GPCQfZfykG/gcjYb6FxOi8x4dCLdWlO4jiXHk+hT+XuPeyuWYMluzlLiJ9jbSZ3kx9lcnvjphg4+1qrvaHY9O8ou7t18a4rr/aIuzrqpb1P4tfwf7y6eRLc4cNEMguYxiOVgkwHQO2FjlHlk4RvMsh8DmB7I7XlGp/DqPR/L2Pp4m3bViqlP30fmjx7V/RWBKz3tuyqDb2c8Mly7e6rSSLFEP2l16z5AZztXW7SrJtU1y1ZB2NbtJ1nz0X3Oucr8cF5C06KVjMjrHnOWVG0hyD01YJHoRVWXpL0AoBQCgFAKAUAoBQCgFAKAUAoBQFP+lYfyDPgLi2J+HtEVbaP/ZHvXqaLn/pn3P0KhXTnEigFAKA1mgdJVuLaQw3CDAcDIdfGOVftp/EHcEVFubWNZdH1J1nfTtnhax6fgsyfSQ8cf8osZTIBubZ4mjOBuQXZXX4FdvM1UTsa0eWS/p7Tt588Po0bHCebeI3aLJa8MVIXUMkt1cqoYHodEaM2PGohYEbzSvGkUSSTqsOD2o4ZFl08jmUM7LjqUGfw43rbSVNy/wCRtI0XDqqGaSTfb+/dFJd4VxcJOJI3IjuWllMnaK3cVnZye8pIG/2Sw8BVzGNKmlKm1u8Hr+8/pk5yc69aThVT3lrHTGGtcdzX1wTUfGLq44f7Na20s0agxPeFCVWINhZIkJD3EqJj3ftJnfNcQ9ixp7QlXpy+BS3ljrx8s/Q6ilVlUoJVVq1r+9p0LgHLdmOHm2hxLbzo2uTVlpjIMPIzjq58/DAG2BV0228s9SSWEe+SiALuIbdleTLjpgPpmXHpplFeHpY6AUAoBQCgFAKAUAoBQCgFAKAUAoCufSLYGfht0i51CPtEx4tERKoHxKAV6nh5PJJSTT5nP4Jg6q67qwDA+hGR/fXVRkpJNHCyi4txfIyV6YigFAKAi+JQtdSxcPhJ7S4P1jD9VCP0rnbbIBUZ6k4qvv6+5DcXF+hbbKtXUqe8fCPr/XHyO3WlusaJHGoVEUKqjoFUAAD0AFUZ05loCMueXbSSTtZLW3eTrreKMt/WK5oCSAxsKAwWtkkZcoNPaNrYDpqIAZgPAnGTjqcnqSSBXeCt2fFb+Lwljt7hR66Xgc/7JKAtVAKAUAoBQCgFAKAUAoBQCgFAKAUB8IzsaA4rZ25gkms2620hRc+MTd6Bv6hC/FDV/YVd+ljmtPwcptWh7uu5cpa/n97TcqaVooBQEdxTifZlY40MtxKcRQp7znzPko6k+hqPcXMaMdePQmWlnO4lhcOb/eZ0D6PeTzZI81wwkvJ8GZx0UD3Yo/JF/ifgMc9UqSnJylxOtpUo0oKEeCLhWBsFAKAUAoCpSHHHUx9vh76v3LhNP++350BbaAUAoBQCgFAKAUAoBQCgFAKAUAoBQFO555WedkurXHtMY0shIAnjznsyT7rg95W6ZyDscjfb13RnvLxIt3axuKe4+PJ9pQ7ji8UbFJ2MDjqlwDGflrADD1BI9avIXdGXCX2OYnYXMHrB+Gvoa1xzPaIMm4jP7B1H8lya9ldUY8ZI8jY3EnhQfp6mewivr46bG2aOM9bm7UqoHnGh3f8ALHnUKttLlTXiWdtsZ8az8F+fx5nR+TeSILAF8ma6cfW3Eg7zdMhR9hNvdHkMk4FVUpOTzLiXsIRhFRisJForEyFAKAUAoDG0yhghI1MCQviQukMceQLLv+IedAUXkFnuLy9u3XCRPLaQk/aC3M8rsPTDRj4ofKgL9QCgFAKAUAoBQCgFAKAUAoBQCgFAKAUBjuLdHXTIqsp6hwCD8jQFAFpBwi7LPbwrY3DZW4WNAbWVj+jlYDIgY+62cISV2XGAOhg0AoBQCgFAKApvF+e0innhhikuJIVUaIgcGRgWYPIRojVF05YncuRglSK1zqwprMngyjCUuCIrgvNCiykv2Yz3c8akLGDojZtre0Q7gHW4BGS5LMxGAMbDEunLHC/ZrSCAnLRxgOw+0/WR/izlm+dASdAKAUAoBQCgFAKAUAoBQCgFAKAUAoBQCgMV1bJIjRyKro4KsrAEMDsQQeooDl3BuYJLB5Ft0lu+Eo5RHHekgx74i3zPbo3dB6jScEhctolc04z923qbFSk47yWh0fgvGYLuITW0qyxnxQ9PRgd1b0IBreazfoBQHxmABJOANyT4UBSOOc3PJMtnZK6GRXY3UiEKFQqH9nDj61++uG9wZz3txUe5r+5p72DZSp+8lg1OIQpa2M/ZjCxwyvkkksdDMWZjuzk7knck1QRlKrVTlxbRZuKhB46HrkThktxFZS3MbRwWkMa20L+88giCNcyL4YGQinfBLbEjHTlQdBoBQCgFAKAUAoBQCgFAKAUAoBQCgFAKAUAoCgcy8ba9mewtGIgjOm8uEP520TffP2yPdG3U4qJd3Sox04s30KLqPsN+3hWNFRAFRAAoGwUAbAeQArnm3J5ZaJJLBXeB8r+2zS39tJJZKe5BLbYBuCDlp5UI0vGT3VB3YAseq10VnSnTppTevoVVecZS+FE2L7jFrtLbwX6D9ZbP2MmPN45O4W9FNSjSel+kRQcTcO4nGw87YsD+yyEg0B9//IOo6YOG8SkY/wDp9C/NpGAFAQdtf3FzxR3urcW5gtQqxdoshHbS6tTMowGIhHdHTzNVm1JfBGPb++pLs18TZs87ZNjcKOrp2Y+MhEY/i1Vlos1o95MrvFNnRY0CgKOgAA+VdMVB6oBQCgFAKAUAoBQCgFAKAUAoBQCgFAKAUBS+bONySyNY2LlXx/Kbhf1Cke4h/p2HT7o38qjXNzGjHt5G2lSdR9h54Xw6O3iSGFQsaDAA/iSfEk7k+Nc7OcpycpcS1jFRWER17A19P7BGSIVAa9kU4IQ7rApH25PHyTPmKsdn228/ey4LgRLqtj4EdEhiVFVEAVVAVVUYAAGAAB0AFXRAPdAKAUBz2w799xGbzmjhHwhgjyB6anf55qk2nLM4x6IsLNfC2feYk1LCn37q1HyFxG5/gprTs9Zrrx9DZdP/AI2dBroSrFAKAUAoBQCgFAKAUAoBQCgFAafEeKwQLquJool85XVR/aIoCuS/STYZKwvJcsOotIZZP7Srp/jWEqkY/M0j1Rb4Iwyc63D/AM34ZOfW6lhiA+IDO38KjyvqEf8ALJtVvUfIwPxXish//ht19BNMw+ZMa/wNR5bTgvli3++JtVnLmyNvU4oWRF4hL3jmSRYbZERfFUUozs58O9gdSegOtbSeG2l3GTtORM8NsEgjEcYwBkkkklmO7O7HdmJ3JPWqypUlUlvS4k2EFFYRj4xdPHGexTXM3djU9NR+058EX3ifIY6kAqcVJ/E8I8nJpacSS+jmOIWKNFq1OzmdpMa2nDFZi+Ns6lIGNsBcbYrqIbu6t3gU8s5eeJZ6yPBQCgPhNAc55MJa1WYjBuHluD/ppXkH9lhXOXs96vLyLW3jimj1zBfRwy2LzSLHELoF3cgAYguCMk7DvAVu2as1n3fgwu38HiWUc8cN/wDH2v8A70f/ADq9K0yR848PY4W/tCfLt4v/ALUBI2/E4X/RzRP+w6n+40Bt0AoBQCgFAKAUAoDT4txWG2jMtxKkUa9Wc4HwHmfQbmgKhPzvcz5HD7JtO+J74mJPQiMZlcfJaiVb2jT4vPcboW85cjRuOG3tx/O+Iyqp37OxUQqPTX3pGHzFQZ7Tk/kiSY2a/wAmeLPkqxjYv7Osjk5LzkyMT55kJ3qHO7rT4y+xvjQpx5E+iADCgADwAwPyFR28m3B9rw9FAKAUBGcf4wttGDp1yudEMK+9K591VHlnGT4Ct9ChKtPdRrq1FCOWWXk3hDWtpHFIQ0veklI6GSRmkkx+EMxA9AK6aMVFJLkVDeXkmq9PBQCgKFzJPLd3M9sk0kMFugR+yJUyyyIJBqdSHEaIyHCkai5ByBgwL27dHEY8X6Em3oqpls3LO3WONI0GFRVRR5BQAP4CqKUnJtvmWSWFg+ywKxQsMlG1L6HSyZ/JyPnRNrIayeZrSNvfjRv2lU/3iik1wYcUyPl5Ysm3aztiT1PYx5/PTWxXFVcJPzZh7qHRGrLyRw9utnD+6uP90isld1l/kzx0KfQwLyJbIP5O91b+ttcSrj4aiR/Ct0doV1xefA1u1ps2YeFX0WBBxW4wPC6jimz6FiFb55rfHakv8or98zW7Ncmbq8e4rD78NpdqP6F3hc+e0mtCf3hUiG0qT+ZNGqVpNcNST4Xz5bSOsU4ktJ2OFju10hjsMRyDMb5J2w2T5VNp1YVFmLyR5QlHii1VsMRQCgFAcvu4niuGueKQSlwzdnPgSQQJnuiPQS0IxjVI6rk5JONqrb2lcT+X5eiJVvOlHjxLGrAjIOQdwR41SFkfa8AoBQCgFAKAg+OcxCJxb28ZuLxx3II8bfjlbpGnqf8AqJdtaTrPPBdTRVrxp95NcncotA5u71xNfOMFh7kKn9VAD7q+bdT8zm/pUo0o7sUVk5ubyy3VsMRQCgFAUXnNzZ3C3h/msoWO5P8ARODiGY/hOezbyxH5GoN9be9jvR4okW9bceHwZuqwIyDkHcEeNUBaH2vAKAUAoBQCgI3jPGkt+zUq8ksraYoYhl5D44BIAAG5YkACt9C3nWeImupVjTWWZDwG9uoyk6W1vG3vK/8AKHx4grhY1b1y4HkatKWzVB5cn4aEKd05LGDf/wAgYP6e8/1mX/nVpkiYLXXgFAKA+EUBQuKWE1gxNvbyXFm26x2+DJbnxVEYjXCTuADlNx7uAK66sfevehoyVRudxYlwIxObievDuKL+1aP/AMCahPZtbs/fAkfy4dp7bmzHWw4l/qctP/Ta3Z5j+XA9DnG3AzMtxAOmbi3mQD4sV0j5mtcrCvHlkyVzTfMmLHiEUy6oZY5F842Vh/ZNRpQlF4ksG5Si+DPPEuJRW6655FQE4Go7sfuqvVm9ACaQpym8RWRKcYrLZHxW19fbQq1lbnrPOv1zjO/ZQn9GCPtPvvkCra32clrV17CDVum9IFt5a5Yt7FClumGY5kkc6pJT1LSOd2OST5bnYVaJJaIhkzXoFAKAUAoDFc26yI0cihkcFWVgCGBGCCD1BFAc1veGzcIyUD3HDM5wMtLZjx9ZIB+ajzxvX3diqnxQ0fqSqFw4aS4E7ZXaSoskTq6MMqyHINUcouLxJYZYxkpLKM1YnooDHcTrGpeRlRF3LOQAB5knYV6k28I8bS1ZXH5+sdRSOR5nH2beKR/yKrg/nUuNjXlyNLuaa5j/AB7fTHFlwq43ONd7iFR+LSxyw+G9Saey5f5y8jTK8X+KLNylyk8Mhu72RZrxl05QYjhXqY4Qd8ebHc/nm0o0YUo7sSHObm8sttbTAUAoBQCgFAKAUAoD4RQEHecnWErF3s7cudy4jUNnz1KAc/OjWeIM/DOW7WBtcUCiTGO0bLvj7vaOS2n0zivIxUVhLB623xJavTwUAoBQCgFAKAUAoCmcW5EUO0/DpfZJm3dAMwSnb9JF0DbY1Lg7nrWmtQhVWJIzhUlB6EY3Fbi32v7SWPH662Vpom9R2YMifBlHxqpq7NqRfwaonQu4v5tDz/lOki/yOOa6kOypFHIBn8crqEjHmSfka1U7CtJ4awZyuYJaamfhvIT3LrPxh1lKnMdpGT2MXkX8ZXx4nbcjcYq5oW0KK+Hj1K+pVlUepe7S0jiUJEiRoOixqFA+AAxUg1magFAKAUB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0726" name="AutoShape 6" descr="data:image/jpeg;base64,/9j/4AAQSkZJRgABAQAAAQABAAD/2wCEAAkGBxQTEhUTERMVFhQWGBsYFxcSGBcfHxgeGxgWGBgZGBoYHSggGxolHhgcITEiKSkrLy4uFyAzRDQsNyktLisBCgoKDg0OGxAQGywkICQtLC00NDgsLC80NC80LCwvLDQ0LC8sLCwsLCwsLCwsLSwsLCwsLCwvLC8sLCwsLy8sLP/AABEIAOgA2QMBEQACEQEDEQH/xAAcAAEAAgMBAQEAAAAAAAAAAAAABQYDBAcCAQj/xABNEAACAQMCAwUEBgUGDAYDAAABAgMABBESIQUGMRMiQVFhFDJxgQcjQlJikTNDcoKhJDRTkqKxCBUWc4OUo7LB0eHxVGNkk8PSFyVE/8QAGwEBAAIDAQEAAAAAAAAAAAAAAAQFAgMGAQf/xAA4EQACAQMBBQUIAgICAQUAAAAAAQIDBBEhBRIxQVFhcYGRsQYTIjKhwdHwFOFC8SMzwhVSYnKC/9oADAMBAAIRAxEAPwDuNAKAUAoBQCgFAKAUAoBQCgFAKAUAoBQCgKvzTzpHat2MSGe6Iz2SEAID0aZztGv5sfAGttKjOq8RRpr3FOhHem8FEv7u8ud7q7dVP6mzJiQehcfWP8yPhVpS2bBfO8lFX2zUlpSWF26v8epGf5OQZ1DtQ/31nn1fHOvrUj+DQ/8Ab9WRVtS6z830X4LHynzHPa3EVvczNPbTsI45JjmSKQg6FZ/to2MAncEiqy7s/c/FHgXOz9ofyPgksSX1Op1BLQUAoBQCgFAKAUAoBQCgFAKAUAoBQCgFAKAUAoDT4nxSG3TXcSxxJ01SMFBPkM9T6UBoy81WohknEuuOIqJOzDMy62CqSgGrBznpuAcZoClc1fSmsds4gRhdFnRdtaqilwbiM7LIhCMV6ZIORgE1lGOTGUsd5D2NksSkDUSxLO7nLSMfed2O7Ma6alSjSjuxOKr1515782bFbDSKAj+NKSIQvvG5twn7Xbx4qHf/APQ/D1LHZWf5UfH0O31z51goBQCgFAKAUAoBQEdx/jEdpA00uogYCogy0jMcJHGv2nYkAD1oCH4Zx66FzBDewQxe0xyPGsUjO0Zj7MmOQlQpOlzuu3cPXrQFpoBQCgFAKAUAoBQCgI3mDi4toTJpLuSEijBAMjt7qAnYeZY7KoYnYGgKnyncxvcpJKjT3E4crdvgJhApYWcbEslsNQXXgayVOXzqoCRjsmub6eZJNMCdhA4C5Mj27yznS+dgHmVT1zpkXY7gDW545et4uG3rRRojLBcMp+72mJJAuegZkGw8enlQHB+DcE40Pr4be7IO51q5Djr7r+8PXFboXFSEt5MjVbSjUjuyii88vcYM6sJI2injOmWJwQVPgcNuAfX/AKm9trhVo55ricve2craeOKfBktUkhjgNv7RxO2hxlIAbqXY4yAUhGemdbasfgqq2nV0VNd5e7FoayqvuX3Ov1UHQCgFAKAUAoBQCgFAViQe0cU0NullCkoXzlnMqK5HmscbAf500B45nT/9hwpvAS3C/wBa0mIH9n+FAWqgFAKAUAoBQETxDmW1gcxzTojqAWBJ7gPQuRsgOM97FeOSWjZ7hklBMrqHRgysMqykEEHoQRsRXp4ZKAo3FrBb+87SVx7BZq6kE4WaU/ptZ6GKNRobzJkQ7a1PqRjJktyxAZme+cFTMoSBWGDHApypwejSH6wjyMYO60Z6lgnLO1SJAka6VXoNz45JJO5Ykkknckk9a8PSrcVu4YXSfiBMkzE+yWkY1suPGOJffmx70h2TOAQMlgNscyzJpe5s2hhZ1TW0sbMhdgiGREyApYgEhmxqGds49weZRVfpYuI4bzh74AkmMkLEDdk7hUE+kjLjP3m8zUqyqblZduhA2nR95bvqtfz9CMmlCKWYgKoJJPgAMk10DaSyzk4xcmkuLLr9HPAzBA88y6Z7phI4PVEAxDEfVU3I+8zVzNar72bn1O1tqCo0o01y9eZba1G8UAoBQCgFAKAUAoCvYEXFMgE+1W2+ASFNs+xY+GoXJG/9H60Bl5usXeJJYF1TW0gnjTONZUMrx583jd1HkWB8KAkeE8RjuIUnhbVHIMqf4EEeDAggjwIIoDboBQCgFAKAonG0e2u5Sqhhdsskeo4BkSJI3h1fZYpErrnriQbYzVVtGhlqpy4PsJltUwnEjeE3/YH2uyDmAswu7QDBVge/JGn2J0PvINpB5nSTja3MqUvd1Xpyf7y9DKtRU1vwMF9Ot7cvCsmZZnHZzK7YhiZWdHiwcKxhQspHVzv0qVKNWVyllqP+vuzRmEaWcamnwDiLcV4g1pbHTwizQK6JjFxg4QMepRmUnHRlRs+8anZIyR2CvDIheYuMtDohgQSXU2RFGThQBjVLKRusSZGT1JIUbkUPG8GPgnA1gLSOxmuZP0s7gam/Co6RxDwQbD1OSc0jW3k1+cTqiigHvXFxDGP2VcTSn5RROfyoz2PE4t9JvG2vOORRpns7eRI08iVkzM4+DBlz/wCXWdum6scdUa7uSVCbfR+hOcfZuzZwSFh+tIH2zH3wu/2dsnz2HnV5dxcqUuxHL2ElCvB820u7+/3odyBrnTsD7QCgFAKAUAoBQCgMVzcLGjSSMFRAWZmIAUAZJJPQAUBX+VS9xJLfyAhJgqWyNkaYFyRIQejSsxf9kRjqKAstAVO9X/F07XC4FlO2bhf6CViALgeUbHaTyOH+/QFsoBQCgFAKA1OK8NjuImhmXKNjoSCCDlWUjdWBAII3BArxpNYYOX8ftbrhspumRpo9hLJCue2jGwaZFH1dwg6SDuOBglO6BXVbHK3Y8OXZ/XoSoXGHl8fX+zA/D4sh4JClvdnVFNFjMEsiPFgZG0ciyuAD7sjHGC4xEp16kH/8orGOq/K9O43Tpxkux+pLcpcHl4VCY7QpOhcu6SrodzgDuyhsAgDYFcHzXJNb6e09fjjoYSs9PhZdY+ZIDaPeaiIo1ZpAwwyFM60ZeocEYx4nGM5FWsZKSyiG008M0uWLBwHurkYurjDOp37FAPq7dfwoDv5uznxrYkaZPJOV6eFf4aPab6SffsbUNbxeTStg3Eg89ACxA+DCYVgzZFaFE5m4ZEeLySKABbQQwoo6KWV2PzCMv9erPZtJNuo+RS7ZruMVSXPV/Y1OOKWheJRmScGGNfFnkBQAfDOT5AE+FWF1NQpSzzWCpsaUqlxHd5NPwTO1wx6VVfIAfkMVzZ2R7oBQCgFAKAUAoDFdXKRo0kjKiICzM5ACgbkknoKApcMLcYZZZVZOGIQ0UTjDXpByssqncW4IyqH39mIxgUBeaArXts967raSdhbRsUa4CqzyupKusAcFFRWBUuwbJDAAY1EBLwC5VG03klxkEGG9WAxyAjDIxiiV1yMjVlgM5Kt0oCK5X5mWBjZXOtFjKCCaXGGSTWYYpWBOiVdDw5bZmhO+TggXqgFAKAUAoBQHGjxFIriXtNPsN7NKixhcCIo6wGXbpFK+CW2w0iH7RNVF2lOo3D5o48dM+a/JOofDFb3B/QuNgjqumQ6ipwHOMuNsM2PteB6ZIJwAQKq5tN5RMjnGpEcSstN1C7NptZpovalxsXjObVzvsDIERjvnTGDsNrTZtxr7qXgQrylpvo6DI4AJYgADJJ2AA3JJ8BV2Vh+f+aOerjit+lrYztb2qsfrFYp3VBMk8rZBCKoLBSRsPOsMmxLB1B+Pxx2rQ2ltM1ukTL2zskakaTqYGRhIxO7ayuD1yc5qJO8oxe7nL7CRGhNrOCPv+XII+FteXTyNciAzyXCOY3kcpqCsFwGUd1FDA4AHjmpsKk4fK2iJUo06q+OKZTv8Hy4ee9uZJ2MjpCNLSblNTYOnPu5A8KTqSm8yeT2nShTWIJI73WBsFAKAUAoBQCgMF9eJDG8srhI0BZmboAOpNAUqWL27+V8SIg4dHh4reYhe0xus11nw8ViPpnJ2oC62NyJEDqrKp3XWpUkeB0t3l+BAPpQGHjEcjQyJCxWRxoVxjKau7rGfFQdX7tAZrG0SGNIolCxxqEVR4BRgD8hQGegK3zzwVJrG6AjVnaLOPvmJjNGp9Nef6xr1PDyYyW8mk8FF5W5iu7RzGiveWYjEirq1TxqSQRFn9Ki93uk6u+oB2rLac6NnOG88RnwfLPTPoQtm3M7iD3vmjxOm8C45Bdx9rbSrIvQ46qfuup3VvQgGsE8k8kaAUAoCI5t4obaznmX30Q9mPN27sS/N2UfOvG0lljic44dYrl4SNUUEUdoAwGG0oGmb11Fwp9Y65a6qvKa4tuX109PqX1pTTTzw4H3hHG3tYx7UG9kLskNwcsUCuY1W48gSO7JvkFdWDU6pZTnTjVjxay1+Px5EX3ig2nwzoWx1SWMg6XjdSD0KsrDB9CCKr9Yvo0b9JIr3M/DL+Szks7a4jaKQBdVxrEiJnJTtFB7RSBp7w1YJyzVbUtqaYqLyIE7LXMSocH5TteG5edlubsDV2edMUQ6h5SdlQEZ1OOoGlSwFY1LmpX0j8Mfq+78LxeDKNKNPV6stnKPIxmYzzx9lFIS0q4ZGu8kHDxZ+rtxpGFbMjZbVjUwadRoNYc+XBccePX6eSI86nFRNH/CJ5lCQR2CHvTESSgeCKe4D+04z/o/WpRpNL/Boszi9mI2PZID6jtGb+9fzoDuFAKAUAoBQCgFAc45k44k91pZWlgt5ezhto8ZvbtQGI3/UwZyxOFDZJzpAIGaWQLcq19rvb/Z4rO1UNHajwbvkIrb/AKaVgT9kDpQFs4ZdXbt9fbQxJ6XDO/zUQhc/BzQElNKqKWdgqjcliAB8SelAVx+c4XJWyjlvWG2bVQYwfWdysQ+TE+lARPMc/FuzEv1EEKkGaO31yzCMbsQ50BseKoA2AdLZxQFq4Bfw3FujwSpNGRjWmcHzBBJYHzDHPnvQHKuU5Oxnsh5GS0YnyCv/AHvbp+dYe0tH32yYz5xw/sU+zpbm0KsOufXP3M3NHDDHxGWa2lkt7ho45BLF0Oe0jKuh7si/VAkEeNRvZWnG5spQk9Yy07mk/XJv2rdVLWtGS1i1w7v9kzwn6SXhwnFIdA/8VbhmiPkZE3eM/mM+VWta0qUuKyupstr+jX0Tw+j/AHU6BYX0c6CSCRJI26NGwYH5ioxNNigKlz82o2cB917gSP8AswI8w/2ix1FvJ7tGWO7zNtCOZoqfLG9tG596UGZv2pmMrfxeuYu3mtJdNPLT7HQ2yxSXbr56n1OE5OJXMkSEmKIgaVLMXJYfrGBbCk7KAMDOWO+ptCrOlGmtMLHeYRtYqTk9TGeFQQBpI2a2UAs3YyMiDzJjz2fz01qjc1ptRfxd6y/Pj9RO3pJZ4fT+jSjSY4lubm87GQ6YLZSqz3BO4/RIjICPs5yBuzLuKsacd57kIxcub5Lzbz3+SK6bS+Jt4+r9C7crcnaSs13HGrhtcdvFgxwn77HA7afzkI2JOnG5NvRt1T1zl9f3giDUqOXYi5N0261vNZxL6VvozdoJ+JG4aS5H1kqEAIIxtpi8QEXxJOQp6E0BbfoL4R2HCo2YYad2mOfI4RPkVRT+9QHQaAUAoBQCgFAKA5HynC9vw+biSkTXU8jQ2pcYCLLdGOM48nlcysftAigLlYNa8MjELSNJcyd99IZ57hz70hRMsRnbPuqMDIFAHl4nc/o1jsIj9qYCac+ojU9lGfiz/DwoD1b8i2xYPdtLeyA5DXr61B/DCMRL8loCzRoFACgADYAbAfAUB8mjDKVPRgQfgRg0Bw3lyF4VV4JDBcx/UysgBWRoSY2E0Z2cZU77MM7EVdQtqdxRjLg8cTmql5WtLiUOMc5x2PXToeeEM7i1Y41tfBzpzjvXUjPpyScaS2NztVftdKOyKil0froSLWe/tPeXNf8Aii1c4fz1P8x/8m3/ABqk9h/lrf8A5+5v9oeFPx+xG13pzBoR8MEbmW1kktpT1a3bSG6+/Gco/XxFRKtlSqa4w+wn0NpV6Wmcrt/PEnLDn68hkSG4SC51AkOjrA5ClQSVlPZs2WGAGXOem1Ue0IRsoqU3lPsbfks6HQWN7/KziOMeX74GTmHmuCa5tNSTRPHI8MqTRsNHaxd0mRdUR7wRcB/1g8jVbcL+Rae9pax45x0ZZUKsI1txtZ6Z18iN5euRGq2UxC3EChNJ27RF7qSpn3lZQDt0OQelc/dUnvOrH5Xr3PoX1tVTioPiv3JNE43PT1qGSiC19uyTyIzwagLS3Ud67k6rIQf1Yxlc7YBc7AVbW9vKL3I/O+L6Lp39fLqVdxXUtX8q4dv9dPM6Dy1y4YmNxckSXbjBYZ0xL17KHPRR4t1c7nGwF7QoRox3YlVUqObyyxVuMBQGjx3h3tNtPbk6e2iePV1060K5x6ZzQGeytVijSKMaUjVUUDwVQAB+QoDPQCgFAKAUAoBQFeteUo0jEBmma2DFlgbswozJ2ijUqCTSje6NXTY5oCV4fwuGDV2MSIXOpyoGXPmzdWPqaA3KAUAoBQHKOf8Ah7WM010iM1vcd9iuMQzaQvf+7HJhTrOwYHONQqwsrpUk4y8O8qdpWLruM48tH3f0aPKnDSZrGJTqWAdrI46ELG0YOfxPJkeelvI1W+1NxGhs5Uc6ywvLVs1bHi6t3OtjCWfq/wAI3OPz9pxCcj3Yo4of3u/M/wDZkjrD2MoOFpKo/wDJ+mg9oKic4Q6ZZgJrsTnTxczqiM7HCqpYn0Aya8lJRTb5GUYuUlFcWUpY+2zNcKGdx7rbiNT0RQemB1Pic1x91dTrVHJs+47B2Bb2VqlKKcpLXK+n7+DZtGU28kcoDpalnKHftEaNzGD5nUxGfOMHrVzZVY1Lb4uEc5Xg8Hzjb+z5WO05Qp5+PG6+mWvTh5nQrvka5EMccojv0RV/St2c8bBRq7KYbMMjbJQ9Ms1c7Oz13qT3W/LyLmNfTEln1K1riYvGLe9lMbFGjublDDqHVXZJXMgB2Iw48CMjFLfY9zVe9FRXbj009DTdbXt6Hwzcm+n79yyfR3aST3893O4cwR9gAuyI8mmRljXqNKBcsd2Mh8sCe7Sna/8AFDV832/0RqF1Uuo+9ksJ8F2f2dOrw3igFAKAUAoBQCgFAKAUAoBQCgFAKAUAoD4ygggjIOxB8aAqUvIcUbNJw+V7J23ZYgGhY/igfuj9zR1O9Rbmyo3KxVjn18z2MnHgVi45U4jCWPZxXWpmdmhfs3YsxJJjl7vjjAfYAAdAKt7K6ha0Y0Yx+GKwU95syVeo6inq+v79iHvr1YwVu4pbfOx9ojZVOfKQZjPyarON7QmsN47ypns65pPKjnu1/v6EHxPiQe2mhLq7AJpdSD2sbyImvbbIyVb132BFarit/wAE45y0vNdfyTNm2u/fUcrCckmuj6fddncY65Q+9mhFxSIS6snsyYxI4Riv1dxG+7AYxp7QZ9an2tTchOD0yvv+Dg/aejC6q0riinLcbUmk8Y/+3B4fRl85x+kGS6RoLHXDE2zXDZDuviIk6oD95sH0HWtcqqXAWOwK9f4qvwR+vly8fIpsQdFAE8ihRgadAAA/CFC/mKzW0bhcJfRFk/Y7ZW69+Lb6uTyTfL15JBFDc250XUoBKhSwuGcmQxug3Yd4kEboMnIGrNvdKirb31ZqOmc9+vj2Hy62r1oXUqVJb0c4x2LTPZ9+86fwbnJHZYLyNrO6YbRTldMnTPYyqdEnXpnV6VRW91RuI71KWf3odE4tcS0VIPBQCgFAKAUAoBQCgFAKAUAoBQCgFAKAUAoBQHwjOx6UBw/6UYbVr5ILe3hjMGJJ5IkVWZ2wY4yVAzgDWc56rWqrPdWOpebBsP5Ff3kvlhh+PL8/7KxBw66vXMVnGZl1Yk0qVVBtlXnZtIJ+6BnBNa6dPOpbbV2qoN0lJSWdUk1pzW9lrXg8R4ZLta/RLdSaDcXMEIXcRwxtJ8O85QZHh3SB+RrYqSRU3G3a1Rx3YxSjwXHufhy0048cYmH+iddPdvptfhrjhK/NVVWx+8K991Ewjt++UsuafZhfZJ/UoPHeDyW9wLW90xx6WkMoPcnjQAssZO+r7y9QAeuQTus7aEqvxvRajbXtLVnY+7owanL4XzWH07+BdrUiwiWeWPXfXA0xQ5A7NNjoyM6EXYyMM5bA37grm7qrcbfvfdUdKcfJLq+18jnqNOls633p8efayIubXtyXuyJ3YYJdRpUddMaHIRdh6nAJJO9d3YbJtrKl7unFdr5s5q62lXrz3stJcEv3Uz2F3d2uPZLk6B+ousyR/BWJ7RB8GI9K9q7NhLWDwSKG2KkdKi3vo/wWWw+klV2v7eS385Y/rYviSo1p+8uBjrVbVtKtPitC5oX9CtpGWvR6fvgXTh/EIp0EkEiSIejRsGH5jxqOTDZoBQCgFAKAUAoBQCgFAKAUAoBQCgFAKAw3tysUbyOcKis7H0UEn+AoD84wu0oeWQ/WTs0rkeDSb4H7IIA/ZFQpyzLJ9H2XaKhaRhwbWX3v8cPAlrfni+tYoreBrcKMIqx2/fwAcsFV8MfEkDzNSac5VHiK1OXv9j0LKKnVrYjnprjrx11x+6Fu5K/xrxALPPeSRWjDYLFCjzZ+4dGqNPx5yfDGzVlHPMqbqNvGSVBya6vH0WPX/c3aRcM7TMFr27ocG4jheUgjYn2lgWdx46XZh8ayIxYOYeAw3sHYzA4yGRxs8br7siMdw4/5g5BIryUVJYfAHKbyaSK7lj4hIntQCqjHCrJEM6GhBPidRYDOGz4BQJ+xLe2tKTp09G3l55/6KDbSrzmnjMezrzyblXxQmtxC9SGNpJW0qoyfX0HmT5VhUqRpx3pcDZSpSqzUILVmpwS9lmHaOulT7q4xgeG57zHzOAu+2rrWujOU1vNafvn6dMm24pQpvdi8v98F3avrjgZf8XGOQzWcrWs56vDjS/XAljPckG+dxn1rXXsqdXXgzfbbRrUdM5XR/Zl+5L5wNw3s12ix3arqGjOiZRgF4idwRndDuMg7jpSVqE6MsSOltrqncR3of6LhWkkCgFAKAUAoBQCgFAKAUAoBQCgFAKA0OPrEbWcXH6EwyCXfHc0Nr38O7mgOD2PL8zRprn0gqpIWMahkDYsWKkjpnT8hVjDY8Xhyl4GFX26vVD3dOMdNM8+/HAnuWOVIezmvJUY2kOvUCdUl20RIdXZiAsIZSujYMQc4X3tVecKeaVJYXN83/REo+/umrm6lvSeq6L+/Qv54TPcrniMkcdvj+a2zHQR5TznDSD8KhF8DrFQycY5+ebCF0tbd0kfIjSO306Ex9kuMRrgD3QS22yk7UMtyW7vY04Z5ZLYhOBnY43x/2H91DErnPHL3tMSyRJG1zAS8QlVWWQEYkgkDbGORe6fI6T4UByi34DPcRC9swLYKWFxaWccgdPI9lJIySbZPcVT1AUsCBIt6zhLWTS7PwRLu3VSGVBN9un1RucvWtmAWuYva0bP8ocu7x75xoJ7uk7ZjCsMAFdiahbZ2bf1V/ItKzklru8H4Pn3PwIllf0Kb9zWpqD+nj+tdpYb3l1kQTWchngIDBC2ptJGQ0Mv6wY30sSTnZuimu2V7WVKc/c3y7N7Gq71+s23uxac050NH05P8ehGQyhgGU5B/7EHyIOxHhivoEJxnFSi8pnKzhKEnGSw0a19IUktZU2kS6g0Y8dcixuvwZHYEVD2hFOjl8ix2TKSuUlzTydrqhOqFAKAUAoBQCgFAKAUAoBQCgFAKAUBVPpSmK8MuAOsnZw/KWWONv7LGsoR3pJdphUluwcuiZSzXVHCms9hGdWVOGzrXU2hyRgl4wdDHAxkg1plb0pS3nFZJMbuvCG5GbSK7xjlaMMJILdGHR4hpHwdAx058CNsjHlvXX2z3NJ0dH0Oi9n9u0bWq1ex34vm1lr85Njh/BHx2jfVSLvAFweyYEFZDjYsCBsNsZG+TWNpszcg3U+Z/Qkbe9qf5lWEbdYpQeccM/jTgdh5L5mW9hJI0XER0XEXij+Y84295W6EeoNV04OEnF8Ub6dSNSKnHgyw1iZmhY8KjikkkRQC5J229462G3Uayz7+Mr+ZyBXObeTO1ZrmzxHc9XU7R3GPCQfZfykG/gcjYb6FxOi8x4dCLdWlO4jiXHk+hT+XuPeyuWYMluzlLiJ9jbSZ3kx9lcnvjphg4+1qrvaHY9O8ou7t18a4rr/aIuzrqpb1P4tfwf7y6eRLc4cNEMguYxiOVgkwHQO2FjlHlk4RvMsh8DmB7I7XlGp/DqPR/L2Pp4m3bViqlP30fmjx7V/RWBKz3tuyqDb2c8Mly7e6rSSLFEP2l16z5AZztXW7SrJtU1y1ZB2NbtJ1nz0X3Oucr8cF5C06KVjMjrHnOWVG0hyD01YJHoRVWXpL0AoBQCgFAKAUAoBQCgFAKAUAoBQFP+lYfyDPgLi2J+HtEVbaP/ZHvXqaLn/pn3P0KhXTnEigFAKA1mgdJVuLaQw3CDAcDIdfGOVftp/EHcEVFubWNZdH1J1nfTtnhax6fgsyfSQ8cf8osZTIBubZ4mjOBuQXZXX4FdvM1UTsa0eWS/p7Tt588Po0bHCebeI3aLJa8MVIXUMkt1cqoYHodEaM2PGohYEbzSvGkUSSTqsOD2o4ZFl08jmUM7LjqUGfw43rbSVNy/wCRtI0XDqqGaSTfb+/dFJd4VxcJOJI3IjuWllMnaK3cVnZye8pIG/2Sw8BVzGNKmlKm1u8Hr+8/pk5yc69aThVT3lrHTGGtcdzX1wTUfGLq44f7Na20s0agxPeFCVWINhZIkJD3EqJj3ftJnfNcQ9ixp7QlXpy+BS3ljrx8s/Q6ilVlUoJVVq1r+9p0LgHLdmOHm2hxLbzo2uTVlpjIMPIzjq58/DAG2BV0228s9SSWEe+SiALuIbdleTLjpgPpmXHpplFeHpY6AUAoBQCgFAKAUAoBQCgFAKAUAoCufSLYGfht0i51CPtEx4tERKoHxKAV6nh5PJJSTT5nP4Jg6q67qwDA+hGR/fXVRkpJNHCyi4txfIyV6YigFAKAi+JQtdSxcPhJ7S4P1jD9VCP0rnbbIBUZ6k4qvv6+5DcXF+hbbKtXUqe8fCPr/XHyO3WlusaJHGoVEUKqjoFUAAD0AFUZ05loCMueXbSSTtZLW3eTrreKMt/WK5oCSAxsKAwWtkkZcoNPaNrYDpqIAZgPAnGTjqcnqSSBXeCt2fFb+Lwljt7hR66Xgc/7JKAtVAKAUAoBQCgFAKAUAoBQCgFAKAUB8IzsaA4rZ25gkms2620hRc+MTd6Bv6hC/FDV/YVd+ljmtPwcptWh7uu5cpa/n97TcqaVooBQEdxTifZlY40MtxKcRQp7znzPko6k+hqPcXMaMdePQmWlnO4lhcOb/eZ0D6PeTzZI81wwkvJ8GZx0UD3Yo/JF/ifgMc9UqSnJylxOtpUo0oKEeCLhWBsFAKAUAoCpSHHHUx9vh76v3LhNP++350BbaAUAoBQCgFAKAUAoBQCgFAKAUAoBQFO555WedkurXHtMY0shIAnjznsyT7rg95W6ZyDscjfb13RnvLxIt3axuKe4+PJ9pQ7ji8UbFJ2MDjqlwDGflrADD1BI9avIXdGXCX2OYnYXMHrB+Gvoa1xzPaIMm4jP7B1H8lya9ldUY8ZI8jY3EnhQfp6mewivr46bG2aOM9bm7UqoHnGh3f8ALHnUKttLlTXiWdtsZ8az8F+fx5nR+TeSILAF8ma6cfW3Eg7zdMhR9hNvdHkMk4FVUpOTzLiXsIRhFRisJForEyFAKAUAoDG0yhghI1MCQviQukMceQLLv+IedAUXkFnuLy9u3XCRPLaQk/aC3M8rsPTDRj4ofKgL9QCgFAKAUAoBQCgFAKAUAoBQCgFAKAUBjuLdHXTIqsp6hwCD8jQFAFpBwi7LPbwrY3DZW4WNAbWVj+jlYDIgY+62cISV2XGAOhg0AoBQCgFAKApvF+e0innhhikuJIVUaIgcGRgWYPIRojVF05YncuRglSK1zqwprMngyjCUuCIrgvNCiykv2Yz3c8akLGDojZtre0Q7gHW4BGS5LMxGAMbDEunLHC/ZrSCAnLRxgOw+0/WR/izlm+dASdAKAUAoBQCgFAKAUAoBQCgFAKAUAoBQCgMV1bJIjRyKro4KsrAEMDsQQeooDl3BuYJLB5Ft0lu+Eo5RHHekgx74i3zPbo3dB6jScEhctolc04z923qbFSk47yWh0fgvGYLuITW0qyxnxQ9PRgd1b0IBreazfoBQHxmABJOANyT4UBSOOc3PJMtnZK6GRXY3UiEKFQqH9nDj61++uG9wZz3txUe5r+5p72DZSp+8lg1OIQpa2M/ZjCxwyvkkksdDMWZjuzk7knck1QRlKrVTlxbRZuKhB46HrkThktxFZS3MbRwWkMa20L+88giCNcyL4YGQinfBLbEjHTlQdBoBQCgFAKAUAoBQCgFAKAUAoBQCgFAKAUAoCgcy8ba9mewtGIgjOm8uEP520TffP2yPdG3U4qJd3Sox04s30KLqPsN+3hWNFRAFRAAoGwUAbAeQArnm3J5ZaJJLBXeB8r+2zS39tJJZKe5BLbYBuCDlp5UI0vGT3VB3YAseq10VnSnTppTevoVVecZS+FE2L7jFrtLbwX6D9ZbP2MmPN45O4W9FNSjSel+kRQcTcO4nGw87YsD+yyEg0B9//IOo6YOG8SkY/wDp9C/NpGAFAQdtf3FzxR3urcW5gtQqxdoshHbS6tTMowGIhHdHTzNVm1JfBGPb++pLs18TZs87ZNjcKOrp2Y+MhEY/i1Vlos1o95MrvFNnRY0CgKOgAA+VdMVB6oBQCgFAKAUAoBQCgFAKAUAoBQCgFAKAUBS+bONySyNY2LlXx/Kbhf1Cke4h/p2HT7o38qjXNzGjHt5G2lSdR9h54Xw6O3iSGFQsaDAA/iSfEk7k+Nc7OcpycpcS1jFRWER17A19P7BGSIVAa9kU4IQ7rApH25PHyTPmKsdn228/ey4LgRLqtj4EdEhiVFVEAVVAVVUYAAGAAB0AFXRAPdAKAUBz2w799xGbzmjhHwhgjyB6anf55qk2nLM4x6IsLNfC2feYk1LCn37q1HyFxG5/gprTs9Zrrx9DZdP/AI2dBroSrFAKAUAoBQCgFAKAUAoBQCgFAafEeKwQLquJool85XVR/aIoCuS/STYZKwvJcsOotIZZP7Srp/jWEqkY/M0j1Rb4Iwyc63D/AM34ZOfW6lhiA+IDO38KjyvqEf8ALJtVvUfIwPxXish//ht19BNMw+ZMa/wNR5bTgvli3++JtVnLmyNvU4oWRF4hL3jmSRYbZERfFUUozs58O9gdSegOtbSeG2l3GTtORM8NsEgjEcYwBkkkklmO7O7HdmJ3JPWqypUlUlvS4k2EFFYRj4xdPHGexTXM3djU9NR+058EX3ifIY6kAqcVJ/E8I8nJpacSS+jmOIWKNFq1OzmdpMa2nDFZi+Ns6lIGNsBcbYrqIbu6t3gU8s5eeJZ6yPBQCgPhNAc55MJa1WYjBuHluD/ppXkH9lhXOXs96vLyLW3jimj1zBfRwy2LzSLHELoF3cgAYguCMk7DvAVu2as1n3fgwu38HiWUc8cN/wDH2v8A70f/ADq9K0yR848PY4W/tCfLt4v/ALUBI2/E4X/RzRP+w6n+40Bt0AoBQCgFAKAUAoDT4txWG2jMtxKkUa9Wc4HwHmfQbmgKhPzvcz5HD7JtO+J74mJPQiMZlcfJaiVb2jT4vPcboW85cjRuOG3tx/O+Iyqp37OxUQqPTX3pGHzFQZ7Tk/kiSY2a/wAmeLPkqxjYv7Osjk5LzkyMT55kJ3qHO7rT4y+xvjQpx5E+iADCgADwAwPyFR28m3B9rw9FAKAUBGcf4wttGDp1yudEMK+9K591VHlnGT4Ct9ChKtPdRrq1FCOWWXk3hDWtpHFIQ0veklI6GSRmkkx+EMxA9AK6aMVFJLkVDeXkmq9PBQCgKFzJPLd3M9sk0kMFugR+yJUyyyIJBqdSHEaIyHCkai5ByBgwL27dHEY8X6Em3oqpls3LO3WONI0GFRVRR5BQAP4CqKUnJtvmWSWFg+ywKxQsMlG1L6HSyZ/JyPnRNrIayeZrSNvfjRv2lU/3iik1wYcUyPl5Ysm3aztiT1PYx5/PTWxXFVcJPzZh7qHRGrLyRw9utnD+6uP90isld1l/kzx0KfQwLyJbIP5O91b+ttcSrj4aiR/Ct0doV1xefA1u1ps2YeFX0WBBxW4wPC6jimz6FiFb55rfHakv8or98zW7Ncmbq8e4rD78NpdqP6F3hc+e0mtCf3hUiG0qT+ZNGqVpNcNST4Xz5bSOsU4ktJ2OFju10hjsMRyDMb5J2w2T5VNp1YVFmLyR5QlHii1VsMRQCgFAcvu4niuGueKQSlwzdnPgSQQJnuiPQS0IxjVI6rk5JONqrb2lcT+X5eiJVvOlHjxLGrAjIOQdwR41SFkfa8AoBQCgFAKAg+OcxCJxb28ZuLxx3II8bfjlbpGnqf8AqJdtaTrPPBdTRVrxp95NcncotA5u71xNfOMFh7kKn9VAD7q+bdT8zm/pUo0o7sUVk5ubyy3VsMRQCgFAUXnNzZ3C3h/msoWO5P8ARODiGY/hOezbyxH5GoN9be9jvR4okW9bceHwZuqwIyDkHcEeNUBaH2vAKAUAoBQCgI3jPGkt+zUq8ksraYoYhl5D44BIAAG5YkACt9C3nWeImupVjTWWZDwG9uoyk6W1vG3vK/8AKHx4grhY1b1y4HkatKWzVB5cn4aEKd05LGDf/wAgYP6e8/1mX/nVpkiYLXXgFAKA+EUBQuKWE1gxNvbyXFm26x2+DJbnxVEYjXCTuADlNx7uAK66sfevehoyVRudxYlwIxObievDuKL+1aP/AMCahPZtbs/fAkfy4dp7bmzHWw4l/qctP/Ta3Z5j+XA9DnG3AzMtxAOmbi3mQD4sV0j5mtcrCvHlkyVzTfMmLHiEUy6oZY5F842Vh/ZNRpQlF4ksG5Si+DPPEuJRW6655FQE4Go7sfuqvVm9ACaQpym8RWRKcYrLZHxW19fbQq1lbnrPOv1zjO/ZQn9GCPtPvvkCra32clrV17CDVum9IFt5a5Yt7FClumGY5kkc6pJT1LSOd2OST5bnYVaJJaIhkzXoFAKAUAoDFc26yI0cihkcFWVgCGBGCCD1BFAc1veGzcIyUD3HDM5wMtLZjx9ZIB+ajzxvX3diqnxQ0fqSqFw4aS4E7ZXaSoskTq6MMqyHINUcouLxJYZYxkpLKM1YnooDHcTrGpeRlRF3LOQAB5knYV6k28I8bS1ZXH5+sdRSOR5nH2beKR/yKrg/nUuNjXlyNLuaa5j/AB7fTHFlwq43ONd7iFR+LSxyw+G9Saey5f5y8jTK8X+KLNylyk8Mhu72RZrxl05QYjhXqY4Qd8ebHc/nm0o0YUo7sSHObm8sttbTAUAoBQCgFAKAUAoD4RQEHecnWErF3s7cudy4jUNnz1KAc/OjWeIM/DOW7WBtcUCiTGO0bLvj7vaOS2n0zivIxUVhLB623xJavTwUAoBQCgFAKAUAoCmcW5EUO0/DpfZJm3dAMwSnb9JF0DbY1Lg7nrWmtQhVWJIzhUlB6EY3Fbi32v7SWPH662Vpom9R2YMifBlHxqpq7NqRfwaonQu4v5tDz/lOki/yOOa6kOypFHIBn8crqEjHmSfka1U7CtJ4awZyuYJaamfhvIT3LrPxh1lKnMdpGT2MXkX8ZXx4nbcjcYq5oW0KK+Hj1K+pVlUepe7S0jiUJEiRoOixqFA+AAxUg1magFAKAUB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0728" name="AutoShape 8" descr="data:image/jpeg;base64,/9j/4AAQSkZJRgABAQAAAQABAAD/2wCEAAkGBxQTEhUTERMVFhQWGBsYFxcSGBcfHxgeGxgWGBgZGBoYHSggGxolHhgcITEiKSkrLy4uFyAzRDQsNyktLisBCgoKDg0OGxAQGywkICQtLC00NDgsLC80NC80LCwvLDQ0LC8sLCwsLCwsLCwsLSwsLCwsLCwvLC8sLCwsLy8sLP/AABEIAOgA2QMBEQACEQEDEQH/xAAcAAEAAgMBAQEAAAAAAAAAAAAABQYDBAcCAQj/xABNEAACAQMCAwUEBgUGDAYDAAABAgMABBESIQUGMRMiQVFhFDJxgQcjQlJikTNDcoKhJDRTkqKxCBUWc4OUo7LB0eHxVGNkk8PSFyVE/8QAGwEBAAIDAQEAAAAAAAAAAAAAAAQFAgMGAQf/xAA4EQACAQMBBQUIAgICAQUAAAAAAQIDBBEhBRIxQVFhcYGRsQYTIjKhwdHwFOFC8SMzwhVSYnKC/9oADAMBAAIRAxEAPwDuNAKAUAoBQCgFAKAUAoBQCgFAKAUAoBQCgKvzTzpHat2MSGe6Iz2SEAID0aZztGv5sfAGttKjOq8RRpr3FOhHem8FEv7u8ud7q7dVP6mzJiQehcfWP8yPhVpS2bBfO8lFX2zUlpSWF26v8epGf5OQZ1DtQ/31nn1fHOvrUj+DQ/8Ab9WRVtS6z830X4LHynzHPa3EVvczNPbTsI45JjmSKQg6FZ/to2MAncEiqy7s/c/FHgXOz9ofyPgksSX1Op1BLQUAoBQCgFAKAUAoBQCgFAKAUAoBQCgFAKAUAoDT4nxSG3TXcSxxJ01SMFBPkM9T6UBoy81WohknEuuOIqJOzDMy62CqSgGrBznpuAcZoClc1fSmsds4gRhdFnRdtaqilwbiM7LIhCMV6ZIORgE1lGOTGUsd5D2NksSkDUSxLO7nLSMfed2O7Ma6alSjSjuxOKr1515782bFbDSKAj+NKSIQvvG5twn7Xbx4qHf/APQ/D1LHZWf5UfH0O31z51goBQCgFAKAUAoBQEdx/jEdpA00uogYCogy0jMcJHGv2nYkAD1oCH4Zx66FzBDewQxe0xyPGsUjO0Zj7MmOQlQpOlzuu3cPXrQFpoBQCgFAKAUAoBQCgI3mDi4toTJpLuSEijBAMjt7qAnYeZY7KoYnYGgKnyncxvcpJKjT3E4crdvgJhApYWcbEslsNQXXgayVOXzqoCRjsmub6eZJNMCdhA4C5Mj27yznS+dgHmVT1zpkXY7gDW545et4uG3rRRojLBcMp+72mJJAuegZkGw8enlQHB+DcE40Pr4be7IO51q5Djr7r+8PXFboXFSEt5MjVbSjUjuyii88vcYM6sJI2injOmWJwQVPgcNuAfX/AKm9trhVo55ricve2craeOKfBktUkhjgNv7RxO2hxlIAbqXY4yAUhGemdbasfgqq2nV0VNd5e7FoayqvuX3Ov1UHQCgFAKAUAoBQCgFAViQe0cU0NullCkoXzlnMqK5HmscbAf500B45nT/9hwpvAS3C/wBa0mIH9n+FAWqgFAKAUAoBQETxDmW1gcxzTojqAWBJ7gPQuRsgOM97FeOSWjZ7hklBMrqHRgysMqykEEHoQRsRXp4ZKAo3FrBb+87SVx7BZq6kE4WaU/ptZ6GKNRobzJkQ7a1PqRjJktyxAZme+cFTMoSBWGDHApypwejSH6wjyMYO60Z6lgnLO1SJAka6VXoNz45JJO5Ykkknckk9a8PSrcVu4YXSfiBMkzE+yWkY1suPGOJffmx70h2TOAQMlgNscyzJpe5s2hhZ1TW0sbMhdgiGREyApYgEhmxqGds49weZRVfpYuI4bzh74AkmMkLEDdk7hUE+kjLjP3m8zUqyqblZduhA2nR95bvqtfz9CMmlCKWYgKoJJPgAMk10DaSyzk4xcmkuLLr9HPAzBA88y6Z7phI4PVEAxDEfVU3I+8zVzNar72bn1O1tqCo0o01y9eZba1G8UAoBQCgFAKAUAoCvYEXFMgE+1W2+ASFNs+xY+GoXJG/9H60Bl5usXeJJYF1TW0gnjTONZUMrx583jd1HkWB8KAkeE8RjuIUnhbVHIMqf4EEeDAggjwIIoDboBQCgFAKAonG0e2u5Sqhhdsskeo4BkSJI3h1fZYpErrnriQbYzVVtGhlqpy4PsJltUwnEjeE3/YH2uyDmAswu7QDBVge/JGn2J0PvINpB5nSTja3MqUvd1Xpyf7y9DKtRU1vwMF9Ot7cvCsmZZnHZzK7YhiZWdHiwcKxhQspHVzv0qVKNWVyllqP+vuzRmEaWcamnwDiLcV4g1pbHTwizQK6JjFxg4QMepRmUnHRlRs+8anZIyR2CvDIheYuMtDohgQSXU2RFGThQBjVLKRusSZGT1JIUbkUPG8GPgnA1gLSOxmuZP0s7gam/Co6RxDwQbD1OSc0jW3k1+cTqiigHvXFxDGP2VcTSn5RROfyoz2PE4t9JvG2vOORRpns7eRI08iVkzM4+DBlz/wCXWdum6scdUa7uSVCbfR+hOcfZuzZwSFh+tIH2zH3wu/2dsnz2HnV5dxcqUuxHL2ElCvB820u7+/3odyBrnTsD7QCgFAKAUAoBQCgMVzcLGjSSMFRAWZmIAUAZJJPQAUBX+VS9xJLfyAhJgqWyNkaYFyRIQejSsxf9kRjqKAstAVO9X/F07XC4FlO2bhf6CViALgeUbHaTyOH+/QFsoBQCgFAKA1OK8NjuImhmXKNjoSCCDlWUjdWBAII3BArxpNYYOX8ftbrhspumRpo9hLJCue2jGwaZFH1dwg6SDuOBglO6BXVbHK3Y8OXZ/XoSoXGHl8fX+zA/D4sh4JClvdnVFNFjMEsiPFgZG0ciyuAD7sjHGC4xEp16kH/8orGOq/K9O43Tpxkux+pLcpcHl4VCY7QpOhcu6SrodzgDuyhsAgDYFcHzXJNb6e09fjjoYSs9PhZdY+ZIDaPeaiIo1ZpAwwyFM60ZeocEYx4nGM5FWsZKSyiG008M0uWLBwHurkYurjDOp37FAPq7dfwoDv5uznxrYkaZPJOV6eFf4aPab6SffsbUNbxeTStg3Eg89ACxA+DCYVgzZFaFE5m4ZEeLySKABbQQwoo6KWV2PzCMv9erPZtJNuo+RS7ZruMVSXPV/Y1OOKWheJRmScGGNfFnkBQAfDOT5AE+FWF1NQpSzzWCpsaUqlxHd5NPwTO1wx6VVfIAfkMVzZ2R7oBQCgFAKAUAoDFdXKRo0kjKiICzM5ACgbkknoKApcMLcYZZZVZOGIQ0UTjDXpByssqncW4IyqH39mIxgUBeaArXts967raSdhbRsUa4CqzyupKusAcFFRWBUuwbJDAAY1EBLwC5VG03klxkEGG9WAxyAjDIxiiV1yMjVlgM5Kt0oCK5X5mWBjZXOtFjKCCaXGGSTWYYpWBOiVdDw5bZmhO+TggXqgFAKAUAoBQHGjxFIriXtNPsN7NKixhcCIo6wGXbpFK+CW2w0iH7RNVF2lOo3D5o48dM+a/JOofDFb3B/QuNgjqumQ6ipwHOMuNsM2PteB6ZIJwAQKq5tN5RMjnGpEcSstN1C7NptZpovalxsXjObVzvsDIERjvnTGDsNrTZtxr7qXgQrylpvo6DI4AJYgADJJ2AA3JJ8BV2Vh+f+aOerjit+lrYztb2qsfrFYp3VBMk8rZBCKoLBSRsPOsMmxLB1B+Pxx2rQ2ltM1ukTL2zskakaTqYGRhIxO7ayuD1yc5qJO8oxe7nL7CRGhNrOCPv+XII+FteXTyNciAzyXCOY3kcpqCsFwGUd1FDA4AHjmpsKk4fK2iJUo06q+OKZTv8Hy4ee9uZJ2MjpCNLSblNTYOnPu5A8KTqSm8yeT2nShTWIJI73WBsFAKAUAoBQCgMF9eJDG8srhI0BZmboAOpNAUqWL27+V8SIg4dHh4reYhe0xus11nw8ViPpnJ2oC62NyJEDqrKp3XWpUkeB0t3l+BAPpQGHjEcjQyJCxWRxoVxjKau7rGfFQdX7tAZrG0SGNIolCxxqEVR4BRgD8hQGegK3zzwVJrG6AjVnaLOPvmJjNGp9Nef6xr1PDyYyW8mk8FF5W5iu7RzGiveWYjEirq1TxqSQRFn9Ki93uk6u+oB2rLac6NnOG88RnwfLPTPoQtm3M7iD3vmjxOm8C45Bdx9rbSrIvQ46qfuup3VvQgGsE8k8kaAUAoCI5t4obaznmX30Q9mPN27sS/N2UfOvG0lljic44dYrl4SNUUEUdoAwGG0oGmb11Fwp9Y65a6qvKa4tuX109PqX1pTTTzw4H3hHG3tYx7UG9kLskNwcsUCuY1W48gSO7JvkFdWDU6pZTnTjVjxay1+Px5EX3ig2nwzoWx1SWMg6XjdSD0KsrDB9CCKr9Yvo0b9JIr3M/DL+Szks7a4jaKQBdVxrEiJnJTtFB7RSBp7w1YJyzVbUtqaYqLyIE7LXMSocH5TteG5edlubsDV2edMUQ6h5SdlQEZ1OOoGlSwFY1LmpX0j8Mfq+78LxeDKNKNPV6stnKPIxmYzzx9lFIS0q4ZGu8kHDxZ+rtxpGFbMjZbVjUwadRoNYc+XBccePX6eSI86nFRNH/CJ5lCQR2CHvTESSgeCKe4D+04z/o/WpRpNL/Boszi9mI2PZID6jtGb+9fzoDuFAKAUAoBQCgFAc45k44k91pZWlgt5ezhto8ZvbtQGI3/UwZyxOFDZJzpAIGaWQLcq19rvb/Z4rO1UNHajwbvkIrb/AKaVgT9kDpQFs4ZdXbt9fbQxJ6XDO/zUQhc/BzQElNKqKWdgqjcliAB8SelAVx+c4XJWyjlvWG2bVQYwfWdysQ+TE+lARPMc/FuzEv1EEKkGaO31yzCMbsQ50BseKoA2AdLZxQFq4Bfw3FujwSpNGRjWmcHzBBJYHzDHPnvQHKuU5Oxnsh5GS0YnyCv/AHvbp+dYe0tH32yYz5xw/sU+zpbm0KsOufXP3M3NHDDHxGWa2lkt7ho45BLF0Oe0jKuh7si/VAkEeNRvZWnG5spQk9Yy07mk/XJv2rdVLWtGS1i1w7v9kzwn6SXhwnFIdA/8VbhmiPkZE3eM/mM+VWta0qUuKyupstr+jX0Tw+j/AHU6BYX0c6CSCRJI26NGwYH5ioxNNigKlz82o2cB917gSP8AswI8w/2ix1FvJ7tGWO7zNtCOZoqfLG9tG596UGZv2pmMrfxeuYu3mtJdNPLT7HQ2yxSXbr56n1OE5OJXMkSEmKIgaVLMXJYfrGBbCk7KAMDOWO+ptCrOlGmtMLHeYRtYqTk9TGeFQQBpI2a2UAs3YyMiDzJjz2fz01qjc1ptRfxd6y/Pj9RO3pJZ4fT+jSjSY4lubm87GQ6YLZSqz3BO4/RIjICPs5yBuzLuKsacd57kIxcub5Lzbz3+SK6bS+Jt4+r9C7crcnaSs13HGrhtcdvFgxwn77HA7afzkI2JOnG5NvRt1T1zl9f3giDUqOXYi5N0261vNZxL6VvozdoJ+JG4aS5H1kqEAIIxtpi8QEXxJOQp6E0BbfoL4R2HCo2YYad2mOfI4RPkVRT+9QHQaAUAoBQCgFAKA5HynC9vw+biSkTXU8jQ2pcYCLLdGOM48nlcysftAigLlYNa8MjELSNJcyd99IZ57hz70hRMsRnbPuqMDIFAHl4nc/o1jsIj9qYCac+ojU9lGfiz/DwoD1b8i2xYPdtLeyA5DXr61B/DCMRL8loCzRoFACgADYAbAfAUB8mjDKVPRgQfgRg0Bw3lyF4VV4JDBcx/UysgBWRoSY2E0Z2cZU77MM7EVdQtqdxRjLg8cTmql5WtLiUOMc5x2PXToeeEM7i1Y41tfBzpzjvXUjPpyScaS2NztVftdKOyKil0froSLWe/tPeXNf8Aii1c4fz1P8x/8m3/ABqk9h/lrf8A5+5v9oeFPx+xG13pzBoR8MEbmW1kktpT1a3bSG6+/Gco/XxFRKtlSqa4w+wn0NpV6Wmcrt/PEnLDn68hkSG4SC51AkOjrA5ClQSVlPZs2WGAGXOem1Ue0IRsoqU3lPsbfks6HQWN7/KziOMeX74GTmHmuCa5tNSTRPHI8MqTRsNHaxd0mRdUR7wRcB/1g8jVbcL+Rae9pax45x0ZZUKsI1txtZ6Z18iN5euRGq2UxC3EChNJ27RF7qSpn3lZQDt0OQelc/dUnvOrH5Xr3PoX1tVTioPiv3JNE43PT1qGSiC19uyTyIzwagLS3Ud67k6rIQf1Yxlc7YBc7AVbW9vKL3I/O+L6Lp39fLqVdxXUtX8q4dv9dPM6Dy1y4YmNxckSXbjBYZ0xL17KHPRR4t1c7nGwF7QoRox3YlVUqObyyxVuMBQGjx3h3tNtPbk6e2iePV1060K5x6ZzQGeytVijSKMaUjVUUDwVQAB+QoDPQCgFAKAUAoBQFeteUo0jEBmma2DFlgbswozJ2ijUqCTSje6NXTY5oCV4fwuGDV2MSIXOpyoGXPmzdWPqaA3KAUAoBQHKOf8Ah7WM010iM1vcd9iuMQzaQvf+7HJhTrOwYHONQqwsrpUk4y8O8qdpWLruM48tH3f0aPKnDSZrGJTqWAdrI46ELG0YOfxPJkeelvI1W+1NxGhs5Uc6ywvLVs1bHi6t3OtjCWfq/wAI3OPz9pxCcj3Yo4of3u/M/wDZkjrD2MoOFpKo/wDJ+mg9oKic4Q6ZZgJrsTnTxczqiM7HCqpYn0Aya8lJRTb5GUYuUlFcWUpY+2zNcKGdx7rbiNT0RQemB1Pic1x91dTrVHJs+47B2Bb2VqlKKcpLXK+n7+DZtGU28kcoDpalnKHftEaNzGD5nUxGfOMHrVzZVY1Lb4uEc5Xg8Hzjb+z5WO05Qp5+PG6+mWvTh5nQrvka5EMccojv0RV/St2c8bBRq7KYbMMjbJQ9Ms1c7Oz13qT3W/LyLmNfTEln1K1riYvGLe9lMbFGjublDDqHVXZJXMgB2Iw48CMjFLfY9zVe9FRXbj009DTdbXt6Hwzcm+n79yyfR3aST3893O4cwR9gAuyI8mmRljXqNKBcsd2Mh8sCe7Sna/8AFDV832/0RqF1Uuo+9ksJ8F2f2dOrw3igFAKAUAoBQCgFAKAUAoBQCgFAKAUAoD4ygggjIOxB8aAqUvIcUbNJw+V7J23ZYgGhY/igfuj9zR1O9Rbmyo3KxVjn18z2MnHgVi45U4jCWPZxXWpmdmhfs3YsxJJjl7vjjAfYAAdAKt7K6ha0Y0Yx+GKwU95syVeo6inq+v79iHvr1YwVu4pbfOx9ojZVOfKQZjPyarON7QmsN47ypns65pPKjnu1/v6EHxPiQe2mhLq7AJpdSD2sbyImvbbIyVb132BFarit/wAE45y0vNdfyTNm2u/fUcrCckmuj6fddncY65Q+9mhFxSIS6snsyYxI4Riv1dxG+7AYxp7QZ9an2tTchOD0yvv+Dg/aejC6q0riinLcbUmk8Y/+3B4fRl85x+kGS6RoLHXDE2zXDZDuviIk6oD95sH0HWtcqqXAWOwK9f4qvwR+vly8fIpsQdFAE8ihRgadAAA/CFC/mKzW0bhcJfRFk/Y7ZW69+Lb6uTyTfL15JBFDc250XUoBKhSwuGcmQxug3Yd4kEboMnIGrNvdKirb31ZqOmc9+vj2Hy62r1oXUqVJb0c4x2LTPZ9+86fwbnJHZYLyNrO6YbRTldMnTPYyqdEnXpnV6VRW91RuI71KWf3odE4tcS0VIPBQCgFAKAUAoBQCgFAKAUAoBQCgFAKAUAoBQHwjOx6UBw/6UYbVr5ILe3hjMGJJ5IkVWZ2wY4yVAzgDWc56rWqrPdWOpebBsP5Ff3kvlhh+PL8/7KxBw66vXMVnGZl1Yk0qVVBtlXnZtIJ+6BnBNa6dPOpbbV2qoN0lJSWdUk1pzW9lrXg8R4ZLta/RLdSaDcXMEIXcRwxtJ8O85QZHh3SB+RrYqSRU3G3a1Rx3YxSjwXHufhy0048cYmH+iddPdvptfhrjhK/NVVWx+8K991Ewjt++UsuafZhfZJ/UoPHeDyW9wLW90xx6WkMoPcnjQAssZO+r7y9QAeuQTus7aEqvxvRajbXtLVnY+7owanL4XzWH07+BdrUiwiWeWPXfXA0xQ5A7NNjoyM6EXYyMM5bA37grm7qrcbfvfdUdKcfJLq+18jnqNOls633p8efayIubXtyXuyJ3YYJdRpUddMaHIRdh6nAJJO9d3YbJtrKl7unFdr5s5q62lXrz3stJcEv3Uz2F3d2uPZLk6B+ousyR/BWJ7RB8GI9K9q7NhLWDwSKG2KkdKi3vo/wWWw+klV2v7eS385Y/rYviSo1p+8uBjrVbVtKtPitC5oX9CtpGWvR6fvgXTh/EIp0EkEiSIejRsGH5jxqOTDZoBQCgFAKAUAoBQCgFAKAUAoBQCgFAKAw3tysUbyOcKis7H0UEn+AoD84wu0oeWQ/WTs0rkeDSb4H7IIA/ZFQpyzLJ9H2XaKhaRhwbWX3v8cPAlrfni+tYoreBrcKMIqx2/fwAcsFV8MfEkDzNSac5VHiK1OXv9j0LKKnVrYjnprjrx11x+6Fu5K/xrxALPPeSRWjDYLFCjzZ+4dGqNPx5yfDGzVlHPMqbqNvGSVBya6vH0WPX/c3aRcM7TMFr27ocG4jheUgjYn2lgWdx46XZh8ayIxYOYeAw3sHYzA4yGRxs8br7siMdw4/5g5BIryUVJYfAHKbyaSK7lj4hIntQCqjHCrJEM6GhBPidRYDOGz4BQJ+xLe2tKTp09G3l55/6KDbSrzmnjMezrzyblXxQmtxC9SGNpJW0qoyfX0HmT5VhUqRpx3pcDZSpSqzUILVmpwS9lmHaOulT7q4xgeG57zHzOAu+2rrWujOU1vNafvn6dMm24pQpvdi8v98F3avrjgZf8XGOQzWcrWs56vDjS/XAljPckG+dxn1rXXsqdXXgzfbbRrUdM5XR/Zl+5L5wNw3s12ix3arqGjOiZRgF4idwRndDuMg7jpSVqE6MsSOltrqncR3of6LhWkkCgFAKAUAoBQCgFAKAUAoBQCgFAKA0OPrEbWcXH6EwyCXfHc0Nr38O7mgOD2PL8zRprn0gqpIWMahkDYsWKkjpnT8hVjDY8Xhyl4GFX26vVD3dOMdNM8+/HAnuWOVIezmvJUY2kOvUCdUl20RIdXZiAsIZSujYMQc4X3tVecKeaVJYXN83/REo+/umrm6lvSeq6L+/Qv54TPcrniMkcdvj+a2zHQR5TznDSD8KhF8DrFQycY5+ebCF0tbd0kfIjSO306Ex9kuMRrgD3QS22yk7UMtyW7vY04Z5ZLYhOBnY43x/2H91DErnPHL3tMSyRJG1zAS8QlVWWQEYkgkDbGORe6fI6T4UByi34DPcRC9swLYKWFxaWccgdPI9lJIySbZPcVT1AUsCBIt6zhLWTS7PwRLu3VSGVBN9un1RucvWtmAWuYva0bP8ocu7x75xoJ7uk7ZjCsMAFdiahbZ2bf1V/ItKzklru8H4Pn3PwIllf0Kb9zWpqD+nj+tdpYb3l1kQTWchngIDBC2ptJGQ0Mv6wY30sSTnZuimu2V7WVKc/c3y7N7Gq71+s23uxac050NH05P8ehGQyhgGU5B/7EHyIOxHhivoEJxnFSi8pnKzhKEnGSw0a19IUktZU2kS6g0Y8dcixuvwZHYEVD2hFOjl8ix2TKSuUlzTydrqhOqFAKAUAoBQCgFAKAUAoBQCgFAKAUBVPpSmK8MuAOsnZw/KWWONv7LGsoR3pJdphUluwcuiZSzXVHCms9hGdWVOGzrXU2hyRgl4wdDHAxkg1plb0pS3nFZJMbuvCG5GbSK7xjlaMMJILdGHR4hpHwdAx058CNsjHlvXX2z3NJ0dH0Oi9n9u0bWq1ex34vm1lr85Njh/BHx2jfVSLvAFweyYEFZDjYsCBsNsZG+TWNpszcg3U+Z/Qkbe9qf5lWEbdYpQeccM/jTgdh5L5mW9hJI0XER0XEXij+Y84295W6EeoNV04OEnF8Ub6dSNSKnHgyw1iZmhY8KjikkkRQC5J229462G3Uayz7+Mr+ZyBXObeTO1ZrmzxHc9XU7R3GPCQfZfykG/gcjYb6FxOi8x4dCLdWlO4jiXHk+hT+XuPeyuWYMluzlLiJ9jbSZ3kx9lcnvjphg4+1qrvaHY9O8ou7t18a4rr/aIuzrqpb1P4tfwf7y6eRLc4cNEMguYxiOVgkwHQO2FjlHlk4RvMsh8DmB7I7XlGp/DqPR/L2Pp4m3bViqlP30fmjx7V/RWBKz3tuyqDb2c8Mly7e6rSSLFEP2l16z5AZztXW7SrJtU1y1ZB2NbtJ1nz0X3Oucr8cF5C06KVjMjrHnOWVG0hyD01YJHoRVWXpL0AoBQCgFAKAUAoBQCgFAKAUAoBQFP+lYfyDPgLi2J+HtEVbaP/ZHvXqaLn/pn3P0KhXTnEigFAKA1mgdJVuLaQw3CDAcDIdfGOVftp/EHcEVFubWNZdH1J1nfTtnhax6fgsyfSQ8cf8osZTIBubZ4mjOBuQXZXX4FdvM1UTsa0eWS/p7Tt588Po0bHCebeI3aLJa8MVIXUMkt1cqoYHodEaM2PGohYEbzSvGkUSSTqsOD2o4ZFl08jmUM7LjqUGfw43rbSVNy/wCRtI0XDqqGaSTfb+/dFJd4VxcJOJI3IjuWllMnaK3cVnZye8pIG/2Sw8BVzGNKmlKm1u8Hr+8/pk5yc69aThVT3lrHTGGtcdzX1wTUfGLq44f7Na20s0agxPeFCVWINhZIkJD3EqJj3ftJnfNcQ9ixp7QlXpy+BS3ljrx8s/Q6ilVlUoJVVq1r+9p0LgHLdmOHm2hxLbzo2uTVlpjIMPIzjq58/DAG2BV0228s9SSWEe+SiALuIbdleTLjpgPpmXHpplFeHpY6AUAoBQCgFAKAUAoBQCgFAKAUAoCufSLYGfht0i51CPtEx4tERKoHxKAV6nh5PJJSTT5nP4Jg6q67qwDA+hGR/fXVRkpJNHCyi4txfIyV6YigFAKAi+JQtdSxcPhJ7S4P1jD9VCP0rnbbIBUZ6k4qvv6+5DcXF+hbbKtXUqe8fCPr/XHyO3WlusaJHGoVEUKqjoFUAAD0AFUZ05loCMueXbSSTtZLW3eTrreKMt/WK5oCSAxsKAwWtkkZcoNPaNrYDpqIAZgPAnGTjqcnqSSBXeCt2fFb+Lwljt7hR66Xgc/7JKAtVAKAUAoBQCgFAKAUAoBQCgFAKAUB8IzsaA4rZ25gkms2620hRc+MTd6Bv6hC/FDV/YVd+ljmtPwcptWh7uu5cpa/n97TcqaVooBQEdxTifZlY40MtxKcRQp7znzPko6k+hqPcXMaMdePQmWlnO4lhcOb/eZ0D6PeTzZI81wwkvJ8GZx0UD3Yo/JF/ifgMc9UqSnJylxOtpUo0oKEeCLhWBsFAKAUAoCpSHHHUx9vh76v3LhNP++350BbaAUAoBQCgFAKAUAoBQCgFAKAUAoBQFO555WedkurXHtMY0shIAnjznsyT7rg95W6ZyDscjfb13RnvLxIt3axuKe4+PJ9pQ7ji8UbFJ2MDjqlwDGflrADD1BI9avIXdGXCX2OYnYXMHrB+Gvoa1xzPaIMm4jP7B1H8lya9ldUY8ZI8jY3EnhQfp6mewivr46bG2aOM9bm7UqoHnGh3f8ALHnUKttLlTXiWdtsZ8az8F+fx5nR+TeSILAF8ma6cfW3Eg7zdMhR9hNvdHkMk4FVUpOTzLiXsIRhFRisJForEyFAKAUAoDG0yhghI1MCQviQukMceQLLv+IedAUXkFnuLy9u3XCRPLaQk/aC3M8rsPTDRj4ofKgL9QCgFAKAUAoBQCgFAKAUAoBQCgFAKAUBjuLdHXTIqsp6hwCD8jQFAFpBwi7LPbwrY3DZW4WNAbWVj+jlYDIgY+62cISV2XGAOhg0AoBQCgFAKApvF+e0innhhikuJIVUaIgcGRgWYPIRojVF05YncuRglSK1zqwprMngyjCUuCIrgvNCiykv2Yz3c8akLGDojZtre0Q7gHW4BGS5LMxGAMbDEunLHC/ZrSCAnLRxgOw+0/WR/izlm+dASdAKAUAoBQCgFAKAUAoBQCgFAKAUAoBQCgMV1bJIjRyKro4KsrAEMDsQQeooDl3BuYJLB5Ft0lu+Eo5RHHekgx74i3zPbo3dB6jScEhctolc04z923qbFSk47yWh0fgvGYLuITW0qyxnxQ9PRgd1b0IBreazfoBQHxmABJOANyT4UBSOOc3PJMtnZK6GRXY3UiEKFQqH9nDj61++uG9wZz3txUe5r+5p72DZSp+8lg1OIQpa2M/ZjCxwyvkkksdDMWZjuzk7knck1QRlKrVTlxbRZuKhB46HrkThktxFZS3MbRwWkMa20L+88giCNcyL4YGQinfBLbEjHTlQdBoBQCgFAKAUAoBQCgFAKAUAoBQCgFAKAUAoCgcy8ba9mewtGIgjOm8uEP520TffP2yPdG3U4qJd3Sox04s30KLqPsN+3hWNFRAFRAAoGwUAbAeQArnm3J5ZaJJLBXeB8r+2zS39tJJZKe5BLbYBuCDlp5UI0vGT3VB3YAseq10VnSnTppTevoVVecZS+FE2L7jFrtLbwX6D9ZbP2MmPN45O4W9FNSjSel+kRQcTcO4nGw87YsD+yyEg0B9//IOo6YOG8SkY/wDp9C/NpGAFAQdtf3FzxR3urcW5gtQqxdoshHbS6tTMowGIhHdHTzNVm1JfBGPb++pLs18TZs87ZNjcKOrp2Y+MhEY/i1Vlos1o95MrvFNnRY0CgKOgAA+VdMVB6oBQCgFAKAUAoBQCgFAKAUAoBQCgFAKAUBS+bONySyNY2LlXx/Kbhf1Cke4h/p2HT7o38qjXNzGjHt5G2lSdR9h54Xw6O3iSGFQsaDAA/iSfEk7k+Nc7OcpycpcS1jFRWER17A19P7BGSIVAa9kU4IQ7rApH25PHyTPmKsdn228/ey4LgRLqtj4EdEhiVFVEAVVAVVUYAAGAAB0AFXRAPdAKAUBz2w799xGbzmjhHwhgjyB6anf55qk2nLM4x6IsLNfC2feYk1LCn37q1HyFxG5/gprTs9Zrrx9DZdP/AI2dBroSrFAKAUAoBQCgFAKAUAoBQCgFAafEeKwQLquJool85XVR/aIoCuS/STYZKwvJcsOotIZZP7Srp/jWEqkY/M0j1Rb4Iwyc63D/AM34ZOfW6lhiA+IDO38KjyvqEf8ALJtVvUfIwPxXish//ht19BNMw+ZMa/wNR5bTgvli3++JtVnLmyNvU4oWRF4hL3jmSRYbZERfFUUozs58O9gdSegOtbSeG2l3GTtORM8NsEgjEcYwBkkkklmO7O7HdmJ3JPWqypUlUlvS4k2EFFYRj4xdPHGexTXM3djU9NR+058EX3ifIY6kAqcVJ/E8I8nJpacSS+jmOIWKNFq1OzmdpMa2nDFZi+Ns6lIGNsBcbYrqIbu6t3gU8s5eeJZ6yPBQCgPhNAc55MJa1WYjBuHluD/ppXkH9lhXOXs96vLyLW3jimj1zBfRwy2LzSLHELoF3cgAYguCMk7DvAVu2as1n3fgwu38HiWUc8cN/wDH2v8A70f/ADq9K0yR848PY4W/tCfLt4v/ALUBI2/E4X/RzRP+w6n+40Bt0AoBQCgFAKAUAoDT4txWG2jMtxKkUa9Wc4HwHmfQbmgKhPzvcz5HD7JtO+J74mJPQiMZlcfJaiVb2jT4vPcboW85cjRuOG3tx/O+Iyqp37OxUQqPTX3pGHzFQZ7Tk/kiSY2a/wAmeLPkqxjYv7Osjk5LzkyMT55kJ3qHO7rT4y+xvjQpx5E+iADCgADwAwPyFR28m3B9rw9FAKAUBGcf4wttGDp1yudEMK+9K591VHlnGT4Ct9ChKtPdRrq1FCOWWXk3hDWtpHFIQ0veklI6GSRmkkx+EMxA9AK6aMVFJLkVDeXkmq9PBQCgKFzJPLd3M9sk0kMFugR+yJUyyyIJBqdSHEaIyHCkai5ByBgwL27dHEY8X6Em3oqpls3LO3WONI0GFRVRR5BQAP4CqKUnJtvmWSWFg+ywKxQsMlG1L6HSyZ/JyPnRNrIayeZrSNvfjRv2lU/3iik1wYcUyPl5Ysm3aztiT1PYx5/PTWxXFVcJPzZh7qHRGrLyRw9utnD+6uP90isld1l/kzx0KfQwLyJbIP5O91b+ttcSrj4aiR/Ct0doV1xefA1u1ps2YeFX0WBBxW4wPC6jimz6FiFb55rfHakv8or98zW7Ncmbq8e4rD78NpdqP6F3hc+e0mtCf3hUiG0qT+ZNGqVpNcNST4Xz5bSOsU4ktJ2OFju10hjsMRyDMb5J2w2T5VNp1YVFmLyR5QlHii1VsMRQCgFAcvu4niuGueKQSlwzdnPgSQQJnuiPQS0IxjVI6rk5JONqrb2lcT+X5eiJVvOlHjxLGrAjIOQdwR41SFkfa8AoBQCgFAKAg+OcxCJxb28ZuLxx3II8bfjlbpGnqf8AqJdtaTrPPBdTRVrxp95NcncotA5u71xNfOMFh7kKn9VAD7q+bdT8zm/pUo0o7sUVk5ubyy3VsMRQCgFAUXnNzZ3C3h/msoWO5P8ARODiGY/hOezbyxH5GoN9be9jvR4okW9bceHwZuqwIyDkHcEeNUBaH2vAKAUAoBQCgI3jPGkt+zUq8ksraYoYhl5D44BIAAG5YkACt9C3nWeImupVjTWWZDwG9uoyk6W1vG3vK/8AKHx4grhY1b1y4HkatKWzVB5cn4aEKd05LGDf/wAgYP6e8/1mX/nVpkiYLXXgFAKA+EUBQuKWE1gxNvbyXFm26x2+DJbnxVEYjXCTuADlNx7uAK66sfevehoyVRudxYlwIxObievDuKL+1aP/AMCahPZtbs/fAkfy4dp7bmzHWw4l/qctP/Ta3Z5j+XA9DnG3AzMtxAOmbi3mQD4sV0j5mtcrCvHlkyVzTfMmLHiEUy6oZY5F842Vh/ZNRpQlF4ksG5Si+DPPEuJRW6655FQE4Go7sfuqvVm9ACaQpym8RWRKcYrLZHxW19fbQq1lbnrPOv1zjO/ZQn9GCPtPvvkCra32clrV17CDVum9IFt5a5Yt7FClumGY5kkc6pJT1LSOd2OST5bnYVaJJaIhkzXoFAKAUAoDFc26yI0cihkcFWVgCGBGCCD1BFAc1veGzcIyUD3HDM5wMtLZjx9ZIB+ajzxvX3diqnxQ0fqSqFw4aS4E7ZXaSoskTq6MMqyHINUcouLxJYZYxkpLKM1YnooDHcTrGpeRlRF3LOQAB5knYV6k28I8bS1ZXH5+sdRSOR5nH2beKR/yKrg/nUuNjXlyNLuaa5j/AB7fTHFlwq43ONd7iFR+LSxyw+G9Saey5f5y8jTK8X+KLNylyk8Mhu72RZrxl05QYjhXqY4Qd8ebHc/nm0o0YUo7sSHObm8sttbTAUAoBQCgFAKAUAoD4RQEHecnWErF3s7cudy4jUNnz1KAc/OjWeIM/DOW7WBtcUCiTGO0bLvj7vaOS2n0zivIxUVhLB623xJavTwUAoBQCgFAKAUAoCmcW5EUO0/DpfZJm3dAMwSnb9JF0DbY1Lg7nrWmtQhVWJIzhUlB6EY3Fbi32v7SWPH662Vpom9R2YMifBlHxqpq7NqRfwaonQu4v5tDz/lOki/yOOa6kOypFHIBn8crqEjHmSfka1U7CtJ4awZyuYJaamfhvIT3LrPxh1lKnMdpGT2MXkX8ZXx4nbcjcYq5oW0KK+Hj1K+pVlUepe7S0jiUJEiRoOixqFA+AAxUg1magFAKAUB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30730" name="Picture 10" descr="http://p.alejka.pl/i2/p_new/45/15/kaczor-donald-dekoracja-scienna-z-pianki_0_b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1124744"/>
            <a:ext cx="3995936" cy="5217403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chemeClr val="tx2">
                <a:lumMod val="75000"/>
              </a:schemeClr>
            </a:solidFill>
            <a:prstDash val="sysDot"/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AutoShape 2" descr="data:image/jpeg;base64,/9j/4AAQSkZJRgABAQAAAQABAAD/2wCEAAkGBxQTEhUSExQWFhQVGBYWFxYWGRgUFxcVGhUbGB4XGxYYHCggGBolHBgXITIhJSkrLy4uHB8zODMsNygtLisBCgoKDg0OGxAQGywkICQsLCwvLCwsLCwsLCwsLCwsLCwsLSwsLCwsLCwsLCwsLSwsLCwsLCwsLCwsLCwsLCwsLP/AABEIAP4AxwMBEQACEQEDEQH/xAAcAAEAAgMBAQEAAAAAAAAAAAAABQYDBAcCAQj/xABHEAACAQMCAwQHBQUEBwkAAAABAgMABBESIQUxQQYTUWEHFCIyUnGBI0JicpEzU4KhwSRDkrEVJYOio7LRCDRjk7PCw+Hx/8QAGgEBAAIDAQAAAAAAAAAAAAAAAAQFAQIDBv/EADkRAAICAQIDBQcDBAEDBQAAAAABAgMRBCEFEjETQVFhcSKBkaGxwdEy4fAUI0LxcgYkYhVDUoLS/9oADAMBAAIRAxEAPwDuNAKAUAoBQCgFAKAUAoBQCgFAKAUAoBQCgFAKAUAoBQCgFAKAUAoBQCgFAKAUAoBQCgFAVrtx20g4bEHly8j5EUS41ORzOTsqjIyfMc+VBkrnAPSLc3Ht+pR934LOTJjyDRBWPzZfnQF54NxeK5QvET7J0ujDS8bjfSynkcEHwIIIJBBoDfoBQCgFAKAUAoBQCgFAKAUAoBQCgFAKAUAoBQCgFAfnH09q44qC2dJgjMeeQGpgQP4gT9RWUayI/s12kMIG+1DKZZOynbfTxWA8kuMW8nnqP2ZPmrkDyDt40GTvVYMmrxPiMVvE00zhI05sfM4AAG5JJAAG5JAFAVZO3TsdUfDrto/izAjkeIieUN9Dg+VZwa88Sx8E4zFdR95CxIBKurKUeNxzR0YBkYZGxHUHkRWDYkKAUAoBQCgFAKAUAoBQCgFAKAUAoBQCgFAcn/7Q3BRJZxXYxqt5NLb4zHLhfqQ4T6FqyjD6HAA58ayczf7Po73dsqe+00IX594uDWls1CDm+5ZNorLwfrTg/GVmZ4mXu54sa4yc+yfdkRsDXG2DhscwQQCCByovjdWpx7zo1h4Kh2o4gJ7xosZS0KqM/v3jDl8eKxuig9NT+NSIoiaib2ibvDIMH2WwTuRz25cvrnPyHLajFZr8Kdk47IqD2JbFJJsDbWkxSNifi0lh8h5VgkRL9WDYUAoBQCgFAKAUAoBQCgFAKAUBU17WyTM3qkCSRI7IZpZTCrspw3dqsbl1DAjUdIyDjI3qFqNfVS+V7vyOsKZTWUaV1xOZ5/tpJLePCLGsTKUZznUWlKai2cAKQo8iTtXanizazR78rf8A0d46V/5GeDtO8CCabvJLUjInaMalX42MXs6MeKo233icVYae69pdrDr3r7rr7+hHlGKzhlvhlV1DoQysAyspBBUjIII2II61OOZzvt3MLi89TcZhitwzL0Z52dM+RVI2AP8A4jVU8XvlVCHK985+BY8OpjZKXN4Y+JyLifo0u0ciELLHn2TqVGA/EGwM/In+lYp45ppR/uPlfpn4YONvD7Iv2d0W70edgDbTLc3LKZE/ZopyqEjGpj1bBOByHPfbETV8Whcuzq6d7Z1p0Th7Uy+dr3aGNOIxDMtmdTgf3lsSO+jPj7I1jPJkBrbh1vZ2cvc/qcb4Edx+FPXTJburi4WOWUDP2bBFVXzy+0jCezsRp1cmr0USr1EU8MmOFxLnXzYDTnwB3wOm+By8B4UYh0N3suB395I4Cu0scak7EwpChX6d485HzrDJEehZqwbCgFAKAUAoBQCgFAKAUAoDHczrGjO7KiKCzMxCqqgZJJOwAHWgKRxb0ijSotLeWUzHu4JXAihdyCQ2GYSNGACxYLggbHeo1urqrUnJ/pWWdI1TljC6ldgV7XhvdE/90mTvjGCmq2FwsrMoXcAwMcgH4h0qoqdd2pja1tLfD8cYx8SVJShW4rqi/wBx2Zt5FzGXiyPZeJzjB66GzG31U1bW6HT2LEoL3bfQjRvsj0ZF8Ovn4d/Z70qbdnIhulBWNdbZEUyknujqJw2dBGBlSAD3rgoQUV3bHOUsts3Lzh0lmTPZKWizqmsx7rA+89vnaOXroHsvvsGOqtzBSn4rHdcTuZYWDRGG2CONw4DSgsvkGyu/VTXn+OyXLHyb+iZbcMTXN54+5OivKssGelatoywzDRIth4JUbk0bqfkVIq1093tL1RXaiJWPR/Yj1G2bAGYkJ8zpG58TsK9rkoZRzJluXA2FDfZGGXh8UjapIkcldBLKGyuSdJyNxuf1PjQyY+zs7W941jktC8TXEAJJMWh1SSLJ37v7RGUfd9ocgoGDpFlurBsKAUAoBQCgFAKAUAoBQFF7cy9/dwWTfsVQ3UynlIQ4SJG8VDa3I6lFqt4pqXRTts28fkk6SrtJ79xp3EQe6Vzv3URC+RlbBPzxFj5Ma8xfcv6dxj/k/p/stIw/uZfcvqScMi5OQMkAE45gZwD4jc/qa56PUOK5WZnV3nzgPEPUsW8h/spOIJTyhydoJD0QH3H5AYU4wpb1uj1sbUot+19SpvocHldDa7SdteHQSmxu5VDSLh0dGaPQ4xh20lQCPH61YEconFeCXdlfW5sb6Q2U8baUaUzCKFFUaUVyQVwyaHHukjOfvRdZqVp6nPv6L1O+mo7axR7u8+diLArDFIdmMWl85J1CRm5nnuz5zXluKXKVko/+Wfki508eWuL8sfMtNVB2PEsgUZPLb+Zx/Wsxi5PCMN4WTFxm4k9XeGH9vODBCOX2jgjVv0VdTnwCE1YcLqduojHuW79F/MEPV4jBskuFdjZVSOKW5aOGNFRYLb2PZVQvt3DDvGO3NO7r3WSk5V3kTbqIZ54BkNHJyZmdjGwBjbU5LMCuRqJPtK/ga2RHtypEut+qp3srhAmSxzpTGPvE9P61g2jLJ57Ek3U8nEirLE0YgtQw0s0IbW82DuBI2jAPRAetandLBdKGRQCgFAKAUAoBQCgFAKAoPb6AxXdtdf3bo9q56K5cSRE+AJEi58WUdaq+L0O3T5S/S8+7vJugsULd+/Y14ZRnHUjP0B/+x+tePnB8ue4u5LfBs1xNT2smxBAIOxB3BB6Eda71XygzSUE0UPt72L9ZCNBqDRLpVSUK6MkiMFmDKoJOASQAcAAYA9DpONpbXP375+m5W3aHO8DN6NuEzw27Lch1ZXKRo5yEj2Y6emGdmO2xxUTjWshbOCreYpZ28Wd9BVKtNyW5bba3VF0rsMk+PNix+mSapbLHY8yJqSSwjNWhkie0lzojQD3nliUD2jkBxI/ugn9mj7gHFTdBXzWNvok/phdfNo4XyxFeqJKwBhlhvHdZAzpDsBoVJ3WNWj3JzraPLZOVLctsWnCNRGGo7BRxnPXrlb7/AIK/V5kubOfodBr1JAITtJ2XhvAveF45EyEmhYxyoDzAYc1O3skEeVDDSfUrtp6K7bvBJczXN5pOVjuHDRA9CUUAE/PY+FAopdC+KuBgbAdKGT7QCgFAKAUAoBQCgFAKAUBr39lHNG8UqB43BVlYZBBoDn3G+yt1bAS27G5iiJbQ5PrHd4OpA2CJzjBAOlsquS2aqtRwmufNybZ7u7Pc/L8MnV66ccKe+Pjg14uKKxjYODE8bOGyMHGkg5/KWP0NeWlpZKMk17SaX1+5b8ybTT2aJBZgTjO+M/SorhJLJnvwQknHWSUGUJDbtnQ7ZZ3wPeYKcQp1y2dsZ0k4qwjoVOtqvMprql0X592PLKIsr+WS58JPpnv/AATkUqsAykMp3DKQQR4gjnVdKLi8SWGSU090e6wZNbiF/HAhlmdURebMcfQeJ8hvXSmmy6XJWss0nOMFmTNDs8r3M3rkqmOJVK28bbNpb3pnHRmAAA6LnxqTqnGiH9NW8ybzJry6RXp3+ZEzKx9o9l3fkhO2PbaF5I7S2cBUkWWSVMaQ6P3iqh5Me8AcncbY3ycXnB+HWQl293XGyfX1+HQgX2r9KOh9j+2C3BEMpUTYyjDZJgBuVHRwNynhuMjOn0JGLbQCgFAKAUAoBQCgFAKAUAoBQCgMF/eRwxvLKwSNAWZjyAHWgOfX/am8nOqJ1s4ScJqjWSZh0Z9Z0R5+HBI6kHYbcpHd++Io5x2x4Nf6xBHolS8kAURoIvt92OFLaYy41FiCFI1HC5OeL09faK3G6/m5IhqZODr7v50J+yunA7m2Ru8XEck05VkTRtpBjYrKwORpU4Bzk5500eE2XWN3YUct4XfksLeJ11QxWm5eZPcL7PEHUSXdh7cjnLsRyGwwF3b2RgDoNzV7VXCqPJBYRR2Od8uab3IduGxNMy2ZaMhiJp4mKR6uqhR7E8nTJBC75JI0mr4rqdPCGJxUpdy/PgWWg02obypNRJVOFykZW+nI/LbH+fc15Z6itPDpjn1l/wDouezl3Tfy/B7i7Pw94JXDTSjk8zGQr+VT7KfwgVrLXW8nJH2Y+Edvi+r97MqiGcvd+Zi4/FbRKZLgPIXOlIC8kglkOwjS3LFWYnAxpwPKt9HLU3TVVOF5pJYXi5Yz8zlf2cFzS+GX9CrdsPRNdiL12I95Mw1z26AZQnJ0w499VXC6cZOnbOcV7qqCrgoeBSTfM2yrdmeIS5MeSkiHVGx2aOZD7JwfA7EdRkHnW5qj9M9nuJi5tYLkDHfRpJjwLKCV+hyKwbEhQCgFAKAUAoBQCgFAKAUAoBQFF7eXJkuYLXPsIpuXHxMHCRA+Kg62/MqHpW0TjfJqOEZeCRAgkqRgke0OeOo8jRs5VxRr9oeEidQmdOHjcEfgcMR8iAVPkxoZezyhb8OWMAnSsaAkk4UKF5eQUDJz0x+mWzWNZ6teHScQH34LDyzHNdjyOzRQHx2ZxywpBbXJJjHBUeOcXitruSO3TFpE3dOAciOQe8YwP7tSdJXoQ2MAYNNr+HwtblDaX1/ck6bjUKL1prej7/DyJT1VJPaVmRmGe8ibSTtsSN1fbGNQNecdk6/Zkk0u6S/jXuaPQWUxl7S280aV9wS+Kt3XEJCQCVVooAWPw94FGM8s4612o1Wk5kp0rzeX9CHbVcovln8kUqzUrIszyTNNnCzs7iRGBI0cwYjnK6eR3U88H1cFGEcVpJeC6ep4XU63Vux74lHrH+dV/s6T2T9ILo6QXxDK5CJc4C4Y7BZlGwydg4wM4BA5nvCfMTtDxCOo9mW0vr6E52q9HkF3J6xGxguDjVIihhIPxocZb8QIPLOQMVuWRZuDcNS2git486IkVFLbsQoxknxPOgNygFAKAUAoBQCgFAKAUAoBQCgKx2u7MvcPFcwOqXEIZQHz3csTEExuRuu6ghgDg9DyrKNZRUlhlI7ZdrJeGCMS2/ty6tIEqsMLjU2wyR7QxnTnyrOTkq2u8nOAcYS5iSVG1qw5kaTnO4K/dwdsb8uZ50Obe+Db4wjACQxCeKP2zBnSZCN87jS5XGQh2Y43GBWDrHCLbwu/S4hjniOY5UWRTyOlhkZHQ78qwdjgV0rRXN1FJsRcz4P55DIM/mV1YfPFcLFueZ4rVm5yXXC/2vubvB+INb+yBriySEzhkzvhCdiufunGM7HGBVVrNBHUe1F4l8n6lpwv/qSVEFVespdGuv7k/H2vtx73fKfDuZH/AJxqy/zqlfB9Unsk/evvg9HDjWhsWe0S9dis9op4riXXAsgDlWlLp3a6kYEMobDayBg7Y2BznIa/4fXdTXyW426b5fp6HmuMajRzsVtUsyw1t0eVjdmpxFQYnUjIZSuPEtsB88kVMj1PO6ZtWxa7nn4dTsHox4m01iqyMXkgZoGY7lguChJPNjG0eT1OalJ5WT1+muV1UZrvLZWTuKAUAoBQCgFAKAUAoBQCgFAKAj7e7JupoSchYoJBty1tMpGf9kD9TQH529O3EjJxWROlvHHGvhunek4+cmPpWUas6NwLg8MEcUaRh1XSM7HOdzIcncZOfrtWxFTbluT/AGj4wLa3LgapW+zhjG7SzNsiKOuT+gBNandbk/2V4Ybazt7djlooo0YjkWCgHHlnNYOpzz0o2Ea3YkXBM0a98mM4IOhHb84yu/7oVwukk0s7v7FPxaibgr4f49X4Z6fMpoiZfdbI+Fsn9G5/rmueUyh54S/Ut/Ffjp9D73rdUP8ACVI/mRTCNeSHdL4p/bI7xjyTH5mA/wCXNMIzyQXWXwX5wFh3DMckcuijzA8fM/ypkSsWOWCwvmy7ei3ivdzSxN+zldUVvC4WMuVP5o9O/ioH3hW1d0VPsu9rPuzg9Nwiqa0vO+nMzqdSSxFAKAUAoBQCgFAKAUAoBQCgNXifEYreNpZnCIvMnxOwAA3ZidgoyScAUBH9nIpG726mQo9wVKxtjVHAgxGjY+/u7kdDIRvjNAfnP0wwFOMXWR7xjYeamFP6gj6VsjSRYewF9cFYIUuVWNnWId7H3wj1bKFIdDgtpXBJxqGOWKwY5E9zsPBeyaxSi5nka4uACqO4CJEp5iKIbJnqxJYjbOKwbpYLDNKEUuxAVQWJPIADJJ+lDJySxm9c724lGRdsXCt0g92JfL2ArbfeZjXlOKamT1GYPHLsvuX2k08f6fE1nm6+hCcU4JPBlkVriL8P7ZB5p/efNd/LrUzScVqu9mz2ZfJ/j3nlOIf9NNNz0728CHj4vCTjvFVhsVf7NgfAq+DVrytrKPN2aDUVvEoP6/QytfxAZMsYH51/605X4HFae17KL+DNnhttLdHFup0nnO6kRKPFc470+AXbxIqPdqK6V7T38F1/Yt9DwK+6Sdi5Y/MvL8DEdp3EGzoA8btuTOrd4sjY5kyAE1SQ1E/6lXy8fl4fA9v2EI09lFbJbF94JxJbm3huE92aNJAOo1KDg+YzivWlQbtAKAUAoBQCgFAKAUBrcR4hFBG0s0iRxrzd2CqOg3PUnbHWgIZeO3E29raNo6S3TG2QjxWPS0p/iRM+NAehw+/cfaXkcWelvAMj+Od3DfPQPlQGWx7MxJIJpHluJl92SdtZQ+KRqBHGemVUGgJugOM/9oPsuzrHxCNc92O6nx0TOUf5BmZT+ZfCso1kjnXY27Ol4w2liPYb4XG6t9GAP0oxE/TvA+Ii4t4ZwMd6ivp6qSN1PmDkH5Vg2Kv6XL1lsRboSHvJUtgRzCOcyH5aFYfWudtirg5vuWTeuDnJRXeyIsYgMADAAAA8ANgK8JdJvdnqZJRWEb9RDia95w+KXaWKOT86K/8AzCutd9tf6JNejwaSrjL9STMFt2etEYMltArDkREgI+uK7rWaie0py+LNOxrW6ivgTkQrtWjEjKRXdx2NMj0Zv/ZHj/c3N3GPkLh2H0wwr1lD5qovyX0KaxYm15lsrqaCgFAKAUAoBQCgI3tBxqO0gaeXJC4Coo1PI5OFjRfvOx2A/pQEXwTgckjreX+GuOcUIOqK0U8lQcnlx70p3zkLhdqAn769jhjaWV1SNBqZ2OAB5mgKdd9rbqXe0hiRPuvda9T+fcpgop6am1eKiqjUcaoqnyLMvToTK9FZKOXt6mG09ILwMqcStxArEKLmFjLb6jth8gNFv1II8xUzTa2nUfoe/g+pxtonX+pF8jcMAykEEAgjcEHkQeoqWcTxdW6yI0cihkdSrKwyGUjBBHUEUBwvtD6NpLCczQK8lqTkFQXeL8LqNyo6OM7e9jmcmMF/9D12ZLJ/3azyiNujK2mRip5Ed48gyOuR0rBkjvSAxl4nbR76baCSc+GuVu6X6gJIaq+L28lHL/8AJ4+5P4bXzXZ8DJaLXj7WXk2bVcTkKA9pXSBqzaiqwqOMjMa7voaGl6KHLQXb9Hvror+XUAP8q9Vp1iqK8kU9jzN+pd66mgoBQCgFAKAUAoCjWv8Ab+LyM29vwzCRj7rXki5ZyM7mNPZGRsTkUBeaA5l6TLvvr+zsM/ZorXcy/FpOiIHyD5ODz2qDxK51aeTXV7fH9iVoqlZck+7c3YjXhX1L2RmliV0KOoZWBDKwyCDzBB5ipNdjTTTw0cZRT2ZE9iuJNw+7HDZWJtZ8mydjnu35tbFj06rn5b529hw/WLU17/qXX8+8ptRR2UtujOoVPI4oD4BQHLu0DiXik7KQVhWGIkfvQrNp/hWX9X8Vqi4zYliPfj5fvj5FvwuDeZd33/b7khAu1eUm8ssZPcx305RQQASXiTfweRVJ+YUk/St6YKcmn4N/BN/U5Tlyr3r6mdXBzjocHyOAf8iK5uLWM95tkzIK61owzbiFWFaOEjU7Q8SFtbTXDco0Zh5tjCj6tgfWpdVbsmoLvOM5csWzZ9ElgYeE2ob3pEMxJ5nvWMgP+Flr1JUFwoBQCgFAKAUAoBQFA9C/tWU1wfeuLu5mb5lgv/toC/0ByXj+/HLgnmtrAB8ixJ/nVLxt/wBqK8/sWnC17cn5E1HyryEupZyM0ZrpXLc0ZH9p+Ci6t2jB0yDDxONjHKu6uCNxv4dCasdJdKi1WLp3+hHurVkHFls7E8dN5aJMw0yrmKdPgnjOl1x03GR5EV7OMlJJroykaaeGT1ZMEd2i4oLW1muCNXdRswX4mA9lfq2B9aA5twKyaONVc6pDl5G+KVyXdvq5Y14jW6jtbJT8fp3HqKa+yqUCcUVWM1ZCdrbx4lg0RmR3nVUQdW7t2GT0UMASegBNT+H1RslPmeEovL8sr+IjaibilhZeSU4dbGONVZtTbl25anJyzY6AsTgdBgdKjXTVljklhdy8Euh2hHljhm/GK6VoxJm3GKsII4s576Rrg3dzbcIiJ+0ZZLgj7sY3AP0y3zCeNWukiqq5Xy9EQr5c0lWvedV7NcQDo0JAWW3xG6jYacZR1HwsuD5EMuSVNWtFytrU1/GQpx5XgmK7GooBQCgFAKAUAoDnPoWuAsN5Zn3rS7mTH4GY4P8AiV/0oYOjUMnK+2kRj43G/wB24tCvzeKUk/7rCqrjEM6fPgyw4ZLFrXiiUj5V4uXUt5HsGsJ4NTLa3AYZHiQfEEHBFTovleGcuu6MPApPVeIkf3V+Pot1EhP07yIH6xedem4VfzQdb7unp+xV6yvllzeJfScbmrYhnLe1/agXwEVsc2sc8HeTAZWd1uEOiPPOJSMl+pAxsDmu12rjBOpdWn7tn9SbpNO5PtH0TXv3NuwYMuocssP8LFc/LavG3pxeH5fNZLtz5t0bqLXOEcmjZHcYx61ZJ53En+GEp/8AJU+qvGntf/FfPP2IkpZtivX6EkBUGMSVkzxiplaOcjU7Q8ajs7d7iTkg2HVmOyqPMn9Nz0qfp6pWzUIke2ahHLK76NuDOok4hcj+1XZ1HIwY4ychRnlnY46AKOlStbqI5VMP0x+bONFTxzy6ss/G2khZL+BSzwgiaJdzPbc2QDrIp9tPPUPvGs6DUqqfK+j+TOV9ed0XDh19HPEk0TB45FDKw5FSM/T5V6AhGzQCgFAKAUAoBQHLpm/0b2h1Ha34ogXJwFFymAB8ycfWXyoDqNAc79L9vpFlegf93uAjn4Ypx3bH9Qn61H1dfaUSj5HfTT5LYy8z1A21eAsWGehmtzKK0NCK4/eepg3B2ifSJDz0upGG/iQMufFYx1qx0lP9Quz71nHo/wAPD9GyJbZ2cubu/n2+xv8AFImeMhTpkUq8bc9MqMGRjjmNQGR1BI61ppdZKi2MvDr6d51tpVkGiF4zPdcSQCeXubdvetYMjJBwySzHd8EEEAKPnjNX2p4y4txhH3v5PBF0/D4yXNN+5Ge5hjgtpDpAjjic6RsNKoTgYqihZO6+O+7a395Y2OMK2ktkjY7PQlLaFGOWEcYY+LaRk/rmuOskpXza6ZZpUsVxT8ES8QrFaMSIfie/ErUfDb3Tfq0I/pVkljST/wCUfuRP/eXoyYAqvSJbPbyqqlmIVVBJJOAANySegqTWm3hHOTxuznqTf6VukmkDCxgLG3RgVFy6sFaXB95FOBjpkA82FWuo59Bp8RXtz6vw8vX+dxEqS1Nnku7xL8k+a8+rXncsHDBu201S67MkeyBGWU/+jJmbOLCdtT+FpMx3f8MDnn0Rt9gTj0XD9Zzrs59e7zKy6rlfMi58T4nDbxmaeRI415u5CjyG/MnoBuatSOU2f0pQZ+ws7+4X44rZtBHlrIP8q5yurj1kvibKEn0RL9nu3FtdOIh3sE7AkQ3MZhkbAydOdnwN8KSQN62jOMv0vJhprqWatjAoBQCgK32/7KJxG0aAnTIDrhf4JRyP5TuD5HxAoCs+jn0gF2PDuI/Y38J7v7TAE2OW/LvOXk2Qy5zgDBcu1/BReWVxanGZY2Ck8hIPaRvo4U/Shk572U4gZreN2yHxpkB2IkQ6XBB5e0DXhuI0dldKP8welpn2tUZ/zJOrVcuoNm5so7iCSCUZSRSrfI9R4Ecx5ip1NjqkrI9UQ74ZIrhdwWQo/wC1iPdSjl7age0Bk4VlKuPJhXHVQUbOaP6Zbr0f4ezO2nnzR36ozpAASQPeOT88Yz+gFcXZKSSfcd0sEL23b+yNGOczRQj/AGkqqf8AdLVO4Yv+4Un/AIpy+Cf3OGpf9vHjhfFk5HUGTyyQzbhqTUcZEBfN/reEeFlKf1mT/pVk1/2cv+S+hDT/AL69CYu7pIkaSRgqKMszHAAquhGU5KMVlkyTUVllVuIJuJH7RWisQQRGcpLdY3BfrFFnpzPPwxaRsq0eyebPHqo+niyI4zu67R+p845bRKVNuhguoQZFg/ZrPGFCuqhTokOgcxllITOK3jOco4slzVy2b68r7n4rf3BJRlmCxJd3ivAl+EcRWVFkQ5RwGU+R/wAj5VT6miVcnGXVFnlTipx6Mlo3rjCeGcnE3o3DKVYAgggg7gg7EEdRU2F3eRbKyLi4OsTprBmijwINf2hthjGhQfu+D+8BsTpAxZT107oJOXT5/uRYVRhLoS/eVF50SuUj+I8LkuVMbSCGPOQVUPLqBBV1Z/ZjIIyMAkbHIO1daro1SUo7v4L9yNYnLbuNa9g4pb/bW1362F3a2uI41LgcwksSrhscsjFWdXFVnFqx5oiSpa6Fq7KdoY763W4jBXcq8bbPHKvvRsPEf5EHrVwnndHEmKAUAoCm+kH0eW/E01N9ncKMJMBnbnodfvrn6joeeQOeQ9o+NcE+zvIjdWq7CQksAOQxcAEr4aZB8qyYPPZvtRb3F7cerh0SfFwI3ABSU+zKAQSCCwV8/iO21UHG9PmKtXo/sW/DLc81b9V9y8I21eUawyxaNm3kwa61vOxynHJB9rB6tIt+oPd4WK6AGfssnRLgdY2Y5/Cx8BUzTV9rF6Z9f1Q9e9f/AGXzRC5uynz93R/zyJJHB3ByDuCNwR41XOLWxZdd0V7tX7c9hF8Vx3n/AJMTP/mRVloPZqun/wCOPi8Ea/ecI+efgWGKq59SSzbhqTUcZFT4tOV40mFLH1E4AIHO45knkNvP5GrSST0Ly8e39iHDP9Rt4fckEsRI4knIkZTlE/u4z4qv3n/G2/PGnOKrJXuEeWrZPq+9/heS9+Sa6MvM9/oiW1VF5jfBBdt4A1lLJnTJbjv4nHNZI9xj5jK/WrLhdv8AeUHupbNeTI2qj7HMuq3I214PJw71fvGLQ3ao4Y7CO7ZdTxeSvuV8wwq84ro+aHaR7tn6fscOHanEuzl0fT1LNbS5FeTshhlpOOGbSPisRlg5NZNqO52xXbtDi6jy0m9bKZson15HI9jTq/ESAB47Ak/Lb5iusJxT9r5HKaaWxie0v1GqOa2cjnG0LxhvISCVinzKtVhXZRYsNNeec/YhSlI1fRrcGS64gwjaIMYGkibGY7rEiyjI2bKrE2obEMD1r0Gji41KLeUuj8u4iWNOWToFSjQUAoBQHwigKR2x7FwaDd2tuiXUJ737JQplUA64yq7MzIWx+LTXHUUq6qUH3/xHWm11WKa7iN4ddK6hlIKsAykciCMgj6V4O+txbTPSyw1zLobymuEXhnJm4qLIjRuAyOCrKdwVIwQR4YqYm9pR2a3ItsCj8Fm9Tll4fO4CxDvLaRyAHtidlLHbUh9n6eAqZrKu3hHU1rd7SS7pfuaaW7kzXJ9OnofZZlm4jb6TqWO3mkDDJU63RAVbkw57inZWUaKfOmuaUVv5ZZ054WaiPK84TLPFVRLqS2bcNSajjIq/ErCWTjKCHu9ZsX2kLKpCzjbUoJU7jfB+VX2j0q1OllW3j2s/Irp3Om5TSzsep7y4gbTPY3S/ijT1mM+YeHOPqAfKuFvBLv8AFp/ImR4lVL9SaMadrIidKx3LN8K28xb5Y0VF/wDRNVnoviHrqPH5ElZdn7niGkXETWtllWeOTHrFwAQwjKqSIY8j2snUcY2zmrnh/CVppdpN5l3Y6IganWdquWKwjoHGOFRXML28q5jcYIGxGNwyn7rKQCD0IFXJCOZW7SQTPazEmWLGHI0iaM+7KANskbMByYNXlOJaHspZj+l/Ly/B6LR6lXw5ZfqXz8yZikzVFKLR2ccGUGtUzU9A1upGMHpXxW/MatG/Z3ZqTXYkRrakaHBBjjVxp5SWcLuB1dZnRWPnpyPpXqOEz5qH5Mq71iReKsziKAUAoDXvr1IUMkrBUXmT+gAA3JJ2AG5OwrDaSywlnZFOuu207n+z2mE/eXL92SPEQoGbB8GKnxAqtt4tpobJ5fl+SbXoLp9dvUrXDIpEkkBVQjMXQJnSuoktGASTgNkjoAwA5VQ666q99pFYb6r7l1p65VV9nJ5x0f2LAtUzMMzQyYrtXPBpKOUaHa/hLTxpcW4Hrdo3fQH4iN2iPirgYx44q34dq+wt3/S+v5K3UVZRpevLd3z3iA6Gs7QLnmNbSysp8xkA+dS+P2LEIerNuGreTJSOvMy6lozbgqTUcZGpYp/ruFvGynH6Tx/9a9Pwd+xL1KjV/qR0CrgiigFAKAgO1nZpbxFKt3c8eTHJjIHijrkakOBnBBHMEGudtUbY8sjpXZKuXNEoV7eSWh03kTQ8h3ozJbt5iYDC/JwprzWo4RbHeHtL5/Au6uIVWLE9n8jftOJI4BRlYHkVIYH6iqizTSi8NYJaUZbxeTZFwK5dkx2bPEl4BuTgee1bRok+hjkx1MVlxcSMVgBncbaIcPg4zhmzoj+bso86kw4VqLtoprzeyI199MFu8+S3LZ2U4I8PeTzlTczlS+ndY0UYSFSQCwXJJbAyzMcDYD2Ok00dNUq4747/ABfiUVk3OXMywVJNBQGtxK+SCKSeU6Y4kZ3PPCqMnbqcDlQHKFubrif29xJJDbPvDaxOY8xnk80iEMxIOdIOBtVBxHi/ZSddPVdX+Cy0uiUlz2fA3F4da2+lisaEe6zkas4xszHJOCR9ao5arVahOOZSXhvgnKump5SSJNACARuDuPlUKTaeGd+bJ97sVjmY5j1WDB9oDZtp8V1VmEcrK8kHw60WOS7KjCvcagOgzDGxx4DWzn6mpOqvdyqz3R+7+yRz0sOVy9fsSEVQ5EqRtQ1IqOUj5aR/60tm8ba7X/iW5H9a9LwaX616fcqdWt0XershigFAKA+UAYZGDuDQFY4h6POGzHU1nEGznVFmA58cxFd6dQaY9F3Dvgmx4esXGP8A1K07OHgvgb9pLxZuWno74ZGciziY+Muqc/8AFLVuljoaPfqWSCFUUKihVHJVAUD5AbCgMlAKAUBVPSpbtJwm8VN27ot/CrB2/wB1TQFS49xYw28ZgCtLO0cVuD7upxsxx90Lk/QV4jR6VW3S7XpHLfuL2+3liuXv6EhwrgyQDOS8rAd5M+8kh8yeS5Jwo2HStNTbK146RXRLov54m1cFD18T7c36q/dKGklxq0JjKqTjUzEhUHPGTk4OAcVxr0kpR5nsvF/bvZmVqTwt2bQBxuMHwzn+dcLIqL2OieRWhsfKAh+McfWF1hRTLcOMpEuxx8Tsdo08z9Aam6bRSti7JPlgurf0S72cp2qL5Usyfd+TLw6KXBaVwXYliiDEak9AT7TEAAZOM+ArF0q8pVrZbZfX8L+bm9Vco7yf4Ns2wYDJYY+F3T/lIzXDtXF7Y96T+ptNKRs2cRU++xHg2Dj+LGT9Sa7RsUu5L0OTjjvN63lVby3LbFhLGrHABLKGKA/F9mDjqAccji/4O/bl6FZq+iLfXoCCKAUAoBQCgFAKAUAoBQCgFAfCM7UBzDtv2XFoILqEsba2nEjw41dzE4KM0ZG/dpkNpOdIzghQBUHUaOMo2OC9qSx6neu5pxUuiZMRyAgEEEHBBG4IPUHqK8dupcrLvZrKITsIddotw37S4Z5ZDzOS5AXPgqhVA6Yqz165bORdIpJfzzIun3jzd7JmQ1S2PcmIxk1zSybEdxrjEduhZiNWDojyNcjcgqrzJJIH1qVpdJO+WEtu99yXizSyyNay/cvEjuznBjEGklIa4mOuZ/Poi+CLyA8qlazVKbUIbQjsl9/Viirs1zS/U+v4LAiYqscsnRs9isGDIldoGjMnE+Hi5geEkqWHssDhkkG6OpHJlYKwPiKsNNc6pqa7iHdHKaZMdieMNd2UM0g0y4KTLyxNGxjfboNSk/IivZpprKKgnayBQCgFAKAUAoBQCgFAKAUAoD4RnY0BVm7DRI2baaa2Ukkwx920OT8MciN3fyQqPKot+ioueZx38e86wvshsmVLitndcJJCQyXli7M4MSjv4HYlnUoow0ZYkggDGSCeWYur4Yrt4vDxjfvwdqdU4bNbGladu7eXGmO5LHkggdmz4exkZqinwPVZ2w/eTVr6sd5tcQu5PsxPA6LIcxWzOEnuCu+X0E+rwLsWYksfd074NhpuGV6NdvqJJ47u792cbNTK99nUupkt+Hbe5BECyOywRAatByoeV8vJg4OdtwDgVF1XF3ODrhFKL+Py2JNWhUJKcpZaJdFxVC3kmNnqsGD6KykYMqCu8Eas27VsVISI9iyZuxKKhu4wRn1l5NIO4EkcbZx0BfXv1Oa9foZc2nh6FRasTZZqlnMUAoBQCgFAKAUAoBQCgFAKAUAoBQCgOTcafVx64D+8trCI8/u9WWx5ajVJx1yVMcdM/YseGtc78cE6iYFeUxtllo3k1726WMDVzY6VAGWZsE4AHPYE+QBJwBSqp2t8vd8EYckupkifPl5f/layjh4N2Z1SukYGjZlVakRRo2ZUNdUaM0+0krRQm7i/bWytKuNtaKNTxN4q6gjHjpYbqCJWh1Lq1EV3SeH7yFfXmL8i62lwskaSIcq6q6nxVhkfyNetK4zUAoBQCgFAKAUAoBQCgFAKAUAoBQCgKX287GPdSRXlrIsV7ANKlwTHLHue6kxuBucEeJ8iOV1MLq3XNbM3hNwlzRIqG8uF9m4sbmNxzMai5jJ/C8RJx+YCvK6jgWpT/tNSXwZZR18Gva2I2+unF7CssMkIkhnEPe6AXZXiLYVWJHs42bB2O1J8Nt0ukbnjLkm8dyw/uzrp9TCy7C8GT1pFVZCPPImWSJCKPNSZJJEWUsEDZS3TrNKipKttLNDIiE97IFYEFU0hdaoynAb2vaGM4xcQ4WraeeDw2k0vrv4P0IS1bjLDRtcL41BcJrhlRx1wcFT4Mp3U+RFVdlVtT5ZxaJ0bIzWYsie0/FxcKeGWhEtzcgxsFOpYIm2eSQjZQFJ257jyzK4doLLLlbNYit/V9xD1N0UnFdTp/DrQQxRwr7saJGvyVQo/kK9WVxsUAoBQCgFAKAUAoBQCgFAKAUAoBQCgFAKArfbrssL+BVVzFPEwlglG+iQeI6qRsR8vCtZRUk4yWUzKbi8opltx25tvsr+xuFcbd9bobiB8feBTdM89JGflyqgt4NKGexe3g+pPWtz+o3V4/cz5SxsZy5G01yhtoEz94l/afHVVGa508GtlLNrSXguppPVJ9C39juAepWwhLmSRmeWaQjHeTSHUzYHIZ2HkBXpIxUUkuiIXU0uPej3h125kntUMhOS6FomY+LGMjUfM5rIJTgHZ22sk7u1hSJTz0j2mx8TnLN9TQEpQCgFAKAUAoBQCgFAKAUAoBQCgFAKAUAoBQCgFAKAUAoBQCgFAKAUAoBQCgFAKAUAoD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29700" name="Picture 4" descr="http://www.mikeycunningham.com/blog/wp-content/uploads/2012/08/PlutoDog1-235x3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32656"/>
            <a:ext cx="3456384" cy="4412405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FFFF00"/>
            </a:solidFill>
            <a:prstDash val="sysDot"/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  <p:pic>
        <p:nvPicPr>
          <p:cNvPr id="29702" name="Picture 6" descr="http://2.bp.blogspot.com/-Y8sKry3MUDI/UXGRSMHj4VI/AAAAAAAAAAU/WVMW9d62G2s/s1600/muminki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1916832"/>
            <a:ext cx="5616624" cy="4658557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chemeClr val="accent2">
                <a:lumMod val="75000"/>
              </a:schemeClr>
            </a:solidFill>
            <a:prstDash val="sysDash"/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ole tekstowe 7"/>
          <p:cNvSpPr txBox="1"/>
          <p:nvPr/>
        </p:nvSpPr>
        <p:spPr>
          <a:xfrm>
            <a:off x="323528" y="476672"/>
            <a:ext cx="8136904" cy="16516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pl-PL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Gdy potarł lampę zakurzoną, </a:t>
            </a:r>
          </a:p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pl-PL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od razu miał rzecz wymarzoną.</a:t>
            </a:r>
            <a:endParaRPr kumimoji="0" lang="pl-PL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Arial" pitchFamily="34" charset="0"/>
            </a:endParaRPr>
          </a:p>
        </p:txBody>
      </p:sp>
      <p:pic>
        <p:nvPicPr>
          <p:cNvPr id="2053" name="Picture 5" descr="http://kiwi14.blox.pl/resource/alladyn4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2204864"/>
            <a:ext cx="4752528" cy="43248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ndAc>
      <p:stSnd>
        <p:snd r:embed="rId2" name="applaus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http://www.funkydiva.pl/wp-content/uploads/2010/10/Scooby-Doo-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750302"/>
            <a:ext cx="6912768" cy="5530216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chemeClr val="accent6">
                <a:lumMod val="50000"/>
              </a:schemeClr>
            </a:solidFill>
            <a:prstDash val="lgDash"/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http://marvelwallpapers10.net/wp-content/uploads/images/2f/spiderma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44459" y="404664"/>
            <a:ext cx="5184576" cy="3888432"/>
          </a:xfrm>
          <a:prstGeom prst="rect">
            <a:avLst/>
          </a:prstGeom>
          <a:solidFill>
            <a:srgbClr val="000000">
              <a:shade val="95000"/>
            </a:srgbClr>
          </a:solidFill>
          <a:ln w="76200" cap="sq">
            <a:solidFill>
              <a:srgbClr val="000000"/>
            </a:solidFill>
            <a:prstDash val="sysDot"/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  <p:pic>
        <p:nvPicPr>
          <p:cNvPr id="33796" name="Picture 4" descr="https://encrypted-tbn1.gstatic.com/images?q=tbn:ANd9GcSOsDgACQrTXjOGA5FaMe4UF7efyi9HajgHdqq8dtO81OB82KEZ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764704"/>
            <a:ext cx="3561265" cy="5688632"/>
          </a:xfrm>
          <a:prstGeom prst="rect">
            <a:avLst/>
          </a:prstGeom>
          <a:solidFill>
            <a:srgbClr val="000000">
              <a:shade val="95000"/>
            </a:srgbClr>
          </a:solidFill>
          <a:ln w="76200" cap="sq">
            <a:solidFill>
              <a:srgbClr val="000000"/>
            </a:solidFill>
            <a:prstDash val="sysDash"/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http://media2.pl/g/0/2860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836712"/>
            <a:ext cx="7949684" cy="4968552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prstDash val="lgDashDotDot"/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1259632" y="1700808"/>
            <a:ext cx="6696744" cy="3171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pl-PL" sz="5400" b="1" dirty="0" smtClean="0">
                <a:latin typeface="Comic Sans MS" pitchFamily="66" charset="0"/>
              </a:rPr>
              <a:t>MIŁEGO SEANSU</a:t>
            </a:r>
          </a:p>
          <a:p>
            <a:pPr algn="ctr">
              <a:lnSpc>
                <a:spcPct val="200000"/>
              </a:lnSpc>
            </a:pPr>
            <a:r>
              <a:rPr lang="pl-PL" sz="5400" b="1" dirty="0" smtClean="0">
                <a:latin typeface="Comic Sans MS" pitchFamily="66" charset="0"/>
                <a:sym typeface="Wingdings" pitchFamily="2" charset="2"/>
              </a:rPr>
              <a:t></a:t>
            </a:r>
            <a:endParaRPr lang="pl-PL" sz="5400" b="1" dirty="0" smtClean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23528" y="536631"/>
            <a:ext cx="835292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Łatwo mnie poznacie, gdy bajkę wspomnicie.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Chodziłem tam w butach, miałem lżejsze życie.</a:t>
            </a:r>
            <a:endParaRPr kumimoji="0" lang="pl-PL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Arial" pitchFamily="34" charset="0"/>
            </a:endParaRPr>
          </a:p>
        </p:txBody>
      </p:sp>
      <p:pic>
        <p:nvPicPr>
          <p:cNvPr id="1027" name="Picture 3" descr="http://4.bp.blogspot.com/-H7xVWbUsVbA/TwcWJAM_3DI/AAAAAAAAATQ/b2wjA6l_Fb0/s1600/postac_ko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1844824"/>
            <a:ext cx="4752528" cy="4616352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spd="slow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539552" y="260648"/>
            <a:ext cx="828092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l-PL" sz="2400" b="1" dirty="0">
                <a:latin typeface="Comic Sans MS" pitchFamily="66" charset="0"/>
              </a:rPr>
              <a:t>Często gubi pewną cześć swego ciała, na urodziny dostał pęknięty balonik i pustą baryłkę, jego domek jest często niszczony, </a:t>
            </a:r>
            <a:endParaRPr lang="pl-PL" sz="2400" b="1" dirty="0" smtClean="0">
              <a:latin typeface="Comic Sans MS" pitchFamily="66" charset="0"/>
            </a:endParaRPr>
          </a:p>
          <a:p>
            <a:pPr algn="ctr">
              <a:lnSpc>
                <a:spcPct val="150000"/>
              </a:lnSpc>
            </a:pPr>
            <a:r>
              <a:rPr lang="pl-PL" sz="2400" b="1" dirty="0" smtClean="0">
                <a:latin typeface="Comic Sans MS" pitchFamily="66" charset="0"/>
              </a:rPr>
              <a:t>a </a:t>
            </a:r>
            <a:r>
              <a:rPr lang="pl-PL" sz="2400" b="1" dirty="0">
                <a:latin typeface="Comic Sans MS" pitchFamily="66" charset="0"/>
              </a:rPr>
              <a:t>on ciągle chodzi smutny i </a:t>
            </a:r>
            <a:r>
              <a:rPr lang="pl-PL" sz="2400" b="1" dirty="0" smtClean="0">
                <a:latin typeface="Comic Sans MS" pitchFamily="66" charset="0"/>
              </a:rPr>
              <a:t>smętny.</a:t>
            </a:r>
            <a:endParaRPr lang="pl-PL" sz="2400" b="1" dirty="0">
              <a:latin typeface="Comic Sans MS" pitchFamily="66" charset="0"/>
            </a:endParaRPr>
          </a:p>
          <a:p>
            <a:endParaRPr lang="pl-PL" dirty="0"/>
          </a:p>
        </p:txBody>
      </p:sp>
      <p:pic>
        <p:nvPicPr>
          <p:cNvPr id="17410" name="Picture 2" descr="http://s2.manifo.com/usr/8/8124E/11/manager/klapouchy.gif"/>
          <p:cNvPicPr>
            <a:picLocks noChangeAspect="1" noChangeArrowheads="1"/>
          </p:cNvPicPr>
          <p:nvPr/>
        </p:nvPicPr>
        <p:blipFill>
          <a:blip r:embed="rId3" cstate="print"/>
          <a:srcRect t="14286" b="17857"/>
          <a:stretch>
            <a:fillRect/>
          </a:stretch>
        </p:blipFill>
        <p:spPr bwMode="auto">
          <a:xfrm>
            <a:off x="1907704" y="2636912"/>
            <a:ext cx="5760640" cy="39090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sndAc>
      <p:stSnd>
        <p:snd r:embed="rId2" name="push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images.wikia.com/pixar/images/archive/6/63/20110727053733!Disney-cars-mcqueen.jpg"/>
          <p:cNvPicPr>
            <a:picLocks noChangeAspect="1" noChangeArrowheads="1"/>
          </p:cNvPicPr>
          <p:nvPr/>
        </p:nvPicPr>
        <p:blipFill>
          <a:blip r:embed="rId3" cstate="print"/>
          <a:srcRect l="53999" t="2976" r="21614" b="67260"/>
          <a:stretch>
            <a:fillRect/>
          </a:stretch>
        </p:blipFill>
        <p:spPr bwMode="auto">
          <a:xfrm>
            <a:off x="611560" y="1556792"/>
            <a:ext cx="3672408" cy="2623149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  <p:pic>
        <p:nvPicPr>
          <p:cNvPr id="16388" name="Picture 4" descr="http://images.wikia.com/pixar/images/archive/6/63/20110727053733!Disney-cars-mcquee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848" y="2780928"/>
            <a:ext cx="5659713" cy="331236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pole tekstowe 4"/>
          <p:cNvSpPr txBox="1"/>
          <p:nvPr/>
        </p:nvSpPr>
        <p:spPr>
          <a:xfrm>
            <a:off x="395536" y="404664"/>
            <a:ext cx="59766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b="1" dirty="0" smtClean="0">
                <a:latin typeface="Comic Sans MS" pitchFamily="66" charset="0"/>
              </a:rPr>
              <a:t>Czyje to oko?</a:t>
            </a:r>
            <a:endParaRPr lang="pl-PL" sz="3600" b="1" dirty="0">
              <a:latin typeface="Comic Sans MS" pitchFamily="66" charset="0"/>
            </a:endParaRPr>
          </a:p>
        </p:txBody>
      </p:sp>
    </p:spTree>
  </p:cSld>
  <p:clrMapOvr>
    <a:masterClrMapping/>
  </p:clrMapOvr>
  <p:transition spd="slow">
    <p:sndAc>
      <p:stSnd>
        <p:snd r:embed="rId2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611560" y="332656"/>
            <a:ext cx="7776864" cy="180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l-PL" sz="2800" b="1" dirty="0">
                <a:latin typeface="Comic Sans MS" pitchFamily="66" charset="0"/>
              </a:rPr>
              <a:t>Każda królewna, a tym bardziej ona, uważać winna na wrzeciona.</a:t>
            </a:r>
          </a:p>
          <a:p>
            <a:pPr algn="ctr">
              <a:lnSpc>
                <a:spcPct val="150000"/>
              </a:lnSpc>
            </a:pPr>
            <a:endParaRPr lang="pl-PL" dirty="0"/>
          </a:p>
        </p:txBody>
      </p:sp>
      <p:sp>
        <p:nvSpPr>
          <p:cNvPr id="23554" name="AutoShape 2" descr="data:image/jpeg;base64,/9j/4AAQSkZJRgABAQAAAQABAAD/2wCEAAkGBhQSEBUUEhIVFRMVFxgXFBUUFBQXGBcYFBQVFRgUFBQXHSceFxkjGhYUHy8gJicpLC0sFR4xNTAqNSYrLCkBCQoKDgwOGg8PGiokHyUpLC0qKiksLCwqLCwtLSwpLCwsLCwpLCwpLCwpLCwsLSwsKSksLDQsLCwsKSwsKSwpLP/AABEIAQQAwgMBIgACEQEDEQH/xAAbAAEAAgMBAQAAAAAAAAAAAAAABAUCAwYBB//EAEQQAAEDAQUFBAcGBAMJAQAAAAEAAhEDBBIhMVEFQWFxgRMikaEGMkKxwdHwUmJygpLhFCMzoiTC8QcVQ1Njc5Oy0hb/xAAaAQEAAgMBAAAAAAAAAAAAAAAABAUBAgMG/8QALxEAAgIBBAAFAwMDBQAAAAAAAAECAxEEEiExBRNBUXEiYZEygfCx0eEVI0JSof/aAAwDAQACEQMRAD8A+4oiIAiIgCIiAIiIAiIgCIiAIiIAiIgCIiAIiIAiIgCIiAIiIAiIgCIiAIiIAiIgCIiAIiIAiIgCIiAIiIAiIgCIiAIiIAiIgCIiAIiIAodPabTVdTxDm5Tk7uhxuneQHCQttqtIptLnGGtBJPAKhszO0D7/AHXlwqEjNjnDugHVrQ1vQ6qJqNR5WDrXDcmzpAvVU2bat2G1oadzx/Td19k8D5q0Dl3rtjYsxZpKLj2ZIvAV6uhqEREAREQBERAEREAREQBERAEREAREQBERAF4V6tFrtAY0laTmoRcn0jKWXhFRbarqriSBcpuIDZHfe0+s7cGg5DXHRa9mMhrrxF5zpwM7hHxUW2Ww57ychqVj2pa2XEcI+a8jbrHZZuwWkamoYJVd5Ewc8xmDzC007Z2bSWksugmGi8wx/wBM5dCFlfD+e/HfGIy3GV42gAc+YIBB4LirpwszBm22Ljyi6p7SAFMVSGvfukkTh3Q6InEKcCuW/hg31QXCCIc68ADmIIk6SZWLLY9mLS5zdMXOb0zc3jmN85q6j4rjhxz8f57Ij02emdWvVQ2Tb85wRqFb2e2NeMCrCjXU3cRfPszhOmcO0b0WLXg5LJTTkEREAREQBERAEREAREQBERAERa61SATotZSUVlhcmm1WwM56KptlrLwZ3bvFaK9q72OZUC02u64OPqnB0aH2uh+K8jqdfO+W3OI+xaVafas+psLbwzg5g6ELS2xv3XW8ReJHFoJIB44r0gtMjI5RlGo1C3MtSr03EltZ6N9moBogLaSo/wDErE2hMmu1sk3lHtVMvHdcGvzBiZ4HEY8Voq2tRRaDOCb8GyrfY7R7j3iwnU0u9+oOBUyhSd9pvK48jlBqLGpRvC8PW9oa8QsaFWCs+bNPsxtTR02x3gUw2cWiNPAbgrFc3ZbRBBCv6FW8JXqfDtZ50Nku0VN9Wx5NqIitiOEREAREQBERAEREAREQBYVWSCNVmiw1lYYOJ2sw03w7Aa6aHkq6u1wExLTkRiDyIwK7u37ObVbDh1Xz60AMe9rKjmFpIOYyP3c15DVaDyJ/Z9F1prvMWPVE2wVnhmLSWjCDIw1Y7y37uK232HeWn7w+I/ZTbAabyB2jTULQ65eBcAd92ZjNSa+zGlWf+nQnBbu/dGHakyp7PRzTycPmvHUXat/U35qstm3rMxxae2vD2eweD4Pha2bQqP8A6VhruGr7tPwkGVGfhcP+zJCk+/5/UsjT1c0nRvePl80oY6NGrono3IdZWFhr06pud6lW/wCVVbcfzZODxxapFSm9pxJjed8c1rZ4Zt5g/wAmu/PBLZXAynn+602rc4ZHTXePj1Uez0zeLXHvg4OJJg5fpIjxUilSlpAwBOX2XicORxHXkqhrPBh8PJts1VW1ktd0g7jgeY/b3Ln6NTFWNJ8gjhI5j6I6rNFsq55iaXVqS5Opa6VkqjZO0ARBPIq2BXtNLqI31qa/cqLIODwz1ERSjmEREAREQBERAEREAREQHjl8+2hYr1oqxvDj4Qu+rvhpK48CalR33Y/U5vyVB4vPmMflk/RZW5/BR7M2VRc94ez+aSHMfec1zbjYim4EFpgThoulsFodFx7iXgTecILhuJEDvamBOfLkPSCwl+DKtSice9SIBg5jEGOYgjXEqHtCg+w2mi6yUrSWE0S5rn1KrHUy0itevTNS8ZBBEcQYUjw2fnV4zyiRqpbWm1wztto7S7Jpc9xa1ubsSANTGQGZO4YnALnq3plTLndi2pabjb9Q2drXtY2L0vque1gMDKSc8Ml1VuozlvWrY+zKdKlVpCkBTrSXdm0DFzbrpA3kb1NiluwzlOTUMxOZs3pvZqrm0LQHUnvDXMp2qncvBx7r6b8W4kYEOmRhkuwbTBZBk/iMnqTieq5XZv8As2/xrbTaKpqCldFEOkO7k3b7bxa0Nk4DMk4BdhaHgBdZwin9LOdc5S/UuShrMhzXai6fy5f2keCkPdBDtzsHcSPmI6hYVsQ7gQfGWn3tXsXqZ1Akflx90rxutr2aiSXryT11yabdTuuBGLXYj4jx963WWtovGQ9l0niDofkd6iUnlroOBGBChvnlG662ssHG46R6pIMaF3w3cweCvdnbRvQHZ7uKoS+WzpMjVpzHx8Up1bhAnA+qeW48Qpem1MqJ74fuiPZUprDOwBXqrtn2+8IOasF7DT6iN8N0SplBxeGeoiKQahERAEREAREQBeL1YuMLDBB2xXhka4LnaJ7rjq6P0j5u8lL2va5k7sgoVU3WAaCTzd3j746Lxut1HnWymuukW9ENsEvcrbRZO0L++1pbEA75nAeC6p5hoYN8NHKMT0AKoLP/AEXEkNBccSAS4iA1reskkK3qOLgHsOMHA4Z5t4EEeRV5oKVXUnjlrkXPc8exvr05dwC2tMKus1eqXQQFZXMFOXJxktvDNdWvgq+s8lTXU1pdQWWbxwiuDcSNWuHgL3+Ve2N62V3Br2nQgnlv8pWmmLriNCR4GF5vxaOJxmiTHnJqaLji3Qx9dPet1aiKm+HDI7jwd80t1OQHjdg7luPw8Foo11UPjldG6+pfcMe5hhwg8fhqtjXgYH1DEfdO4fLw1mTTtAiMI0MEeBWbbn2G+EeIBW0Wvc1bfqjTQrFjoJ/C4b+P1+66awWu+OKoA1kRGH4jh4ypViqBjgQTG8HHzCsNFqHRZnPD7It8N8euToUWmlXDhgVuXr4yUllMrGsBERbGAiIgCIiAKDtSvdZhmcB9eKmrn9uWjv8A4R5n/TzVd4ld5VDx2+DvRDfNIrKhDnx7LcXchu65dVEt1olbXG6wav7x5DBo958FW2movGvlqJd1rnJdbFhzA71nt7rfugZADIEjGdStVltb2VDRqm46pNxwxF4jNs5/MKk2ftE0ql7ccHDUfNddaKDK9MZOGDmniMQRoV67S3ebBY7XZGtjslz0zmqtvtElpcJaYMVezIP3gACeGeHivLJUtFofcFd1z2nMe8gagPObumG/jef7up1v6zAajMCSBJG4/W8FTqNJlJsNAAGim7uDLujjCjz8G2nSDWgDAAADPIDUrRUrFwN0CATvxN3QQQJ4rXUruebrBiMzuHM/DPgvaNlFL2iSYmcsBGHRa5I2Pci2myNeGtPeDw7ExeBEOBJHrA6EblDdWktd9trXdSId/cHK0fVaIjcZHDcqmtBZh7DiPyv7w8w4dQqvxOvfVn2JFTwydSqKJX2ec2YjScR45jzWujXUltqXms7eGd8Nco00rDUOcN5ke4SVMpWBozLnHhDR8Vh/GLW63rKkvYw1N+pKNjZ94cnfMLU6zPbiw3hpk7oN/RRzbStlO3LO9eqMbZL1Jmz9pQfeF01N8iVyVSnf7zfX/wDbgeOh6LoNi1r1IeHhgr3wm5qfl54ZA1UFjcWCIi9IQAiIgCIiA8K5TaYLqpGrgPcurK5i3Niq46BzvBh+IVF4zzCHtkmaR/U/gq7a+XO0mAODcAB0CHYDqrL9F7Xje31XA6EHCeq9rNkzrj4ifitVh2i6hUvDFpwe3UfMbv3VNoLKXNwujw337f4J1qsUd1T69P56lJarO5jrrmkEbiIVt6ObULT2ROBxZz3t6+9dZbrFStNMTiCJY8Zico+S5qy+j/ZPq9pjdaTTI3yD3xxGA5lXy0U6LE639Jzhq4WwcZ9ky3Wwtc1zYvSBB3gnEHhv6L2x2g1nxF0Yyb0num7DcABjvS30iG7rxgA8XGPefJbLEwU6waMrpaOl0+OBKl5eRxtyuyXWqhghogaBV9evAl7g0bpOfIZnpK2bZcWiRvIE6TOPPd1VHTsDnvvNMuxabzjjiHAk4xg4LnbaoYybVxWMtm+07VEdxpJ1d3R4ZnyUKy266/8AmO7rxdMCAJMh8ZwDBnSVEFovGBJ5DEjXvZDiYW5tjcdG6xiTzcfkolk3anGK/sStsUsFg5haSCvC9LO+60NcC4DAEHvAaGfWCksDTlePC6B8VS2aK6MsKORn3I7GkqdZrFOQnjiB8z5LbQoAmD+hgLj1Ax8VbUqNSO7SgavcG+QvFWul8J/5W/j0IduqjHhMhf7pMZt/SFCtVgI58MjHxV9/C1t7qTej3fELCps6oc6rP/E7/wC1Pu8Nrsg4pJMjR1mHyc7Zq8FdXsasC0xnOPM71TO9GX7qrOrXD3EqTYbNXokm6x87hULeuLVW6LQ6nT3KTSx68o21Goqsjx2dEirW7VI9ejVbxAFQf2EnyW6z7WpPMNeL32Tg79LoK9LhlfuRMRYgrJYMhERAeQqPbdn70je1w/tJHxV6o9roXgoWuo86ppdrlHWqeyWTj6WLRwwPI5fEeCwrWSclKoUrryCOBGoWbqMGBjvA3kcDv5Z814hQfZdb8Mx2DXLb1F34mf5m/HxUy1WmQ1pEkOB4gNxMc8BG+VW1zBaWkh17AjMd10+QIWWzXuLXPe69iQ2QBhgTlxXtPDLXbplu9OCus0/+7vXRItVVrn0wDPfbOBwg3tOC1WkltRrgMQ7fxBb8VrbLqjYMG9gYnJjjiN41WdsdLS6Ic0y4aFpDiJ3894jVSp14wzumlLb9jc5naAh5JnoAdxgaGDjOSqGl4vNHdBcZIzPda0tafZEgyc9IzVvTdBWX8OO14PxH4hmOox6FYvpjNfBsnjgrbJsvcBA+vqVZ0tkgZqwYwAIxpfjN1mu934dB97w1WkKsnGzU4IX8C0m61t52g3fiOQ+s1Lo7FaMahn7rZDepzd5clu/iGsENEDh8dTxUG17Wa0S57Wj7xAUqNSRX2aiUuGy0FVrBDQGjRogeS1Ptq52p6SUtzyfwtcfOFq//AEdPSp+j9112nPEn0mdE61LA2hUjNvUjm5zfxMcB4xCm0qweAWkEHIggjxCzg0eVwyaLQVKoNJzUJ9RlJl+ocPZaBLnGJho3n6Kp6ltfaXQ/u091JpwP/ccPXPAd3nmoep1dWnWZv9vVnWqqdj+kvHbbaXXKDTWeM7kXGn71TLwlZu2XVrf13sA+xTY0x+eoCfABWNjoBrAAABoBA8At66xnuimjG33NNjsbabA1t6B9pxcfEreiLJsEREAVdti03WwMz7lYKg24/vHkq3xO51UPHrwd9PHdNFHY7decWH1h6h+0M7nMZjhPBWTmhzceYOh1XN13ll66YdcD5Gcl7d+4Bp8SSrjZtv7Sne3zDvxDeOB+YXl5xx9S/ctpR9jIkkm+MWNMn7V6ACDvwB44ra5tymG6DHmcT5pREngXT+VnzefetduqL2Ghr8uiK+2fycu3grrdtMUA2o4EtDwDGcOBbI1iZVtVqB7BUaQ5pbDo9ph9rm2fAnQLmvSMTZvzNVV6LekRs77jzNFzjxuHIuH3SZkKcllYNL9NKUfOh2vT7HaU6mDTwE84x81NLS5uHrCC3mMuhy6qvDQBAyBIG/A94Y78HBTbLUWofKyTKVQPaHu9XMNPDMv5Hd48KDbfp7RpktYe1fo31Rzd8vFQvTazVezBpvIpl38xg3kxjPQYcZXHt2bhitlhIxToFY985cey7JO0PTK01TAd2bdGZ8O9mo+y9nurOv1CXNBwvEm+R72jfqcNVpdZogAYucB4kD3SvoVn2O1gAjAYADIAZAI2T3CmhfRFIp2WY6LaLMdFdGiAo1crU5Kxvorm01Osf8n+YMIzGQf908dDmF5Z6ElarU7taoptMMbmeU3ndAD9FcNTqFRW5/j5FkVYtr6JNKs+s++/FxDiAMmtAIDWzkCTnviTuUrZ1mFN15xkzk3Lq7f0Uer3aL3AR6uGjQcvJq0Wq3Cm0Nc5wMAuDCGnHGC/2RwGJxxiAvGSlO6XmSf5NVBRWyJ2Nm2sDAIhWTTK47ZVM3JN+Di1tR15wH4jjBwMHLqF0uy6ssjTBXmg1s5z8qx59mV19SisxJqIivCIEREB4VQbcZ3+Y+veugVftixdozD1hkq7xGh20tR7XJ3081CabOM2lYT3XNMEYT7p4EYRzUCw2hzKovHAi4QAAADlAAgQYP8Aqrz+Nu914gjMH4qFIqVQGtaJzMSQNccl5uiLlJVv14LpPjlFvZGwyTvEDkJn+4u8lX25+Kta2DYGQwCo7U/Fe2SwsIjV8vJW+kboss/eb8VylOjkF1fpGP8AC/naqCxsxXRFlR+g6j0acewLSfVOHIjD3QrizvVL6OH1x9oXvMAeStWOxWrIVkUpNIsKtEVGFpyK4q32W64sPXkPnl4rtKL1A2/s6+y+0d4Z8URrTPbLDOR2fZr9opj7wPhiu9qLmvRexzVdU3NEDm79l0z0ZtqJZlgi1FCqYlS7Q5R6LJKGseOSPtO3Cz0HP9qDd+vrNRdgUSKZJzhrZ4u77vNvmqv0itXa1WsHqhwaOneJ8B/cr3ZX9I/jB8WkfBUHjM+FD5f8/wDSRt2w+S7oU5b0gjUaHVYN2Yy+X3G3yZvGSeYkkDoFjQrQFuNoXnIya6OEovJuJhT9jHB3P5KkdXkwuh2RShk6qy8MTlqF9kyNqVtrJ6Ii9aVgREQBYVTgeSzXhC1kspoHBW0EOHttJdevSS0kd0gjFrZ6Bbdj0YLnOZcPqgSToZx+sVZ7b2K/F9PiT8Vopi60cpPM4lU2g0s4WtzXX8/oXCsUofSLVUwVJWdirC1VFVl2KvTpUuDV6Qj/AAh4Ob71yzK0A/WG/wApXW7bpF1keAC4mMAJJwOAG/euHp1MsZG468DxW0X6E2j9LX3Ou9H7RNWNQR9eSuzmuL9HLVdtDBxw5Zx5e5dpaMCjON0cTJdB6mMdOCqqNRTqVRakOUTCz0hTJYABiXCN4Oc8R8lnUesbRBeydHdMWQR1Wms6MEC5NNV0laLfaeypE7zgOv15qTTYub23b77zGLWYNH2nHADqT58FkkVx3PBBs1Auc55yZ3SfvvxPgABzMK92bVAlpMBwidDm08p8iVDsTTTAbnnenJxJl0jfJ+Giutnej5rgupksjXFp/CZn3815DVWPVXNw/b4O1s0l9XR52hbgRB0Xhrkq4svo1VwD3NLRwxA0BmVb0NhUmmbknjJ965V+Gaiz0x8kOWrrj9/gptj7OLjJy+vJdSxkCF41gGQWa9Fo9FHTR92+2Vl1zteQiIp5xCIiAIiIDCq2RGuHiuVe0gFpzYS0/lwB6iD1XWFUO3LPceKnsvhr+B9lx4eyeYWUSNPLEsHPWp6hNzU+301DpM3nADMrYt4vgkWjCmPxN8ryobdsZlV0juvObhkdS9uRjXPir60bOqua13ZvukS0ACY1MkQT7ksuwK1TuhnZtPrOdi4+HuwC89rLrHqF5WcpYMwsjBZyjiKdE06rb2bXAhwyImJ+em/U97aTInUA+OKk7b9DWixkUwTVpTUad7iGkOb+ZsjnGirNnW0VaYj1gBPEbnDgrylzdadnfqYd0bluj6GVN6l06qhOELNlRdTDWSa+riPr6yWt5krS3FeW+3NoMvOz9ka/X1vQ1284Rp21tDsqd0eu7AcB9fWKheiuyu3tTGuxbTaaj+JILGTxkk9FSi0Oq1C92Z8uH1+y77/Z3ZIp1qm99S6Pw0hdHmXJKK24Z0vfk0trss6folRBmCep+KuaFEMADRAG4LNeqLVp66v0RwUUrJT/AFPIREXc0CIiAIiIAiIgCIiALVaaAexzXCQ4QRwK2ogOJ2jZHUjcfJHsPgm+NwMe3w35qw2P6OyQ+sIAxbT9zn8eG5dLCLJJlqZOO08DV7dXqLBGMXDBfLNsbOq2W0ONNpuh5cwgG6ab5N0kYYEkflC+qryFlPBIovdLbxnJ88oWhtZl5vUbwdFkylius2vsTtYewhtQZE5OH2XcOO5V9D0fquPeu0274N9x5GIHms5JsdTBrPX2KLaG0mWdkuxd7Ld5XE27aLqzy555DTh9aL7NR9HqDf8AgscftPaHOPNzs1Lp7Ppt9WmwcmNHuCZwIa+EOo5Z8a2bSJOAJ5CV9V9FLL2dkpiIJvOM4eu9zvircNXqOWSPqdW7ljGAiItSEEREAREQBERAEREAREQBERAEREAREQBERAEREAREQBERAEREAREQBERAEREAREQ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23556" name="Picture 4" descr="http://files.students.ch/uploads/b/2009/03/26/z1802811x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7904" y="1772816"/>
            <a:ext cx="3384376" cy="4519852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ransition spd="slow">
    <p:sndAc>
      <p:stSnd>
        <p:snd r:embed="rId2" name="wind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http://images.desimartini.com/media/uploads/kung_fu_panda200.jpg"/>
          <p:cNvPicPr>
            <a:picLocks noChangeAspect="1" noChangeArrowheads="1"/>
          </p:cNvPicPr>
          <p:nvPr/>
        </p:nvPicPr>
        <p:blipFill>
          <a:blip r:embed="rId3" cstate="print"/>
          <a:srcRect l="39886" t="23810" r="37322" b="69841"/>
          <a:stretch>
            <a:fillRect/>
          </a:stretch>
        </p:blipFill>
        <p:spPr bwMode="auto">
          <a:xfrm>
            <a:off x="323528" y="1268760"/>
            <a:ext cx="5616624" cy="1872208"/>
          </a:xfrm>
          <a:prstGeom prst="rect">
            <a:avLst/>
          </a:prstGeom>
          <a:noFill/>
        </p:spPr>
      </p:pic>
      <p:pic>
        <p:nvPicPr>
          <p:cNvPr id="4" name="Picture 2" descr="http://images.desimartini.com/media/uploads/kung_fu_panda20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3928" y="404664"/>
            <a:ext cx="5031302" cy="6192688"/>
          </a:xfrm>
          <a:prstGeom prst="rect">
            <a:avLst/>
          </a:prstGeom>
          <a:noFill/>
        </p:spPr>
      </p:pic>
      <p:sp>
        <p:nvSpPr>
          <p:cNvPr id="5" name="pole tekstowe 4"/>
          <p:cNvSpPr txBox="1"/>
          <p:nvPr/>
        </p:nvSpPr>
        <p:spPr>
          <a:xfrm>
            <a:off x="251520" y="404664"/>
            <a:ext cx="59766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b="1" dirty="0" smtClean="0">
                <a:latin typeface="Comic Sans MS" pitchFamily="66" charset="0"/>
              </a:rPr>
              <a:t>Czyj to nos?</a:t>
            </a:r>
            <a:endParaRPr lang="pl-PL" sz="3600" b="1" dirty="0">
              <a:latin typeface="Comic Sans MS" pitchFamily="66" charset="0"/>
            </a:endParaRPr>
          </a:p>
        </p:txBody>
      </p:sp>
    </p:spTree>
  </p:cSld>
  <p:clrMapOvr>
    <a:masterClrMapping/>
  </p:clrMapOvr>
  <p:transition spd="slow">
    <p:sndAc>
      <p:stSnd>
        <p:snd r:embed="rId2" name="voltag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179512" y="332656"/>
            <a:ext cx="8568952" cy="1757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l-PL" sz="2800" b="1" dirty="0">
                <a:latin typeface="Comic Sans MS" pitchFamily="66" charset="0"/>
              </a:rPr>
              <a:t>Jaka to dzieweczka ma roboty wiele,</a:t>
            </a:r>
          </a:p>
          <a:p>
            <a:pPr algn="ctr">
              <a:lnSpc>
                <a:spcPct val="150000"/>
              </a:lnSpc>
            </a:pPr>
            <a:r>
              <a:rPr lang="pl-PL" sz="2800" b="1" dirty="0">
                <a:latin typeface="Comic Sans MS" pitchFamily="66" charset="0"/>
              </a:rPr>
              <a:t>a na pięknym balu gubi pantofelek</a:t>
            </a:r>
            <a:r>
              <a:rPr lang="pl-PL" sz="2800" b="1" dirty="0" smtClean="0">
                <a:latin typeface="Comic Sans MS" pitchFamily="66" charset="0"/>
              </a:rPr>
              <a:t>?</a:t>
            </a:r>
            <a:endParaRPr lang="pl-PL" sz="2800" b="1" dirty="0">
              <a:latin typeface="Comic Sans MS" pitchFamily="66" charset="0"/>
            </a:endParaRPr>
          </a:p>
          <a:p>
            <a:pPr algn="ctr">
              <a:lnSpc>
                <a:spcPct val="150000"/>
              </a:lnSpc>
            </a:pPr>
            <a:endParaRPr lang="pl-PL" dirty="0"/>
          </a:p>
        </p:txBody>
      </p:sp>
      <p:sp>
        <p:nvSpPr>
          <p:cNvPr id="21506" name="AutoShape 2" descr="data:image/jpeg;base64,/9j/4AAQSkZJRgABAQAAAQABAAD/2wCEAAkGBxQSEhUSEBQWFBQXFhUWFxQUFhcZFxYXFRQWFhcVFRQYHCggGBonHBQUITEiJSkrMC4uFx8zODMsNygtLisBCgoKDg0OGxAQGywkHyYsLyw0NSwsLCw0LywsLCwwLC80LCwsLCwsNCw0LC8sLCwsLCwsLCwtLC8sLCwsLCwsLP/AABEIAOIA3wMBIgACEQEDEQH/xAAcAAEAAgMBAQEAAAAAAAAAAAAABAUCAwYHAQj/xAA/EAABAwIDBQYEBQEGBwEAAAABAAIRAyEEEjEFQVFhcQYTIoGRoTJCUsEjYpKx8HIHFDOistFDU4KTwuHxJP/EABkBAQADAQEAAAAAAAAAAAAAAAACAwQFAf/EACoRAAICAQQBAgUFAQAAAAAAAAABAgMRBBIhMUEi0RMyUWFxQoGhsfAF/9oADAMBAAIRAxEAPwD3FERAEREAREQBERAEREARFS7R2wGvyNdEakQZPC/BU3XwpjumThBzeEXSLn6W2S0eJzXciPaR+6u8NXD2hw9OB4KNGqru+Rns6pQ7NqIi0FYREQBERAEREAREQBERAEREAREQBERAEREAREQBEWLyYMXO4IA94AJJgASSdABvK83YX1nu7gSAT43XBvbw9I3yrjFbULiRUBO4tMx+laRjiBDGQOQsFwtT/wBCmxYcMtdZz/S9zdXp7I9Swvt7le6jWpQ6qGuaD8LBE+cm/Iwux2BiWub4TIdD2niCAPaAuc7xzgQ+7HAt5E20+3RfOxVYz3Z+Sq9v3P8AqcrNLZDiahtllJ/dS8/s1/JXbCcXtk8ppv8ADXud2iIuyZQiIgCIiAIiIAiIgCIiAIiIAiIgCIiAIiIAiIgCIo+NxQptk3JMAaSeu7Qr1LPB43hZZX7d2UKjczQM4kx9VtLb1yWxnCsXMdRqs8GZr3syAg2gjMXNfyMELs6e0j8zbcWmY8o/b0UPatFwBqUvED4hBjreDY8Vlv0yXqxyatPqG/RkpdkbEqsqPdVqtdRLGtbRbTa0A6ueXXPICTx5Cx7MYANq1XBpADt/zOIIzDllDQo+Gxry1zqnhaCIlpaYi85nGb2BtPBX2wiDTzAhwJ1aZBgBpg9WleVpbsYR7fFrt/5liiItRlCIiAIiIAiIgCIiAIiIAiIgCIiAIiIAiIgCIiALme2VQgNi1nEdZb/sF0yqu0WC72lbVt/Lf9j5K2mSU02VXxbg0jmsHtEwJEWBg6id/Mc1Kw2Ic4uY15AIJABtIIzeuYeh4rHCYFtRrQbENEEbi0ZTHoVArMdTflmHteSDucA0ajgc5BHIkbo8hYtRCUGsS9hOt6ecZp5j7k2vsEVgGYhoq0wQcj/E22nhNl0OzXCk0UyA1oLssABoGYkCBpZRNnYwVGyLOHxNOrTz5cDoVljsSGU3O1gWHEmwb5kgeaxQg65bfJussVkd3gmP2swbjl+qBHXWSPJTwuDwD3FopzmLS5vUDQfsF3bBYLfdWoHPpsc+zJERUl4REQBERAEREAREQBERAEREAREQBERAEREAREQFFtCmKVQOADWmTy18Xvf/AKlzfat5DqdYNcAfASY5ubaZHzawuv29hs9O2rTm9P4D5KgfRGIovpOsSLHg4XB9Vdpq1GfxH9SnVWylD4a+hSU8e2zgS1w0cDBHKd45Gy1Ha5c4944uiCJgASCNAAJsb8CubfnaS0wCCQdd3Lf6qbsXC98/qQBz115Wc7ourOquK3y8HIhdZJ7I+Tuex2Ez56pHhz2necrT6SZ6wuvUPZOFFKkxjfpEniTckqYuRbPfLJ2aq9kcBERVlgREQBERAEREAREQBERAEREAREQBERAEREARFjUeGiSYAQH0hcjjWilVOQggRIBkgHQn0jy5q4xNcv5N+nef6v8Ab+DmdsU+7cHsgHTSxG8EbwtWnhzyZNRPjKMNubCFemalEnvgCbn4+XI8PRVWxcNljVoAE3I+IwQQLmzW25lW2A2kJGWx+gm/PKfmHupjqLXO72mDmPxhvxT9bRvPFp11F9de6UVsl0ZNkZPfE6vZ3+FTj6G8vlG7cpCqNjYu2RxBkksI0I1I5GZ/lhbrmTWGdOEk4hERRJhF8lfUAREQBERAEREAREQBERAEREAREQBERAFT4/E5n5flb7u/9adZ4KxxtbIxzuAt10HvC42ri43q+mvdyUXWbeCzxGLAXO7YxoLSSYA3rRtTajaYl3iO5oMX5n7D2XKYzHPrOl5sNGizR0H3K31U45OfbdnhGOLxBe7NcAfDy59VdbK29VbHeeMfUHAPHWSM3n6qnYxfHUle0nwzPF7ejv8AC7Rp1btcZ35CA7qWmb/mHDVWFfHNePE5xPHNBG60QB6LyWswi4kHiFIpbWxLW5RVcRp4ocR0c4Ej1VMtOmXR1DXDRf7d2pUou7unXqPGoa5rjlBnWTfyCi4Tb1aRD2TwMsd5aFc6A8Ozyc2pJvPWdVfbNxDKohzBmGrdxH1N5ctyt2xx0VKTb7OnwPaCuLOc9vmHj/NJV1Q7RVRrleOYg/qFh6LlKGDZH4bizkDLf0mw8lv/ABGajMOLNfNmvpKolVB+DRG6a8nbYftFTPxtcznGYf5b+ytMPimVBNN7XdCDHXgvOqOLB0P84KQyqJB3jQ7x0O5Z5aVeDRHVPyehouPwu2arPmzjg+/o4X9ZVvhe0NM2qAsPH4m+ov6gLPKmcTRG+LLlFro1mvEscHDi0gj1C2KouCIiAIiIAiIgCIiAIiICs7RO/BPUe1/suCxFeGkkwBqV1vbLbtHD0SKhzOJEMb8VjmM/TYHVeVY/HOqOjRu5v3K6Wkg9mWczWT9eEb8QDVl2jR8I5KDlhXWDbNOFWVWXWxMxtYRlSW7Io7FJYUBqdQlbaWDW1qkU3Ixg0HAhRKuBLSHMsRcEK5a5fSJUcg0YLEZhOhHxDgeI5K0oV1WGjBzN1/ccCpNNy8aJp4J9bDNqX0d9TbHz4jqoVbPS+O7dA8acsw+U+3PctzcREAAucbBo1J+w5rfjuz9etQec7g/KS1rCWtsJy8XSLSfQKpzUOJMtUHPmKNFPEqSyuuO2JjXFpa4zlMAnWI0KuqeKtJNlY4FamX1OtlOYEtO9wMGBxI3KLW/tHFLwt/8A0RyAH/cED0BVUaJxFng92dGyRP5nRfoPvpPw3YPDvGZzqjBqTmED9QWWU6c4lyaowuxmPBc7G/tKw1VwZWa6gTaXQ5k83jTqQAu1BlfnjbdClTrPZh3mpTbAD3Rcx4ogXEr2nsFULtn4cuuchF+DXOaPYBVaimMYqcS7T3SlJxkX6LF7wASTAAkk7gNSuA212yqVCW4X8Nmmcjxu5gH4B79FTVTKx4iXW3RrWZHb4zaFKl/i1GM4ZnAE9BqVSYvtrh22YH1D+VsD1fHsCvP+7LiXOJLjqSSSepNypDMOtsdHBfM8mGWtm/lWDqHdunfLQHU1PsGLU7tnXPw06Y65j9wqNtBZikrPgVLwV/Htfktj2txB/wCWOjD93FQ8Vtyu8eKq6ODYb/phRCxVuPxMCG3OgHEmwA84U40wzwiErrMctkDatU1CeDbebgfeI/UvjqUta4b2tPqAVsxFDKwDUy4k8T4Z8r+gC2bOGamBwJb6GR/lLVcylEnZrtyjY2lBK3UPCVJxlORKh5J9opwFtYUexfApETc0ra1yjtKzBQEtj1vaVBa5SGPXh6b5QFYBy24ej3j20wJzGCPygEuHmAR5qLeFlnqWXhFpstraLG4msJD3BoA1awgkQDvsCesbgou1e0b3McxshveOcxwkVA0yA2QeDlnjWCtUzMBaIAAdxAgmB0XOY2rLntggtOQNMSHk5S4HhF/Jc+MXdZydKUlTXhFZgG5W9TP2HsFbbNw5quv8IPqeHQW/kqEaRs1ouYaB/N3+y7PYWzw0ADd78Stept2xwu2ZNNVull9Istl7PAEnQKg7f7TwrqXdUqj3Vg4WY5+QQfEHg+Eq+7Q7ZbhqDslUMrQQxoAcS7puXlr2ue5z3kuc4lznHUk6krNpqtz3PwaNTbtW1eSCWr9Cdn8D3GGo0Tqym1p6x4veV5N2I2F/eMWyR+HSIqP8j4G+bh6NcvaV7rZ5aiNFDuRjVphwLXCQQQRxBEELzXb2wv7q/WaTpyuPyx8r+Guu9emKPjsL3jcp0mTZZqbnW+DRdTGxcnmlKipDaSv6/ZdurA5pm5Yco11yg+LzCq8VsytROoeB8roDtAbObbfw81tWpjIxPTSiaG0ljVIaLqPV2kItbUEHUEagjiqjFY0kEkw3if2HE8lojBszymkSMdjdYUHZwzuNQ6AlrOZ+Z/QAwOruCr3OdVcGNtJgA+uZ3IAExyXR4CiJAb8LRA6DeeZMk8yrXiK4KllvLI2Np6DmR6if/FQdmvyvcz6hI/qbMjzbP6Vb41vi82+/h/ZypsfTLHBzbEEEdQZ9FFMngtalKRIWyk6RBWOHrAgOHwvEjkdC08wZHks6tGLhRPSJWpKK6mrI3Wp9Je5I4ICyC3PpLUWqR4fQVsa5aVkCgJLXKx2TVympVDg1zGAMmLuJBcIOtgz1VQ1y24ZxLACIkl44kPjKf0tb6LPqJYh+TRpo5n+Cwdji6k5jmy4jw1AYc07iY1jyVFQw2Sq178xGY5rF0y1wzCL6kGCPMq8w2HJVlR2XO5Yq7XX0brKlZ2VWz8HmqZ4sLNB15uI3T+3VdhgaBaJDS7k2J9yFrwWzY0Hrb3hc32j29is7sPQDGNFjUpuLiZFxmIEc4Ceq6R56aYckDtJ2ldjIoMpZKbXSS67iWyNRYDooFPCEkAAkkgADUk2AA4qbgcGWgNiXG0ASSTuA3rvezPZzuSK1aDVjwt1FMHXq7cTu0G8nbKUKI4McYzvnkmdltijC0Awx3jvFUI+o7geAFh671coi5UpOTyzqRiorCCIi8JBcv2t7QMokUpbJu+T8IFwDvBN/5C6crwjtICcXiM9z39W54Co4D2haNPSrJPJm1NzqisI24zajKlSpU1zOsxtphoEk7hoL3MKvrVS8y7yA0HQLW1vBSqFGV1ktqSRyG3J5ZN2XRysdUOp/Db0sXn/SP1Lodl04CqnsyikzgwEj8z/G73cVeYBtlCb4LIL1YIW0W+LrI9bKFjqWdodxF+R3j1lWW1GKLQM243HX5h+x8yi+U9/VgqNmV8rjSfZrj4SflfoPI2HWOJV3h6nyu1Co9qYWFI2djO8AY4/itHhJ/wCI0bifqA9deK9azyeLjgtalDeFiGLLC4ibHVSe7UM4JJJkB9FRqlJXBpLTUoL1SDiUzmLCFYVcOotZkCTYDepplbRpDcxDB8xjoNXH0n2XUYbBCrDdCPhPDl05Kn2ThTJe4QTZoOobrfmbHyC6/ZeBJEix3Ln6mxSlheDo6avbHL8jA7NyuyvEO3cHDi07+moVjXrUaImq9jP6iAp1OHtyVBcfyQdx5qm7WbPrVaPdMDajJBdI/Ehtxl3EyOqyx5kkzVLiOUcp2m2o3EuFPCV6uUTnMkMdwDdCd617H2Y8xSpAvdv4Cd7joB/Lq82D2PLgHVPw2H5WwXnq7Rvuei7XB4NlJuSk0NbwHHiTqTzK2O+FUdsOTEqJ2y3T4RW7D2Ayh4neOrvfubyYNw56n2FyiLFKTk8s3RgorCCIiiSCIiALx7+0HZxpY17o8NUCo3rAa4dZE/8AUF7CqDtjsL+9UYbHeMOZnO3iZPMR5gK/TWbJ5fRn1Ne+HHZ5Fh6EqzGGhjj+V37FbsPhYsRBBgg6gixBG4qxp0REEWIjyK6rkcqMSHsqkcbi3spGGNBOYRJAIaImwF10WF2HTJqDO78L4z3j4FiTo6LQfQrg8K12FrEEuiCAWmMzd2nlIXQbPGYAAkZm3AO4ESDxAJCx6lzUuHwbdNGDXK5L6v2dbE53CWtd8bjZxgWcSNbKk2vsqphWOqE52MIJMeJhtcxZw8QkWMHepVUPDnML3WYwC5s0GWjoCAQtO3sRUNJ/ePLm1crniBcgZW2AtcNFuAVNd1ia5yW2U1tdYIZLa1MPZcEenEHmCqDFUC08N4I1BGhB3FTeyrXNdUYfgseWbT1jXoFYbSwU3XSzh4Oc1lZImBx3ew15Dau46Cpy5O/f2VnQxZByusVyuIowp2E2pYMry4bqgu9vX6h79UcTxSOqY8FfK9VrRL3Bo5mJ6cVye09qupkMovBkTnF7GRA4G29QsDjiH5nEybFxuSOBm5Ci63jJNT5wzrKuLB/w2k83eFvv4j6ea10sLJDn+I7rQ0dG8eZkpg6zXRNidOB/pdv6WPJXOGw3FYbLJ9Pg3V1w7XJu2XgcxC67CUQ0QFU4IhuitaNVZWaoo3OZN96zXwFaKkvLmAaAXzRrMGwncbKJIXNQhoA0JdNyObY5b/JTlhSphogADoI9lmgCIiAIiIAiIgCIiA5ztFsDvD31EDvPmZYd5G8Hc/rrodxHLkxI0IsQbEHgQbhelqDtHZVKv/iMk7nCQ4dHC8ctFpq1DisS6M1unUnmPZ5Htl4Nj5cjxB3KDgdoOZUaRF/AXH6XGDI0nmu62x/Z+XS6jWOhIbUaCTyztIj9K5ij2TqEw9wy7w0EkjhJ0W1X1SjhsxOm1S4Re7JxPfYhuYZc9IMj8zW5v3B9VG7ZbMeKM3/CdmEfS4w/yA8XkVnXwzqZD22c0hw6gyPsu3zMxFFrxEPGh4mxaecyFz4z2SUkdCUN8XFnlWy8REDcugADgqXbmw34R5IBNKbO+j8ruXA/fWVszFzZdPKkt0TmYcXtkR9oYFUdajBXb1KYcFUY7AqUZEJROWfTB1C+Ci3gp+IwpCiOarMlTRhkERu4LqOx2LqF7mFxcwNnxEnKcwAAJvBGa35Vz+Dwj6rslMSd53N5uO7pqV3+xNkdyzIxrnH4nOAMuJtoNBbTcs2qsio7X2atLXJy3LosaVRWGGxGkXuBaNTb91hs3ZJfDn2HiBHiaeRA9PdXWFwLGCAJvMugkaaGLaLltnVSZpp4VzwO8DbOkS28fqMbwptOmG2aAOghZookgiIgCIiAIiIAiIgCIiAIiIAq92AhxcIIsMvKSd++8dArBEBQ1dkd4QKjSDlMuGgJi48xp/8AVKGze7pd3TkjKRunNqHjdMx6Dhe0Re5PMFXjME5wOaCIiwk7/Fl9LXlcljuyjWy+lNJwiWtuAT+Th/TEr0FYupgwSAY0kadFKFko9MjOuMuzzduCrssQx/OXNkdIdxG9YPbUP/C/zj/ZeiOwLTx5aeHjCwOzaZiRMbuO+Tzkzb7K5aqRQ9LE8yrbNqumGMHV5J9A37rfg+xTnvLahMgElgGQWItmufcSvSqeDYBGUG83AN7XHDQKQj1Vj64C0la75OW2T2ZDWlpaKbRENgEczY66XK6OhhWMktaBPD+WW5Fnbb7NKil0ERF4ehERAEREAREQBERAEREAREQBERAEREAREQBERAEREAREQBERAEREAREQBERAEREAREQ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21510" name="Picture 6" descr="http://www.zkpig12gdansk.com.pl/attachments/Image/Kopciuszek.jpg?template=generi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1988840"/>
            <a:ext cx="6406813" cy="442230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spd="slow">
    <p:sndAc>
      <p:stSnd>
        <p:snd r:embed="rId2" name="drumroll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395536" y="764704"/>
            <a:ext cx="324036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l-PL" sz="2400" b="1" dirty="0">
                <a:latin typeface="Comic Sans MS" pitchFamily="66" charset="0"/>
              </a:rPr>
              <a:t>Codziennie rano robi gimnastykę, </a:t>
            </a:r>
            <a:endParaRPr lang="pl-PL" sz="2400" b="1" dirty="0" smtClean="0">
              <a:latin typeface="Comic Sans MS" pitchFamily="66" charset="0"/>
            </a:endParaRPr>
          </a:p>
          <a:p>
            <a:pPr algn="ctr">
              <a:lnSpc>
                <a:spcPct val="150000"/>
              </a:lnSpc>
            </a:pPr>
            <a:r>
              <a:rPr lang="pl-PL" sz="2400" b="1" dirty="0" smtClean="0">
                <a:latin typeface="Comic Sans MS" pitchFamily="66" charset="0"/>
              </a:rPr>
              <a:t>a </a:t>
            </a:r>
            <a:r>
              <a:rPr lang="pl-PL" sz="2400" b="1" dirty="0">
                <a:latin typeface="Comic Sans MS" pitchFamily="66" charset="0"/>
              </a:rPr>
              <a:t>myśląc uderza łapką o główkę, </a:t>
            </a:r>
            <a:endParaRPr lang="pl-PL" sz="2400" b="1" dirty="0" smtClean="0">
              <a:latin typeface="Comic Sans MS" pitchFamily="66" charset="0"/>
            </a:endParaRPr>
          </a:p>
          <a:p>
            <a:pPr algn="ctr">
              <a:lnSpc>
                <a:spcPct val="150000"/>
              </a:lnSpc>
            </a:pPr>
            <a:r>
              <a:rPr lang="pl-PL" sz="2400" b="1" dirty="0" smtClean="0">
                <a:latin typeface="Comic Sans MS" pitchFamily="66" charset="0"/>
              </a:rPr>
              <a:t>zawsze </a:t>
            </a:r>
            <a:r>
              <a:rPr lang="pl-PL" sz="2400" b="1" dirty="0">
                <a:latin typeface="Comic Sans MS" pitchFamily="66" charset="0"/>
              </a:rPr>
              <a:t>znajdzie chwilę na małe </a:t>
            </a:r>
            <a:r>
              <a:rPr lang="pl-PL" sz="2400" b="1" dirty="0" err="1" smtClean="0">
                <a:latin typeface="Comic Sans MS" pitchFamily="66" charset="0"/>
              </a:rPr>
              <a:t>conieco</a:t>
            </a:r>
            <a:r>
              <a:rPr lang="pl-PL" sz="2400" b="1" dirty="0" smtClean="0">
                <a:latin typeface="Comic Sans MS" pitchFamily="66" charset="0"/>
              </a:rPr>
              <a:t>.</a:t>
            </a:r>
            <a:endParaRPr lang="pl-PL" sz="2400" b="1" dirty="0">
              <a:latin typeface="Comic Sans MS" pitchFamily="66" charset="0"/>
            </a:endParaRPr>
          </a:p>
          <a:p>
            <a:endParaRPr lang="pl-PL" dirty="0"/>
          </a:p>
        </p:txBody>
      </p:sp>
      <p:sp>
        <p:nvSpPr>
          <p:cNvPr id="20482" name="AutoShape 2" descr="data:image/jpeg;base64,/9j/4AAQSkZJRgABAQAAAQABAAD/2wCEAAkGBhISERUUEBQWFBQWFBUUFBYVFxQUFRQVFRUVFBQUFRUXHCYeFxkkGRQUHy8gJCcpLCwtFR4xNTAqNSYsLCkBCQoKDgwOGg8PGiwiHyQsKS8sLywvLCwsKiwpLDQtLS8sLywsLSopLCwsLCwpLCwsKSwsLC0sLCwsLSwsLCwsKf/AABEIAPsAyQMBIgACEQEDEQH/xAAcAAACAwEBAQEAAAAAAAAAAAAEBQIDBgEABwj/xABFEAACAQIDBAcEBQsDBAMBAAABAhEAAwQSIQUxQVEGEyJhcYGRMlKhsRRCcsHRBxUjM0NTYoKS4fCisvEWk8LSVHPiJP/EABsBAAIDAQEBAAAAAAAAAAAAAAMEAQIFAAYH/8QAMxEAAQQBAwEGBQQBBQEAAAAAAQACAxEEEiExQQUTUWFxoSKBkdHwFDKxwSMVM0JS4Qb/2gAMAwEAAhEDEQA/ANcg0HgPlUoqaLoPAfKpZa2VinlVRXoon6G8TkaOeVo+VV5a61FFVRXoq3LXstSuVUV6Kty17LXLlVXqty17LULlXXoq3LXstcuVUV41K5MhVEsxhZ3DiWPcBR9jZFoauOsbm+o/lXco/wAmsfP7WjxDoA1O8OK9U/jYTphqJofylqmd0HwrsUZtDZtrKzKq22VSwZQFiBOoGhGnGhbLEqpOhIBI5SJq3ZvaYzdQ00R812Xh/pwCDYK5lr2WrYr0VrWkFVloDa+HLJKAs6yQoMMwO8DXfuPlTSKSbesZQWtlQ57RUlVZgN7ITubw7uO9TN3hI06h1F1t5eas3lJFwpayb4caW2tXViGQdaSvgQSpiBu05VVhmDW0ViwDFS78GkEsp3Fddx4hwOVdx94Xv1cl2gXM6i0XC8STClhp7PLWdIb4Ni7hHtZxlUEdkQmint24VlHut/z5t7o53iNhokULBP8A6Oh2sLQlLe7bXO/qB4efrspdHcRbBZVPtFSO9iGkD+VVrMNYJv4i5ZC5ReyZShftMXkqp7IMITP8cCnnRrBxpIC2bzoWJUSyEkKAN51UljwAHCoX8YcBi3LKTYxLB8w+q285Y3mWJy8RBG6tKJjjA1j9gCRfXjn67fRRE0gvY3c19aPn5JNgtrS0EHJuB0jTQsxOskiIMc6e/QLXvJ/UtJ+leyVDdfhyty1daWCtKrdgsfZO5gCY4EHdpXvzrhf/AIX+s/jWc/B0vI11/abgx7GpgsH6j14X0O2nZHgPlUgKnbXsjwHyqWWvV2scjdRwuDBZYhZYCcwVtTBgkyT4UQc+ueLqqSD21Z1AMTnBLDzkd1RwzBXViJgg98AzofXQ6eG+owmvYuazpmRZEyQSJ05iDQnXaK2qVpTIOwGJaCrBbbdliFAhzo+aRxGu46QKbZJiUzEwFV7bHkBCmSeZgcdBuq9r7GdAAcgABJCqj9ZE72JI1OnwroxDiI5fWYn6pAIAAj2pnUmImoGoG1J0EVaqXCMYjiGI1A9kw2+NRUeoMwNTMDKQ0kgmBlJkwCaJXEsN4mFK6MVYlimZmaDqQijQcTzrtxgtsKVBZw7HtMAqMw7JMEsGK67pCxpuqdbvBR3bD1QZTn4V7LUwnM66k6RqTJgcBruruWi2g0qstdy1ZlqNxgoJYwAJJ7q4uAFlSG3sFVZEXSePVdn+vtf+NDttvXKJJ5CSfQUVY2d1sPekL9W3u0PG4RqSYHZ3Cmlm0qiEUKOSiB8K+bdoysmyXyMOx+y9bi/4oWtcN0juG66heruQT29MsqNcozEbzE9086uy3P3T+tv/AN6cZq7NXxO0JcRpbFW/OyHkQsnILxwkrXY9tXXvZTH9QkfGpoQRIII5jUetN5oTEbOVjmXsP7y7j9pdzfPvFbGP/wDQvBqZoI8R+b+yQk7NYR8Br1/PuhctU4nBJcEOJjdvBHgRVyOZyuIca9zD3lPEfEfO3LXqI5I8iPU2nNKyHxujdpcKKV3dhWXAFxc4BkBySJG7SsltDZdzB4vPYfJbuA5ZnKslesSOQ0Ydw7q3eLv9WhcqSBqQok+PhSLau0MPftZb+a2CQUfsnKw3MIPeRHEE0nO3HiAYKaeR0R8eXQ+3bjr1XsH0VKhi1zNcZixbL2dY0Ck6HszmBBM9wo9NiIbZt3f0iNBykQoI1leKmeR++VGyOkQsv9HxDqQAOruKQyFeGo3CI37tx0g0/fbFkEDrFJ/hIaPGD8qmNuM095QB4Nn+fFTJHMX2N73BH9UsZ0l6H9Rae7h2JRTna20k5Z1IeZIEzB4A60m+mj3R6VtdsYpszoc4kEBWMW7iERKOCBuOoYHxpH+a/H/up+NZWZLE2QtAr5j77ey1cHMOkiSyvoFlOyv2R8hUslWWU7K/ZX5CpZK9FaxHN3Kpy1xkkRJjj3xzq/LXMtddqKpD9T3tx4niIPwNeNrvOu/XTh+A9KIy17LXbKd0P1XedZ4899SyfIDidBJA+J9auy13LXbKNyqcleyVaRGpoSy73dVOS3waAXfvAOir4gk91KZedFit1SH0A5KNDjPmNNVrAASdAN5OgFCW161g37JTIn9ow3H7A+J8KNGzLe9pcj3yW9FPZHpQ+1LjKpgedeT7S7afPGY4xQPPifstrEwGxu1E2fYIHbm0bmXLZcIxMFyucqOJVToW5ToN8Hccve6N2bmt29irj/vGxDhgf4QsKvgFiu7Q23ZtXAl66qu0QpOupgE8gTxNGA1gNfNGAQSL9/n1W2IY3bHdM9h4o2bS23u3LxWe3dILkTIBI3wNJOtPLG0VPGskGqy3fIoZkddlSYG1QW0VwalWbwe1SN9O8PiwwojXgpR8Rap4vCi4sTBBlW4q3P8AEcQaFsXZUl4UqSHE6KRvMngRBB5GmANLdoWFFxHYSpIRhwzam2xG4wZGvvDlWv2f2i7DJ6g9PPxSM+M2cAHYpfirWIusTYZurIEHS2J45WjMwO+R8aSbR2UVIW5aCg8AdLhJEKCNNZPfumt19KHOgNo3Fe245KXB91kGZW9RQ5c580muQ/Lfb0VP0DNNAV5/m3shf+m7DWVtXbaGBqVABDbyVYajUmO6lN78n1oKTZe4LogoztIBHAhVGh57xoeEVr7HaVSRBKg+oBqeSvd93G5oFbV7LGZLJGaaVjuj21S04W+CrrKDdKtrC6yO9TqNI10k38zP++b0Sl3Tu11d6xdtgh2DhyNMy28rL/MJ0Pd3ChP+sLvvW/6azHTNicYpLNcEeHn6LVZjmYd7GKvkeaeDpnaXFphtMuRVLjM36c5QtoBZ8DPE+umy18Fs457d9bpAKrcFwqw6wQDMdoy0cJad2vGvv1oyoJBBIBIO8SJgxxrQjkLrtYcb9dnzVWSuZKvyV7JR7RaVGSvZKuyV7JXWo0qnJXclW5aQ7X6Z4bDsyHPcddGW0mbKYmGckIDqNJmqukDRbjSLHA+U6WAk+SK2uJCW/wB4+VvsKCz+oEedWreA0pFsrpGMbdzLba2LSMO0yMSXKiewSBoDx40Tir8V4PtjJ7zKNGwAAF6LExXRR6Hij1/PSk6W8DU8wrKjapFWLtvUAmJ3SQJ8OdZQkTRxyle2vycYe7jPpQBLdk5JHVhlAAbLE8BpMabqvu7Mdd6t4wSPUVpcHiQRrXzva35Vurx1+y9w2EtP1dsiyt5Wy+012WDamYyxpFOQwS5p0g8Dr0CE6YY/TlN8teqOwuleHx902WKLiMpa29ok276jUwG1DDeUaSBqCdYvxWFZCQwgj08R3UpPjvgdpeE5DO2UWFUGoqxe3qwDKwKsp1BBEEHuIJFLMTjbduDcdUkwMxCyeQmirTa0EtI+JFIB2RvQO41sYjCMxZcNdC2SZJ6i6gu2kJO/LLL5DlTvbbfoWjf2Y+1nXLHnFU7Iwarnce1cKlj9lFRR4QvxNFW7fW3gv1LRDv3v+zXy9o+VaEQdlzBretX9Nz/JWW6oQXHp+D7JMtx9zC5PIWrxP+2mGG2dcuDKym3a+vnjrLg35coJyKeMmTugVostey16iDsSCN2pxLvVZsvaUjxQACqyV7JVsVyK3rWXSQdLdhNibH6P9bbbrLfCSBBWeEj4gViYxP8A8dv+3d/CvqwFARSWRjskdqK0cTIdG0tXwB+qj22PjOlbT8mfSDGXMStnPcuWNc2aHyAKcnbYEgExoCKxJxikklO1uAG7lMVzZeFV27RiDpofjG6qA0bXnGuMbi42v0FY25Ye+bFu4HuhS5CywUKQDLjszLDSZo/LXzD8mOIQY50yAlrMI6mAgXV1gnUNAOkkZOUkfVurppj9QsrQid3jdSoiuRRHV17JV7RKQ8V8w/KlsO1a/TlwFuuM9uYfrIAN2yPrCIzL58a3nSrpEuDtBoDXXJW0kxmIElmPBFkEnvAGpFfIttbLu4tjdvXC9w8ToAOCqNyqOAHxMmksqZlaDz/C3eycWYu75hocevkmH5OsZbw3WJceReZTaf6p0jIT9Vu47+FbPHEEV8YsXHwzlLglDoQd1bPY23iuVHYtbbS25MlTwtufkfI15XPwy4mVu63XQ/8AJvzHgm+JshgQZjuJHyqro/sS2r3GjtKVjnDD8VNEPUsFeyXYO5xl/mGq/eP5qyWucAWg8qh4Tb6VFfP+mXQD6VeN602V29qRKtAgExqDGnlWxv76ghJNTBkSQO1xmihviZI2nC1legn5OThsSmIv3JNskoqAgZiCJYnUiCdNPur6PjLQu+NA27JiqMBtgZ2WdVOoPI7iOY/CrT5MmQ7VJuhshbH+xKOkf5Knxl63ca8FRFANuD2u0WaG+rIgbjupsdmOjdoR8q0+HxYIq1yDvrpHukY1hOw4QWPLHE1zyh8IkAUV0ct/oFbi5a43izH5AAeVVZgN1EdHrgy3Lf7u6wH2X/SD/eR5Vrdhlrcgg80Ulm26P5hMMtey1dFeivZWsWlRlofGYtLSy5jgBxJ5AcaH2nt9bZyoOsbuIyr9ojj3Vn8Xi3utmuGY3AaBZ3wPvrKzO044AWs3d7fNSGozFbddv1fYHkWPnGnl60D9Jf32/qb8agDUc1edOXNK4uc4pmIDdfKbmJtm5mRDmkk8qtwV9pZi4D8ju9KW28eZyACSYHjMCutjCpKwJGhPMjjXqvJefkxpBqdWwK0OwOkV/BYtblvtZoW7bUrF1QZiSCFPEEDnzNa7oZ0hxeJ2mOtLFcl1jbzQltGgAohOsHKPrHU1892Rbkl2DGBAyEA9531DEYkrcBDNCsCA0hgJ1WfhUg0ojlcwhpOwX6XivRWP2J+UZcVazpZKsNHBbsht5Ctl7Xw30Y3ShydFUDkZPqZFAk7SgjOknf0K2hRFhYHpvtPrtoXBPZtRZT+XW4fNyw/kHKoWDpWev4wveNw77jvcP87s/wD5U7w9zSkpHanFy+gQxCOFrB0AS7pFgA6lokjlvrO7NxgUlH7VttPL8a2l7UViNuYTq7kjcTI7m4+oqWb7K7zpGpbTY+PP6tzLKJVvfTcG+0Nx8jxptZwwvZkJht6nyH3j41hdjY4soj9Zb7SjnwZPMaelay1iMwV0PAEHuIrCzMfun6m9fYpSVlbt4KN/OD2+xirbZhpnUSG7yOfhV1va1v6iO58Ao9SfuruH25ciGhh3ipPjgeAHgKz3V/1S9FQvYq/cEZuqXkm/zY6+kUt/NAVw6Ehwd5JMjiDzB/zdTHrZqSpNcHuHCsKCIwuMYbqaWMWxoDDYSrMftjD4Rc15wDwX6x8qG1rnGmobiCmr4gIpd9w9SeAHMmnHR3APbtlrgi5dY3GHuzoq+QA9a+aYHpX9JxABEIULWtToyntac4IM/KtJZ25fTRLjeBhv9wMVtYL24cmqYG62WN2hIWHuiK6rdXbgUEsQAN5JgCsjtnapvNCki2NI3Z/4m7u6hMVtG7djrWmNwAgTzgbz3/KqZpnN7TMw0R7D3Ky10CvTUS1DnGrnyTDaROkz7vPj6GsfnhcSAiS1V5qCu4ki8onsskRyaWIPoCPSr81GYKRIXXaX4roNhLhVgnVsIPYMAkQdV3ekVntpfk4uFma3cVgRosMp4b/anjW7R9B4CpZ6KzNmjOzvruoNUW9F8isbCxaXMptOu/tlHy6AnQxrMfGupsy8SeuS4I+sUcIY7yAY8CK+uh67np3/AFZ/VoS7sdhbVb+KR7A2ot612FCBDkyAyFAAiNBAgil3SXbeZGtWjpBF1xwAGttTxY7ieA7zU+kuLfrSklUCqdNGcNOpcaxIIgRu131l8fiZAtppMKANBrp99Dgx2ud3nQ7gc1816Ts3sz4RNKbHQff7Kl2ylB/AvyFPsFckUgxwm4SNFBiTz5ADVj3CmOAwGIuaW0Pi8j/Qp08zTr3NaLcaXp3va0USnBYUj6R4bNbJG8ajyp5b6F4ttS8eCoPmDQu0OiuKRTIDjwynyK6eooLcqK9nIH6iM7FYbB4k2risNxg+dai3tnq0JCllJJXKRpm1KtO6DPDj3VmrmHzAgcCQJ0Ig7jyqOFs37hyIpJG88B4k6CnZYmSj4kH9rdJsg7ik8xHSy7wyIPNz8YHwoF+kV1t9x4+0LY/0gGi8J0MnW65J5L+Jpjb6LWV4TQhFAzho+is2Jx6Ae5+yzp2qTvYnxuXT99W2truvslx9m7cH308v7CtAaSKSYzBhToZq/wAB2pF7l1dPoirfTDEL+1ujzRv9yzS7EYhbrF7j3GO8loPjx0r1vDFzAFPdjdGusfqhu0N9/dTeLan32+Ak1H+KIF1AeiWlqFpkfVDyTToxsW6blpyhS2mZszEAsHQgBQDMHMDOm6tmFA3aV4sAIG4aAcB3VWWrz80xldqK8jl5TsmTW6vDZWF6iXqstUS9BSZcrC1BYp1ZwjDXLKtoePaXv3Axx8quL0txgIfX2Tqpn2GAAYTwGgPcRPA0SNtlDc5Qv3yHynfAIG8DKcwKk6wd0cNRwptApHi74PVOdCt3q28zy4bvKTTbWmiNgr453KMV9KlnoYPXc9JHlSXbonrK71lDZ671lQu1IHpFgesQOgl0nTi6H208dAR3qOdfPL79XdV/aT2lI4gggEd4PDhX1bDYfrXCcIJb7I4eZIHmax/S3YfV3GOUm2xLMANVY77iDv4rx379+lhZIae7cvT9kyvEWlx26JR0IBxGLPXREQqjcoObQeceM19PwdsIYAivk+xbrYfE23mVJhWHstqCNftAaV9YvOJV13MAR4HUUt2oCJgehCbeCDRNp3Yqd+1IobB3ZqeNxREJbg3G3TuVeLt3DlxOlKt3CScCHL57tLoUbuNdbYyq0OxG5c3tHuphi/ycC1b/AP5nbMNTJ9o8ZU6Gtvg8GttYGpOrMd7NzP4cKlcuU1+okAAvhGOU9xAHAXyW3iWR+ruiGHo0byJ+I+YqzEYsAVpOmOyVuLmGjDWRvkbiO8V86x1xuPODynfI7iNfUcK0cacTDzWvjy94N+VdjNpzoKHw+Da4ZO6p7OwWbtNunTvNS2htsKMljfuL8B9nme+nAOgTTpAwbq6462iLduOsO87wneeZ7q0/RNsnWWZnUXVJ3sHAVp5kMv8AqFYXZ1h82YgxvLHQeZNaS3tNVK3LboblsE5Q6nOkS6GDxAkHgQKFkRa2Fo/CszNiOTCW9ei2hqEV1LuYAqDqAROhgidaCxO0URwjtDGBxgTES24b+JrCbG550tFleEca5RTGoTQ9naNtgWDCAYkkATqI8dKsS+reyZ3/AA31Z8L43FrwQR4oeoFeN9feX1FA43MEJDlhzhTBnTcP+JHl7GC3bIYkqWaBGoniSOHlzpftmyTOWWfcSqhN4mC2bXTuimIoxY+yE5xpJMRtGAyniQ2m7RWHyPyor873f3r/AA/CqcNsbKDcxPZAJCzEAzAkA8ydN2k7ql+ej76f0t/61sNDXbNFq0BItbcVKoTXc1ecI3RSd12u1ya8TVVCddHbPZd/ebKPBf8A9E+lWbV2Wt5SDvqzZCxh7feob+rtffRAalifitepjboAA6L5NtnYDWXbLpJkgiUbvI594g1rejWMN7DZW0e3vA10PI8pn1FOtt7HF5dN9ZXDWHwl4MQcu5hzU7/87hTUkpmj0u5HCdDtYWlw+NyDdJ3BRvZjoAPOnGAwuQEuZuNq57+Cj+Ebh/elmyrCvdNwaouicixHabyBj1pxceKFHs3dLSmzQXrlyl2MxgUakDxMVHH43KNNWJAUc2JgD1Io3BYC3bEtD3OLsJM/wz7I7hUj4yo2YLKzd651uikHwM1gOkKomI6okZiDPdHaWeRkEfzGvsONtJc0Oh+qw0ZTwIPCvkm09mRedXAYhjqRPHXfTOG4MlJJ6JqGU3YSjGK1xgtsMUUR2YCsfrdony47qP2b0cut7CBO8DO39TCB5LWw6K7AV9WGg4VtLOERBCgCmJe0XD4WBTLOdSwuzugBJDXNTzclj5Tu8qh/0FbGMZ2OYDL+jA9sxPaPu93GDJjSvoGelm0lui7baxBd1a2JiJEsJnuLelJx5Mhf+7nZJzSPLDXtz5+y7hbSHKWJgsVZYKtpugneDzrDbebNfutZR+st3AlvW4HcoxB/RrBUajWRx5it4bd0WQoZFvKJdmTsSCW0MwOUxGu6vnNnb1+7ihiSo65k7IW3lTKEKEtLe62+eXcK0cZlEuB4WBmiNjWtoi/LonlzoY7IrZgt9Ii0SotjMYElNVYgE5tZjfvhFszC3A5thouK7rvV5bUEgkxAAcz3zWlbpJcuJlKizJGUrcYOyqRMaBlk7zrpy30ss4ATmZu1JIIJUz7Rg79/EydKOJi5xMxv3NJHJ7mwIfmUov3Wu9rrFdUZQc2ZGDEgQFGjbt4jf3aVNsLE3JcMERi8sICtkEtoTmLRMSNTxMU6xGDW5FsXYZRm3oWiRJAjTcNfCr1s21CrIRgdHuFnQmCWdxB4hQFCxzp0y47n/wCIaRXBVcdkbnHvTQr6lKdl4a8txFa5KZpIYhcxGsdYf1Y0Guu/SDTTIv7q3/3h+NNsNsLCNhjcuv1gAd7mKtlrYOUknJa9lRwCxrw5Vl/zjs338T/nlV8XIYAR3YdvzSajxXR/uI335Wly13LV2WovAry1oZaq4rjjQ+B+VQuY22N7AHv0pbjOkCpu15jiPLiKIyJ7+Aq2Gm1u8A36C1/9Sf7RXg9C9H8QHwlsjWFy/wBJIHwirHbWs92ziF65u6MR6WdI8MGtE8qLt3Kq2q02LncpPpr91WbypApyIwdoW0VB9UAefE+s1zEXqpxOI1BG46jz1FDXL81GralLWXuqMV7dtz7IfXxAOX4/IUTc2lQ+J7Vi4OIUsPFe191JcLii4Eb64XptGDQeU/wmKLPSV9iNfc3QNHZmH2cxg+lcxO01QdUhm42jkfs1O8T75GkcK1Oz7wNtY0AAAHIDQCrN1N+LxVXEt3CjsrAdUkUU71FrlUXLtRaDRcbU2uUHtyznw7jWQMwIJBEbyCNxia612iLa5lIPEEeoiq6qNqzmilhdrbYe/Y6o4sSvVr1fVovXkE9nOSNRC6ayfDRbdtA3Qt0M+WFZA5VkRXByOxUCYnVSdeWlOsf0Ttvgg2HR+vcHRCrdY5aXLh/YVRmHZj241JFcHQdg5SywlUtFTfyy/WSvZNsEj2GJ++Zr1zJ4u5ADRqvn82Xkp8ScPIO9beKX47qXBYsildbOUqrJ1lxSetkksRrod3dS7B7eIYrBdCT+sAIBEjUK0EcJifGnOz7WV3W8bZy5kDhZEyVIXujSdJEV179m8jBQudYVBlgsM3Ke0JjzmO/sjJ759uaPkka+qUXtsMXLgkAiAEWApIhioMgmJE+G+gCBI7TsqnNGhhnM8RqNTvJJ7qL2tigmrjq9BmMTmLAnVIB5mTmA0gcaX4y9nVSTBIBaOHaAAUHgTvHeD4wxvFBQUzwbsEFsO3Vo+aGkoJOpCnsoSDEiah1i+/8AFfwpFZxzSRMGZM5jmjSJncR3V36Z/APT+9GbEbKPCDvfkvp1/GKgk/fWX2r0lV5VC3LssR8hTfadhnHs+u70/uPCszcwJtsc2UDkDB/pIrJxo4+Tymo2te/S80FVh7RJlp14yfiZpkmywRooI7ompWcIVEqJHGNY8qY4S4FUNHZJiRG8d28U/ZPC3GRMYAE86D4nKHsHT66g6dzCPDKfWnWKWKzSYrLDJ7aHMp581PcQSPOtTbvLeth03EeYPFT3g157NiLX6+hTjDSES9V+cEEHcQQfA6GgrykGq2vwKTBR6tSwhLWsh9u0ch7wPYbwK/KhmuEaUn/PDWr2cajcwO5hyP40wfpZh4nIxbl2Y9Z+6iuhcTYVqLUZfuZMPcZtOyQO8sIHz+FfPRjruoDkA8F7PqRrTnau13xJj2UG5RuH4nv+VC2tmE8Kdga2JvxcqwHiq8AmoivoOyXi2JrNbN2TqJFaW20CBS87w47KH77Ip7tDXb9VXL/OvYDCdcczSLfAbi/fPBfiaWVNgLQr7QExTrZ10ETRQ2day5erWOWUUoxYGFD+4VYpPBgPYJ+IPceVWLL4Qy8O2WExF+4XOZzlEraALDKh7TrGYKRJJ17vCq9kbevWpIum2ukC2ZJyyAGnSAp/yKBxrtIBnIW7WUmSCdTrpMcN1arpFg8LZwtlrdtZLpftK6Z2v2+yWW8yxCw27mIHE16hoDQ1p6/0vHODpnySh1AEnnxPRJTt+Oy4dlViDOq9rm4MgxrpxPjUMTsd7wW7YtTbANvJaebmZCGbszO4TMRqK1NzpnhrmFVGtki6GS7h7IFpbe/UMwjgkQayGxNqPZbK2U27bO4Riq9siAS6rmaCAY3dnvq8IFkuFLhHC1wD32COnIKV4naDNBacys03NOskgAZgBJIWQxg1QmGHtkswUydwMzqBOoBJ+NFInWuXzlrjuSwPaJ0LNcJ36maNsNhczAqVDDMrFO0DlJYzr2IgxrxmilwbsAlD5Jfh+q1FwMBqQxmVE72gEzuHn40w+m99v+qjsa6McpySV0aVJURqy6EwJncBvikuWz7zeluujIfuUxj9V9Dv3VAMkDgZ04A/ePWsptYAnsZB4FQfihn1qO1tqm5AGqtbXMNxDhj2geB4UFZwar7Ux37vOs6DH0fEU9HjPkOobI7ZOOynLM/Gnttrbe0B4jf+NB4LCJlGQnu3N5TR+GZ14A+IIozjutqNpa0AohdlqRKtRWFuthiWBLIf1i6eGdf4h8aoTHkfsx8KuvYnrEZSsZlI4HeKXkbrbpKK00U6YJdUMhDKdxH+aHupXicORNXWFJtrfsEKzAdYh9h2GjZgPZaQe0PjVljaVu4crdh/daNfstub591YBYRwmWkhZPHYTU0sbBma3OM2TO6lV7ZpHCjxzlopHDgUkw+GitBgUEUGcPFW2miqyP1KTumYuAVF8RS9r9DYjFQKGGkqNKNa51jZfq727xwHnWl2edKzWy7f6IP7zH0AAH31oNntpVH7PpDk4TYUFtfB9ZadeMSPEaj8POjVNcY0x5pEcr5e0CRKyCHIncpkASdAzGR5k1XibioJyq0DNAjUNJyjSREaTHHdU+kwS1fYFCDmJzjURJyqdeUUvtYm2SCGg7iTIGseyCIB7I51uxfE0OXlMmB0Ujm0avb0RDYtVSSoaN4iD29QkEA7okgc6AxBsvEgqAJIjL7Q975E6VdfZA2Y3AxMhtFBA5yBAMchwrl5BcJ7QZZJUkgMs7xmET/ajtAG6VKzWJJW4cgIg6cY8+NE2MfiICmWCghJ+rPummJ2T1bAmGBIAG9vTefKtPg9nCNQo8v70V0o8LWxi4cUzNWr1WOuIXabgI0MBTrmI7RJ8dBw3cBVP0axyuev9q3pwig/VpV1CclqY5Cn2dnRDglBrs8azpqSDw1JMVoejmPTDkl0VpiGIBK9w5f55DjAvbPZ7Q3jmKLTEKRDj1FUZMY3ahumywEaURtnpRbusFt2TmBH6Tjv1yqukeJNFPjUUqM2Ytp7DqQY7xBHeDQK2LZ3H41bbwK/5NWmyBKbc0KGx6dgUb9JHIV0gHu9BQ4wA5/OunBxuPxpLZERGzLvV3DbYyl2Sndc+svmNfEUPtrBb9NKGv4NyIA7wQQCCNQR3im1i/19shxF1NHHfwYdx3+tZuTH3b9Y4KYjcszb25fsmA2ZR9V+0PI7x60wsdNLbaXbZHepDD0MffQm0cDSS7hoNVDI3jcJrS0rXfnbCP8AXy/aVh90VF7mHO69b/qUfM1nNnWMzhTuOlaLZbDqlDGGWUYab0JX7q5uKxxIBQ5DoQ9y5Z/eofBgflQl6wX0tq7d+VgPVoFPOuUbjVbXhzphmG1puyg9+ei5sqywsFGEMj6jfowBGvrTLZ70BgHHWleFxCNfeTtD4ZqIwxytFZeWzRIUVp1NWhtHSpXKpwz6Va9XabCUIorI7esW+vYvGoUifswY9KV3MPZIj7z91OOkTAXgSJ7C8AeLc6VfShwU+enymtrF/wBoLncoRtm2DuVj/neaj+aLJ32/WjvpPPT4fM10X18fP8KZsqhAPKCt7IsqZCR4SPkaNVUG5T6tUTiuXwqPXk8K7crgKXmYch8TS3s+6PSmWZuVAZm5fL8aLH1RGJ/108B8qn1YPL1oZgPe+Arwy8T91L0qK04cch6VE4bx9T+NR6wcG+Nc608DXLlYtjx/qb8an1fMA+JJ+dDm8/OoG8/vfKupcjrem5R5V1iwYPbgOump0deKN3d/A0B1zc/lXevPOqujDhRUg0muIRbqZ08CDvUjerDgRSTEYOmGzFus5NpS24ONApHCSdAw4H7qMx2znGpQgc9CPVSY86yHsMTtN2m45Bws5Ys5WBpsUC3T7t0dYse8IW4P9reZqtsPRBtF7RA9pDnXynMPNSR6VLJNDw5WkGoLj3FG+fQ/OK6rjhQmYncR6VElveHp/etikiib1zip7SkMu7epn+3nTDEMDluL7LAMPOkhtTvaf6fwpjsq4CrWZ3S6eB9pfI6+ZrNz4dTdQR4nVsneCv6UaW0pFg7sGDTF3LQimC29uKqN5HeZAHjPCsuN3RWkbvaT7XRnvkIpchFBCgmNWOsDTfQN7ZdxRLWiBxJWR5wNPOtpaRLawoAA4D5nme+oHGin2ZRjAaKQf3HYLEDCHhl8gK4bMb/lTfb2FCjrLeikwyjcCdzAd/z8aRtiO+tSGUSt1BVIpWH/ADQVGDyNca8QASRru1WTv+rMxpvivC+e+jua5vIpVBB4XircqVw3Kmn0g0r640SPqiNTE2m5j413I/d6/wBqlArhjmKEqLhVuOWonEgbx8R+NdNieJ8v+KpfZgPvfD8K7ZQvPtROMecH76pfbVocF9BXn2EDz+FCXejU7pq40KN1JuktscPQLXrPSNHZVCTJA1A4+dA3ejRFDfmt0IK7wZHiNauWtI2UWb3X2HZdtbVtVGmkn7R1P+d1FtiRWAsdNzlAuoQwABKmQY4xVh6b2+Z9KwP00o5BTNNO9rUYmwpM7qHsJlYVmLvTm3wk+R/CluM6buR+jUg8zwq7cSV22lXL2gblT2ltxLN57eScrETpunT4VSOlie6azVwsxJaSSZPjUMnjW6yEBoBSReSbWpHSm2d4Pr/errHSS2rBk0ZTIJ3d4Ou4jSsfkrwtVLoWOFFcHkFfX2uK6rdt+ywnwPEHwonC4wDx/D/k1g+h+3up/RXTNpvVTwI/zd4CtZftkEZTIMEEbiDuM8q8nlYzoJK+i0I3B4TPEY+BJ8u80qu4ssZJ/t4UvxWPzHTcNB+PnVDYvzPAc6o2FxVqARmKxWgWd5BPgNfnFDPiLekDXXMcykHkAoEjzJqhCQZIknu+Aqf0hh9U+lb+JF3DK6lKSHUdlLrV4CvFZ3KfT8a8uJY1ZmbiaYVFFcKf8il/0Tv+VMh3mgNKLH1V2Jslkch/SKtW3yA9KqB0rs0uVRXdWe70rxt949KoJqOaupcryneKjlPOqpqJNTS5WMDVbL/CD5CvA1YtSoQty2vG2PSq/ols/s/9Jo+a6KjUpQA2Wh/ZD4D76mNjp+7FHgV3NXaioQH5qt+4Ki2zrXuimJqBFdqKmkpu7MQ7h8BQV7Yc7hT+uTVw8hRSy7dHLnCKa7PbFW0NsgMhBGpMrO8qYpmWrymqyASCni1LTpNhKntXeCepqNu3dG9PjTgrXsgqjGMZwFZz3O5KBXFsN6D1FWpjR7vyNDG83PiPvrrXm5/5Jo2lD1IwXwa6aWXMUw3HgeXAn8Kq+lOR7R38yOddoXak1y+Po34UBlHf6N+FUG+wy9o6nWST865nNEY2kSNy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20484" name="Picture 4" descr="Kubuś Puchatek - plaka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1921" y="404664"/>
            <a:ext cx="5075154" cy="633058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spd="slow">
    <p:sndAc>
      <p:stSnd>
        <p:snd r:embed="rId2" name="explod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148</Words>
  <Application>Microsoft Office PowerPoint</Application>
  <PresentationFormat>Pokaz na ekranie (4:3)</PresentationFormat>
  <Paragraphs>29</Paragraphs>
  <Slides>23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23</vt:i4>
      </vt:variant>
    </vt:vector>
  </HeadingPairs>
  <TitlesOfParts>
    <vt:vector size="24" baseType="lpstr">
      <vt:lpstr>Motyw pakietu Office</vt:lpstr>
      <vt:lpstr>NA EKRANIE</vt:lpstr>
      <vt:lpstr>Slajd 2</vt:lpstr>
      <vt:lpstr>Slajd 3</vt:lpstr>
      <vt:lpstr>Slajd 4</vt:lpstr>
      <vt:lpstr>Slajd 5</vt:lpstr>
      <vt:lpstr>Slajd 6</vt:lpstr>
      <vt:lpstr>Slajd 7</vt:lpstr>
      <vt:lpstr>Slajd 8</vt:lpstr>
      <vt:lpstr>Slajd 9</vt:lpstr>
      <vt:lpstr>Slajd 10</vt:lpstr>
      <vt:lpstr>Slajd 11</vt:lpstr>
      <vt:lpstr>Slajd 12</vt:lpstr>
      <vt:lpstr>Slajd 13</vt:lpstr>
      <vt:lpstr>Slajd 14</vt:lpstr>
      <vt:lpstr>Slajd 15</vt:lpstr>
      <vt:lpstr>Slajd 16</vt:lpstr>
      <vt:lpstr>Slajd 17</vt:lpstr>
      <vt:lpstr>Slajd 18</vt:lpstr>
      <vt:lpstr>Slajd 19</vt:lpstr>
      <vt:lpstr>Slajd 20</vt:lpstr>
      <vt:lpstr>Slajd 21</vt:lpstr>
      <vt:lpstr>Slajd 22</vt:lpstr>
      <vt:lpstr>Slajd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 EKRANIE</dc:title>
  <dc:creator>Katarzyna</dc:creator>
  <cp:lastModifiedBy>gosc</cp:lastModifiedBy>
  <cp:revision>8</cp:revision>
  <dcterms:created xsi:type="dcterms:W3CDTF">2013-12-02T20:14:15Z</dcterms:created>
  <dcterms:modified xsi:type="dcterms:W3CDTF">2013-12-03T09:27:20Z</dcterms:modified>
</cp:coreProperties>
</file>