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7ACB-E021-4BB2-9DBD-D0376002012B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5B0306-F24B-4A8A-9527-A0343A7215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7ACB-E021-4BB2-9DBD-D0376002012B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0306-F24B-4A8A-9527-A0343A7215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7ACB-E021-4BB2-9DBD-D0376002012B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0306-F24B-4A8A-9527-A0343A7215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0A7ACB-E021-4BB2-9DBD-D0376002012B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55B0306-F24B-4A8A-9527-A0343A7215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7ACB-E021-4BB2-9DBD-D0376002012B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0306-F24B-4A8A-9527-A0343A7215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7ACB-E021-4BB2-9DBD-D0376002012B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0306-F24B-4A8A-9527-A0343A7215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0306-F24B-4A8A-9527-A0343A7215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7ACB-E021-4BB2-9DBD-D0376002012B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7ACB-E021-4BB2-9DBD-D0376002012B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0306-F24B-4A8A-9527-A0343A7215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7ACB-E021-4BB2-9DBD-D0376002012B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0306-F24B-4A8A-9527-A0343A7215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0A7ACB-E021-4BB2-9DBD-D0376002012B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5B0306-F24B-4A8A-9527-A0343A7215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7ACB-E021-4BB2-9DBD-D0376002012B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5B0306-F24B-4A8A-9527-A0343A7215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0A7ACB-E021-4BB2-9DBD-D0376002012B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55B0306-F24B-4A8A-9527-A0343A7215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4.jpeg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323528" y="5877272"/>
            <a:ext cx="8305800" cy="504056"/>
          </a:xfrm>
        </p:spPr>
        <p:txBody>
          <a:bodyPr/>
          <a:lstStyle/>
          <a:p>
            <a:pPr algn="l"/>
            <a:r>
              <a:rPr lang="pl-PL" dirty="0" smtClean="0"/>
              <a:t>Marysia </a:t>
            </a:r>
            <a:r>
              <a:rPr lang="pl-PL" dirty="0" err="1" smtClean="0"/>
              <a:t>Wołyniak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000" dirty="0" smtClean="0"/>
              <a:t>Mewy nad Bałtykiem</a:t>
            </a:r>
            <a:endParaRPr lang="pl-P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1484784"/>
            <a:ext cx="38164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Długość ciała: 38-46 cm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Gniazduje kolonijnie i w pojedynczych parach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Gniazdo w płytkim dołku na ziemi lub na różnego rodzaju przedmiotach i konstrukcjach wystających z wody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Składa 2-3 beżowe lub oliwkowe brunatno plamkowane jaja.</a:t>
            </a:r>
          </a:p>
          <a:p>
            <a:pPr>
              <a:lnSpc>
                <a:spcPct val="150000"/>
              </a:lnSpc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187624" y="332656"/>
            <a:ext cx="6883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cap="all" spc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Mewa pospolita</a:t>
            </a:r>
          </a:p>
          <a:p>
            <a:pPr algn="ctr"/>
            <a:r>
              <a:rPr lang="pl-PL" sz="2400" b="1" dirty="0" smtClean="0"/>
              <a:t>(</a:t>
            </a:r>
            <a:r>
              <a:rPr lang="pl-PL" sz="2400" b="1" i="1" dirty="0" err="1" smtClean="0"/>
              <a:t>Larus</a:t>
            </a:r>
            <a:r>
              <a:rPr lang="pl-PL" sz="2400" b="1" i="1" dirty="0" smtClean="0"/>
              <a:t> </a:t>
            </a:r>
            <a:r>
              <a:rPr lang="pl-PL" sz="2400" b="1" i="1" dirty="0" err="1" smtClean="0"/>
              <a:t>canus</a:t>
            </a:r>
            <a:r>
              <a:rPr lang="pl-PL" sz="2400" b="1" dirty="0" smtClean="0"/>
              <a:t>)  </a:t>
            </a:r>
            <a:endParaRPr lang="pl-P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842" name="Picture 2" descr="http://ptaki.info/imgekoprojekty/image/ptaki/komentarze/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3966617" cy="3662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1628800"/>
            <a:ext cx="367240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Wysiadywanie 26-28 dni.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Pokarm  różnorodny, ale z przewagą pokarmu zwierzęcego nad roślinnym, zjada też różnego rodzaju odpadki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Gatunek  wędrowny. Przylot: III-IV, odlot: VII-XII.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Część ptaków zimuje.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Gatunek chroniony</a:t>
            </a:r>
          </a:p>
        </p:txBody>
      </p:sp>
      <p:sp>
        <p:nvSpPr>
          <p:cNvPr id="3" name="Prostokąt 2"/>
          <p:cNvSpPr/>
          <p:nvPr/>
        </p:nvSpPr>
        <p:spPr>
          <a:xfrm>
            <a:off x="1187624" y="332656"/>
            <a:ext cx="6883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Mewa pospolita</a:t>
            </a:r>
          </a:p>
          <a:p>
            <a:pPr algn="ctr"/>
            <a:r>
              <a:rPr lang="pl-PL" sz="2400" b="1" dirty="0" smtClean="0"/>
              <a:t>(</a:t>
            </a:r>
            <a:r>
              <a:rPr lang="pl-PL" sz="2400" b="1" i="1" dirty="0" err="1" smtClean="0"/>
              <a:t>Larus</a:t>
            </a:r>
            <a:r>
              <a:rPr lang="pl-PL" sz="2400" b="1" i="1" dirty="0" smtClean="0"/>
              <a:t> </a:t>
            </a:r>
            <a:r>
              <a:rPr lang="pl-PL" sz="2400" b="1" i="1" dirty="0" err="1" smtClean="0"/>
              <a:t>canus</a:t>
            </a:r>
            <a:r>
              <a:rPr lang="pl-PL" sz="2400" b="1" dirty="0" smtClean="0"/>
              <a:t>)  </a:t>
            </a:r>
            <a:endParaRPr lang="pl-P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4818" name="Picture 2" descr="http://ptaki.info/imgekoprojekty/image/ptaki/komentarze/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16832"/>
            <a:ext cx="4742892" cy="3161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grzesiak.kei.pl/jurek/kolobrzeg/zdjecia04/pospolita_crw_5610_400-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810000" cy="2667000"/>
          </a:xfrm>
          <a:prstGeom prst="rect">
            <a:avLst/>
          </a:prstGeom>
          <a:noFill/>
        </p:spPr>
      </p:pic>
      <p:pic>
        <p:nvPicPr>
          <p:cNvPr id="36870" name="Picture 6" descr="http://www.pawelgebski.pl/pub/upload/9dafff47500261d4d80c56bd5da90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695019" cy="2820803"/>
          </a:xfrm>
          <a:prstGeom prst="rect">
            <a:avLst/>
          </a:prstGeom>
          <a:noFill/>
        </p:spPr>
      </p:pic>
      <p:pic>
        <p:nvPicPr>
          <p:cNvPr id="36872" name="Picture 8" descr="http://istotyzywe.pl/wp-content/uploads/2011/02/pospoli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24944"/>
            <a:ext cx="4211960" cy="2744795"/>
          </a:xfrm>
          <a:prstGeom prst="rect">
            <a:avLst/>
          </a:prstGeom>
          <a:noFill/>
        </p:spPr>
      </p:pic>
      <p:pic>
        <p:nvPicPr>
          <p:cNvPr id="36866" name="Picture 2" descr="http://www.fotoplatforma.pl/foto_galeria/4837_Kopia-1790mewa-pospolita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76672"/>
            <a:ext cx="3816424" cy="2547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600" dirty="0" smtClean="0"/>
              <a:t>Koniec</a:t>
            </a:r>
            <a:endParaRPr lang="pl-PL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052736"/>
            <a:ext cx="6912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N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azwa pochodzi od niemieckiego słowa </a:t>
            </a:r>
            <a:r>
              <a:rPr lang="pl-PL" i="1" dirty="0" err="1" smtClean="0">
                <a:latin typeface="Arial" pitchFamily="34" charset="0"/>
                <a:cs typeface="Arial" pitchFamily="34" charset="0"/>
              </a:rPr>
              <a:t>Möwe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Obejmuje gatunki wodne zamieszkujące cały świat.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Ptaki te charakteryzują się następującymi cechami: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krępy tułów o długich skrzydłach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duża głowa z mocnym prostym, zakończonym haczykiem dziobem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nogi o 3 palcach spiętych błoną pływną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doskonali lotnicy i pływacy, latając pokonują długie dystanse (Mewy właściwe nie nurkują)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na lądzie dobrze chodzą i biegają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żerują zarówno na lądzie jak i wodzie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często gnieżdżą się w koloniach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347864" y="332656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Mewa</a:t>
            </a:r>
            <a:endParaRPr lang="pl-PL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taki.info/imgekoprojekty/image/ptaki/min_11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792088" cy="792088"/>
          </a:xfrm>
          <a:prstGeom prst="rect">
            <a:avLst/>
          </a:prstGeom>
          <a:noFill/>
        </p:spPr>
      </p:pic>
      <p:pic>
        <p:nvPicPr>
          <p:cNvPr id="31748" name="Picture 4" descr="http://ptaki.info/imgekoprojekty/image/ptaki/min_116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996952"/>
            <a:ext cx="792088" cy="792088"/>
          </a:xfrm>
          <a:prstGeom prst="rect">
            <a:avLst/>
          </a:prstGeom>
          <a:noFill/>
        </p:spPr>
      </p:pic>
      <p:pic>
        <p:nvPicPr>
          <p:cNvPr id="31750" name="Picture 6" descr="http://ptaki.info/imgekoprojekty/image/ptaki/min_11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149080"/>
            <a:ext cx="764282" cy="76428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051720" y="206084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Mewa Srebrzysta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979712" y="306896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Mewa Siodłata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979712" y="422108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Mewa Pospolita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818661" y="620688"/>
            <a:ext cx="61539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Arial" pitchFamily="34" charset="0"/>
              </a:rPr>
              <a:t>Mewy żyjące nad Bałtykiem</a:t>
            </a:r>
            <a:endParaRPr lang="pl-PL" sz="3600" b="1" cap="none" spc="0" dirty="0">
              <a:ln w="1905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340768"/>
            <a:ext cx="403244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Długość ciała mewy to  54-64 cm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Młode ptaki są brunatno plamkowane. Z wiekiem zmieniają kolor na biały.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Mewa srebrzysta zaczęła się gnieździć w Polsce w końcu lat 60.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Obecnie gniazduje na dachach budynków i innych obiektach portowych.</a:t>
            </a:r>
          </a:p>
        </p:txBody>
      </p:sp>
      <p:sp>
        <p:nvSpPr>
          <p:cNvPr id="6" name="Prostokąt 5"/>
          <p:cNvSpPr/>
          <p:nvPr/>
        </p:nvSpPr>
        <p:spPr>
          <a:xfrm>
            <a:off x="1187624" y="332656"/>
            <a:ext cx="6883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Mewa Srebrzysta</a:t>
            </a:r>
          </a:p>
          <a:p>
            <a:pPr algn="ctr"/>
            <a:r>
              <a:rPr lang="pl-PL" sz="2400" b="1" i="1" dirty="0" smtClean="0"/>
              <a:t>(</a:t>
            </a:r>
            <a:r>
              <a:rPr lang="pl-PL" sz="2400" b="1" i="1" dirty="0" err="1" smtClean="0"/>
              <a:t>Larus</a:t>
            </a:r>
            <a:r>
              <a:rPr lang="pl-PL" sz="2400" b="1" i="1" dirty="0" smtClean="0"/>
              <a:t> </a:t>
            </a:r>
            <a:r>
              <a:rPr lang="pl-PL" sz="2400" b="1" i="1" dirty="0" err="1" smtClean="0"/>
              <a:t>argentatus</a:t>
            </a:r>
            <a:r>
              <a:rPr lang="pl-PL" sz="2400" b="1" dirty="0" smtClean="0"/>
              <a:t>) </a:t>
            </a:r>
            <a:endParaRPr lang="pl-P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ttp://ptaki.info/imgekoprojekty/image/ptaki/komentarze/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4045114" cy="3734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412776"/>
            <a:ext cx="4104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Gniazda buduje na ziemi wśród roślinności trawiastej.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Składa 2-3 oliwkowe brunatno plamkowane jaja. Wysiaduje je przez 28-30 dni. Młode uzyskują lotność po 35-40 dniach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żywi się różnego rodzaju pokarmem zwierzęcym i odpadkami.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zimuje na wybrzeżu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Jest gatunkiem chronionym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ptaki.info/imgekoprojekty/image/ptaki/komentarze/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72816"/>
            <a:ext cx="4356745" cy="326960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187624" y="332656"/>
            <a:ext cx="6883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Mewa Srebrzysta</a:t>
            </a:r>
          </a:p>
          <a:p>
            <a:pPr algn="ctr"/>
            <a:r>
              <a:rPr lang="pl-PL" sz="2400" b="1" i="1" dirty="0" smtClean="0"/>
              <a:t>(</a:t>
            </a:r>
            <a:r>
              <a:rPr lang="pl-PL" sz="2400" b="1" i="1" dirty="0" err="1" smtClean="0"/>
              <a:t>Larus</a:t>
            </a:r>
            <a:r>
              <a:rPr lang="pl-PL" sz="2400" b="1" i="1" dirty="0" smtClean="0"/>
              <a:t> </a:t>
            </a:r>
            <a:r>
              <a:rPr lang="pl-PL" sz="2400" b="1" i="1" dirty="0" err="1" smtClean="0"/>
              <a:t>argentatus</a:t>
            </a:r>
            <a:r>
              <a:rPr lang="pl-PL" sz="2400" b="1" dirty="0" smtClean="0"/>
              <a:t>) </a:t>
            </a:r>
            <a:endParaRPr lang="pl-P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0/09/Mewa_srebrzysta_m%C5%82ody.JPG/250px-Mewa_srebrzysta_m%C5%82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4032448" cy="3032402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thumb/7/75/Mewa_srebrzysta.JPG/250px-Mewa_srebrzy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8680"/>
            <a:ext cx="4032448" cy="3032403"/>
          </a:xfrm>
          <a:prstGeom prst="rect">
            <a:avLst/>
          </a:prstGeom>
          <a:noFill/>
        </p:spPr>
      </p:pic>
      <p:pic>
        <p:nvPicPr>
          <p:cNvPr id="2054" name="Picture 6" descr="http://www.fotoplatforma.pl/foto_galeria/4829_Kopia-1782mewa-srebrzysta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980728"/>
            <a:ext cx="3024336" cy="453650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876256" y="61653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5" action="ppaction://hlinksldjump"/>
              </a:rPr>
              <a:t>Powrót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7624" y="332656"/>
            <a:ext cx="6883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cap="all" spc="0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Mewa Siodłata</a:t>
            </a:r>
          </a:p>
          <a:p>
            <a:pPr algn="ctr"/>
            <a:r>
              <a:rPr lang="pl-PL" sz="2400" b="1" i="1" dirty="0" smtClean="0"/>
              <a:t>(</a:t>
            </a:r>
            <a:r>
              <a:rPr lang="pl-PL" sz="2400" b="1" i="1" dirty="0" err="1" smtClean="0"/>
              <a:t>Larus</a:t>
            </a:r>
            <a:r>
              <a:rPr lang="pl-PL" sz="2400" b="1" i="1" dirty="0" smtClean="0"/>
              <a:t> </a:t>
            </a:r>
            <a:r>
              <a:rPr lang="pl-PL" sz="2400" b="1" i="1" dirty="0" err="1" smtClean="0"/>
              <a:t>marinus</a:t>
            </a:r>
            <a:r>
              <a:rPr lang="pl-PL" sz="2400" b="1" dirty="0" smtClean="0"/>
              <a:t>) </a:t>
            </a:r>
            <a:endParaRPr lang="pl-P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55576" y="1484784"/>
            <a:ext cx="331236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Największa z mew nad Bałtykiem (Długość ciała: 62-80 cm)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Gniazdo buduje na klifach, plażach lub torfowiskach jako płytki dołek wyścielony trawą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Składa 2-3 oliwkowe brunatno plamkowane jaja.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Wysiaduje je przez 26-28 dni.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Młode uzyskują lotność po 7-8 tygodniach.</a:t>
            </a:r>
          </a:p>
        </p:txBody>
      </p:sp>
      <p:pic>
        <p:nvPicPr>
          <p:cNvPr id="30722" name="Picture 2" descr="http://ptaki.info/imgekoprojekty/image/ptaki/komentarze/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4176464" cy="3856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1700808"/>
            <a:ext cx="33123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Mewa jest wszystkożerna, poluje nawet sporej wielkości ptaki, ssaki i ryby, a także zjada różnego rodzaju odpadki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Jest ptakiem wędrownym. Przylatuje II-IV, odlatuje: VII-XII.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Część ptaków przebywa w Polsce cały rok.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Gatunek chroniony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187624" y="332656"/>
            <a:ext cx="6883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cap="all" spc="0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Mewa Siodłata</a:t>
            </a:r>
          </a:p>
          <a:p>
            <a:pPr algn="ctr"/>
            <a:r>
              <a:rPr lang="pl-PL" sz="2400" b="1" dirty="0" smtClean="0"/>
              <a:t>(</a:t>
            </a:r>
            <a:r>
              <a:rPr lang="pl-PL" sz="2400" b="1" i="1" dirty="0" err="1" smtClean="0"/>
              <a:t>Larus</a:t>
            </a:r>
            <a:r>
              <a:rPr lang="pl-PL" sz="2400" b="1" i="1" dirty="0" smtClean="0"/>
              <a:t> </a:t>
            </a:r>
            <a:r>
              <a:rPr lang="pl-PL" sz="2400" b="1" i="1" dirty="0" err="1" smtClean="0"/>
              <a:t>marinus</a:t>
            </a:r>
            <a:r>
              <a:rPr lang="pl-PL" sz="2400" b="1" dirty="0" smtClean="0"/>
              <a:t>)  </a:t>
            </a:r>
            <a:endParaRPr lang="pl-P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2770" name="Picture 2" descr="http://www.clanga.com/gallery/Ptaki%20pospolite/lamar260609niechorze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88840"/>
            <a:ext cx="4827949" cy="344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hydrolech.info/main.php?g2_view=core.DownloadItem&amp;g2_itemId=4640&amp;g2_serialNumber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2656"/>
            <a:ext cx="4795660" cy="3153148"/>
          </a:xfrm>
          <a:prstGeom prst="rect">
            <a:avLst/>
          </a:prstGeom>
          <a:noFill/>
        </p:spPr>
      </p:pic>
      <p:pic>
        <p:nvPicPr>
          <p:cNvPr id="33796" name="Picture 4" descr="http://www.digiscoping.pl/wp-content/uploads/2008/12/l_marinus_konin_23-12-2008-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4260341" cy="2880320"/>
          </a:xfrm>
          <a:prstGeom prst="rect">
            <a:avLst/>
          </a:prstGeom>
          <a:noFill/>
        </p:spPr>
      </p:pic>
      <p:pic>
        <p:nvPicPr>
          <p:cNvPr id="33798" name="Picture 6" descr="http://www.clanga.com/gallery/Ptaki%20pospolite/marinus_wloclawek_290809m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052736"/>
            <a:ext cx="3816424" cy="286231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7812360" y="6093296"/>
            <a:ext cx="893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hlinkClick r:id="rId5" action="ppaction://hlinksldjump"/>
              </a:rPr>
              <a:t>Powrót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</TotalTime>
  <Words>379</Words>
  <Application>Microsoft Office PowerPoint</Application>
  <PresentationFormat>Pokaz na ekranie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Papier</vt:lpstr>
      <vt:lpstr>Mewy nad Bałtykiem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Koniec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wojtek</dc:creator>
  <cp:lastModifiedBy>SB</cp:lastModifiedBy>
  <cp:revision>11</cp:revision>
  <dcterms:created xsi:type="dcterms:W3CDTF">2012-12-08T16:31:46Z</dcterms:created>
  <dcterms:modified xsi:type="dcterms:W3CDTF">2012-12-10T18:27:16Z</dcterms:modified>
</cp:coreProperties>
</file>