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08" r:id="rId2"/>
    <p:sldMasterId id="2147484032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10245-480A-4985-A995-65CC50E28013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A1E5-3F06-404E-91C3-6CCAB703E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2EDE360D-38DD-4D46-8A79-1E8A9D2AA8F4}" type="datetimeFigureOut">
              <a:rPr lang="en-GB" smtClean="0"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A369-B358-424B-BB19-A9D5F0C8E528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20753360">
            <a:off x="564018" y="746430"/>
            <a:ext cx="5274490" cy="2396223"/>
          </a:xfrm>
        </p:spPr>
        <p:txBody>
          <a:bodyPr/>
          <a:lstStyle/>
          <a:p>
            <a:r>
              <a:rPr lang="pl-P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MEWY</a:t>
            </a:r>
            <a:endParaRPr lang="en-GB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x.garnek.pl/ga1934/79620b8702ff9da6935983a3/tczew_mewy_nad_wisl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1397">
            <a:off x="2475737" y="3466054"/>
            <a:ext cx="3816364" cy="2862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9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99592" y="44624"/>
            <a:ext cx="6289089" cy="2088232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onstantia" pitchFamily="18" charset="0"/>
              </a:rPr>
              <a:t>CECHY MEW</a:t>
            </a:r>
            <a:endParaRPr lang="en-GB" sz="6000" dirty="0">
              <a:latin typeface="Constant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556792"/>
            <a:ext cx="6832848" cy="259228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pl-PL" dirty="0" smtClean="0"/>
              <a:t>Dorosłe mewy są ubarwione na jasno.</a:t>
            </a:r>
          </a:p>
          <a:p>
            <a:pPr>
              <a:buSzPct val="100000"/>
            </a:pPr>
            <a:r>
              <a:rPr lang="pl-PL" dirty="0" smtClean="0"/>
              <a:t>Masa ciała mew waha się pomiędzy 100g, a 3kg.</a:t>
            </a:r>
          </a:p>
          <a:p>
            <a:pPr>
              <a:buSzPct val="100000"/>
            </a:pPr>
            <a:r>
              <a:rPr lang="pl-PL" dirty="0" smtClean="0"/>
              <a:t>Są wszystkożerne.</a:t>
            </a:r>
          </a:p>
          <a:p>
            <a:pPr>
              <a:buSzPct val="100000"/>
            </a:pPr>
            <a:r>
              <a:rPr lang="pl-PL" dirty="0" smtClean="0"/>
              <a:t>Żyją nad zbiornikami wody.</a:t>
            </a:r>
          </a:p>
          <a:p>
            <a:pPr>
              <a:buSzPct val="100000"/>
            </a:pPr>
            <a:endParaRPr lang="pl-PL" dirty="0" smtClean="0"/>
          </a:p>
          <a:p>
            <a:pPr marL="0" indent="0">
              <a:buSzPct val="100000"/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251079" cy="282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2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ichalfigura.pl/wp-content/uploads/2010/07/FF17941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04" y="3909109"/>
            <a:ext cx="3497454" cy="232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2"/>
                </a:solidFill>
                <a:latin typeface="Constantia" pitchFamily="18" charset="0"/>
              </a:rPr>
              <a:t>MEWA ŚMIESZKA</a:t>
            </a:r>
            <a:endParaRPr lang="en-GB" sz="6000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740">
            <a:off x="4512476" y="3482639"/>
            <a:ext cx="3698513" cy="2467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84784"/>
            <a:ext cx="7509520" cy="3301827"/>
          </a:xfrm>
        </p:spPr>
        <p:txBody>
          <a:bodyPr>
            <a:normAutofit/>
          </a:bodyPr>
          <a:lstStyle/>
          <a:p>
            <a:r>
              <a:rPr lang="pl-PL" dirty="0" smtClean="0"/>
              <a:t>Śmieszka jest zaliczana do małych mew, bo długość jej ciała to </a:t>
            </a:r>
            <a:r>
              <a:rPr lang="pl-PL" dirty="0"/>
              <a:t>ok. 38-40 </a:t>
            </a:r>
            <a:r>
              <a:rPr lang="pl-PL" dirty="0" smtClean="0"/>
              <a:t>cm, a rozpiętość </a:t>
            </a:r>
            <a:r>
              <a:rPr lang="pl-PL" dirty="0"/>
              <a:t>skrzydeł  </a:t>
            </a:r>
            <a:r>
              <a:rPr lang="pl-PL" dirty="0" smtClean="0"/>
              <a:t>95 cm,     z kolei masa ciała to ok. </a:t>
            </a:r>
            <a:r>
              <a:rPr lang="en-GB" dirty="0" smtClean="0"/>
              <a:t>260-350 g</a:t>
            </a:r>
            <a:r>
              <a:rPr lang="pl-PL" dirty="0" smtClean="0"/>
              <a:t>.</a:t>
            </a:r>
          </a:p>
          <a:p>
            <a:r>
              <a:rPr lang="pl-PL" dirty="0" smtClean="0"/>
              <a:t>Mewa śmieszka żywi się m.in. pijawkami, małymi rybami, owadami itd. </a:t>
            </a:r>
          </a:p>
          <a:p>
            <a:r>
              <a:rPr lang="pl-PL" dirty="0" smtClean="0"/>
              <a:t>Jest to gatunek chroniony.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</a:rPr>
              <a:t>MEWA SREBRZYSTA</a:t>
            </a:r>
            <a:endParaRPr lang="en-GB" sz="6000" dirty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W przeciwieństwie do mewy śmieszki, mewa srebrzysta jest zaliczana do mew dużych. Długość </a:t>
            </a:r>
            <a:r>
              <a:rPr lang="pl-PL" dirty="0"/>
              <a:t>jej ciała </a:t>
            </a:r>
            <a:r>
              <a:rPr lang="pl-PL" dirty="0" smtClean="0"/>
              <a:t>                to </a:t>
            </a:r>
            <a:r>
              <a:rPr lang="pl-PL" dirty="0"/>
              <a:t>ok. 55-68 </a:t>
            </a:r>
            <a:r>
              <a:rPr lang="pl-PL" dirty="0" smtClean="0"/>
              <a:t>cm, </a:t>
            </a:r>
            <a:r>
              <a:rPr lang="pl-PL" dirty="0"/>
              <a:t>rozpiętość skrzydeł to ok. 130-150 </a:t>
            </a:r>
            <a:r>
              <a:rPr lang="pl-PL" dirty="0" smtClean="0"/>
              <a:t>cm. </a:t>
            </a:r>
            <a:r>
              <a:rPr lang="pl-PL" dirty="0"/>
              <a:t>Masa ciała to </a:t>
            </a:r>
            <a:r>
              <a:rPr lang="pl-PL" dirty="0" smtClean="0"/>
              <a:t>600-1500g.</a:t>
            </a:r>
          </a:p>
          <a:p>
            <a:r>
              <a:rPr lang="pl-PL" dirty="0" smtClean="0"/>
              <a:t>Jest to jeden z najliczniejszych gatunków mew dużych.</a:t>
            </a:r>
          </a:p>
          <a:p>
            <a:endParaRPr lang="pl-PL" sz="2800" dirty="0" smtClean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328">
            <a:off x="5319372" y="3860055"/>
            <a:ext cx="3144396" cy="209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758">
            <a:off x="1022198" y="3937864"/>
            <a:ext cx="3074066" cy="2044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1868397" cy="280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6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09834" cy="1202485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6"/>
                </a:solidFill>
              </a:rPr>
              <a:t>MEWA POSPOLITA</a:t>
            </a:r>
            <a:endParaRPr lang="en-GB" sz="6000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385">
            <a:off x="5508104" y="4360069"/>
            <a:ext cx="2857500" cy="186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823">
            <a:off x="1021246" y="4379125"/>
            <a:ext cx="2713857" cy="170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19" y="4278831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119257"/>
            <a:ext cx="7416824" cy="2749903"/>
          </a:xfrm>
        </p:spPr>
        <p:txBody>
          <a:bodyPr/>
          <a:lstStyle/>
          <a:p>
            <a:r>
              <a:rPr lang="pl-PL" dirty="0" smtClean="0"/>
              <a:t>Długość ciała mewy pospolitej to </a:t>
            </a:r>
            <a:r>
              <a:rPr lang="pl-PL" dirty="0"/>
              <a:t>ok. 40-56 </a:t>
            </a:r>
            <a:r>
              <a:rPr lang="pl-PL" dirty="0" smtClean="0"/>
              <a:t>cm, rozpiętość </a:t>
            </a:r>
            <a:r>
              <a:rPr lang="pl-PL" dirty="0"/>
              <a:t>skrzydeł ok. 110-120 </a:t>
            </a:r>
            <a:r>
              <a:rPr lang="pl-PL" dirty="0" smtClean="0"/>
              <a:t>cm, a waga waha             się pomiędzy 300, a 600 g.</a:t>
            </a:r>
          </a:p>
          <a:p>
            <a:r>
              <a:rPr lang="pl-PL" dirty="0" smtClean="0"/>
              <a:t>Inną nazwą mewy pospolitej jest mewa siwa.</a:t>
            </a:r>
          </a:p>
          <a:p>
            <a:r>
              <a:rPr lang="pl-PL" dirty="0" smtClean="0"/>
              <a:t>Żywi się głównie bezkręgowcami. Czasem je jagody bądź nasiona.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tx2"/>
                </a:solidFill>
              </a:rPr>
              <a:t>MEWA MAŁA</a:t>
            </a:r>
            <a:endParaRPr lang="en-GB" sz="60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603812"/>
          </a:xfrm>
        </p:spPr>
        <p:txBody>
          <a:bodyPr/>
          <a:lstStyle/>
          <a:p>
            <a:r>
              <a:rPr lang="pl-PL" dirty="0" smtClean="0"/>
              <a:t>Długość ciała to </a:t>
            </a:r>
            <a:r>
              <a:rPr lang="pl-PL" dirty="0"/>
              <a:t>ok. 24-30 </a:t>
            </a:r>
            <a:r>
              <a:rPr lang="pl-PL" dirty="0" smtClean="0"/>
              <a:t>cm,  </a:t>
            </a:r>
            <a:r>
              <a:rPr lang="pl-PL" dirty="0"/>
              <a:t>rozpiętość skrzydeł </a:t>
            </a:r>
            <a:r>
              <a:rPr lang="pl-PL" dirty="0" smtClean="0"/>
              <a:t>to </a:t>
            </a:r>
            <a:r>
              <a:rPr lang="pl-PL" dirty="0"/>
              <a:t>65-80 </a:t>
            </a:r>
            <a:r>
              <a:rPr lang="pl-PL" dirty="0" smtClean="0"/>
              <a:t>cm, a waga to </a:t>
            </a:r>
            <a:r>
              <a:rPr lang="pl-PL" dirty="0"/>
              <a:t>ok. 90-160 </a:t>
            </a:r>
            <a:r>
              <a:rPr lang="pl-PL" dirty="0" smtClean="0"/>
              <a:t>g.</a:t>
            </a:r>
          </a:p>
          <a:p>
            <a:r>
              <a:rPr lang="pl-PL" dirty="0" smtClean="0"/>
              <a:t>Mewa mała jest najmniejszym gatunkiem mew.</a:t>
            </a:r>
          </a:p>
          <a:p>
            <a:r>
              <a:rPr lang="pl-PL" dirty="0" smtClean="0"/>
              <a:t>Żywi się owadami, które złowiła w locie nad wodą.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177">
            <a:off x="952028" y="4018972"/>
            <a:ext cx="2927486" cy="2083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456">
            <a:off x="4837733" y="3929138"/>
            <a:ext cx="3357630" cy="2078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248471"/>
          </a:xfrm>
        </p:spPr>
        <p:txBody>
          <a:bodyPr>
            <a:normAutofit fontScale="92500" lnSpcReduction="20000"/>
          </a:bodyPr>
          <a:lstStyle/>
          <a:p>
            <a:r>
              <a:rPr lang="pl-PL" sz="2600" dirty="0"/>
              <a:t>Budowę mewy można porównać do statku, bądź okrętu. </a:t>
            </a:r>
          </a:p>
          <a:p>
            <a:r>
              <a:rPr lang="pl-PL" sz="2600" dirty="0" smtClean="0">
                <a:solidFill>
                  <a:schemeClr val="accent2"/>
                </a:solidFill>
              </a:rPr>
              <a:t>Ogon</a:t>
            </a:r>
            <a:r>
              <a:rPr lang="pl-PL" sz="2600" dirty="0" smtClean="0"/>
              <a:t> </a:t>
            </a:r>
            <a:r>
              <a:rPr lang="pl-PL" sz="2600" dirty="0"/>
              <a:t>jest sterem. To właśnie ogon decyduje o kierunku.</a:t>
            </a:r>
          </a:p>
          <a:p>
            <a:r>
              <a:rPr lang="pl-PL" sz="2600" dirty="0" smtClean="0">
                <a:solidFill>
                  <a:schemeClr val="accent2"/>
                </a:solidFill>
              </a:rPr>
              <a:t>Skrzydła</a:t>
            </a:r>
            <a:r>
              <a:rPr lang="pl-PL" sz="2600" dirty="0"/>
              <a:t> </a:t>
            </a:r>
            <a:r>
              <a:rPr lang="pl-PL" sz="2600" dirty="0" smtClean="0"/>
              <a:t>są jak żagle</a:t>
            </a:r>
            <a:r>
              <a:rPr lang="pl-PL" sz="2600" dirty="0"/>
              <a:t>. Mogą zawsze zmienić swoją powierzchnię. A dzięki temu mewa może swobodnie szybować unoszona prądem powietrza, albo poruszać się szybko machając skrzydłami. Wtedy skrzydła są silnikiem napędowym.</a:t>
            </a:r>
          </a:p>
          <a:p>
            <a:r>
              <a:rPr lang="pl-PL" sz="2600" dirty="0" smtClean="0">
                <a:solidFill>
                  <a:schemeClr val="accent2"/>
                </a:solidFill>
              </a:rPr>
              <a:t>Dziób</a:t>
            </a:r>
            <a:r>
              <a:rPr lang="pl-PL" sz="2600" dirty="0" smtClean="0"/>
              <a:t> rozcina </a:t>
            </a:r>
            <a:r>
              <a:rPr lang="pl-PL" sz="2600" dirty="0"/>
              <a:t>powietrze zmniejszając jego fizyczny opór. Dzięki temu, opływowemu kształtowi ciała i pustym kościom ptak jest lżejszy i łatwiej jest się mu poruszać w powietrzu.</a:t>
            </a:r>
          </a:p>
          <a:p>
            <a:endParaRPr lang="pl-PL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8" y="548680"/>
            <a:ext cx="71945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7906"/>
            <a:ext cx="8596543" cy="566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19" y="2564904"/>
            <a:ext cx="31273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448272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5919"/>
            <a:ext cx="1219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/>
                </a:solidFill>
              </a:rPr>
              <a:t>Podsumowanie</a:t>
            </a:r>
            <a:endParaRPr lang="en-GB" b="1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119257"/>
            <a:ext cx="7560840" cy="3181951"/>
          </a:xfrm>
        </p:spPr>
        <p:txBody>
          <a:bodyPr>
            <a:normAutofit/>
          </a:bodyPr>
          <a:lstStyle/>
          <a:p>
            <a:r>
              <a:rPr lang="pl-PL" dirty="0" smtClean="0"/>
              <a:t>Mewa srebrzysta jest </a:t>
            </a:r>
            <a:r>
              <a:rPr lang="pl-PL" dirty="0" smtClean="0"/>
              <a:t>największa.</a:t>
            </a:r>
            <a:endParaRPr lang="pl-PL" dirty="0" smtClean="0"/>
          </a:p>
          <a:p>
            <a:r>
              <a:rPr lang="pl-PL" dirty="0" smtClean="0"/>
              <a:t>Mewa pospolita jest </a:t>
            </a:r>
            <a:r>
              <a:rPr lang="pl-PL" dirty="0" smtClean="0"/>
              <a:t>najliczniejsza.</a:t>
            </a:r>
          </a:p>
          <a:p>
            <a:r>
              <a:rPr lang="pl-PL" dirty="0" smtClean="0"/>
              <a:t>Mewa mała jest najmniejsza.</a:t>
            </a:r>
          </a:p>
          <a:p>
            <a:r>
              <a:rPr lang="pl-PL" dirty="0" smtClean="0"/>
              <a:t>Mewa </a:t>
            </a:r>
            <a:r>
              <a:rPr lang="pl-PL" dirty="0" smtClean="0"/>
              <a:t>śmieszka </a:t>
            </a:r>
            <a:r>
              <a:rPr lang="pl-PL" dirty="0" smtClean="0"/>
              <a:t>jest</a:t>
            </a:r>
            <a:r>
              <a:rPr lang="pl-PL" dirty="0" smtClean="0"/>
              <a:t> chroniona.</a:t>
            </a:r>
            <a:endParaRPr lang="pl-PL" dirty="0" smtClean="0"/>
          </a:p>
          <a:p>
            <a:r>
              <a:rPr lang="pl-PL" dirty="0" smtClean="0"/>
              <a:t>Mewy są zwierzętami wszystkożernymi.</a:t>
            </a:r>
          </a:p>
          <a:p>
            <a:r>
              <a:rPr lang="pl-PL" dirty="0" smtClean="0"/>
              <a:t>Żyją nad wodą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4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2212" y="1299806"/>
            <a:ext cx="7438941" cy="3803989"/>
          </a:xfrm>
        </p:spPr>
        <p:txBody>
          <a:bodyPr>
            <a:normAutofit/>
          </a:bodyPr>
          <a:lstStyle/>
          <a:p>
            <a:r>
              <a:rPr lang="pl-PL" sz="9600" dirty="0" smtClean="0">
                <a:solidFill>
                  <a:schemeClr val="tx2"/>
                </a:solidFill>
                <a:latin typeface="Algerian" pitchFamily="82" charset="0"/>
              </a:rPr>
              <a:t>DZIĘKUJĘ </a:t>
            </a:r>
            <a:br>
              <a:rPr lang="pl-PL" sz="9600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pl-PL" sz="9600" dirty="0" smtClean="0">
                <a:solidFill>
                  <a:schemeClr val="tx2"/>
                </a:solidFill>
                <a:latin typeface="Algerian" pitchFamily="82" charset="0"/>
              </a:rPr>
              <a:t>za </a:t>
            </a:r>
            <a:r>
              <a:rPr lang="pl-PL" sz="9600" dirty="0" smtClean="0">
                <a:solidFill>
                  <a:schemeClr val="tx2"/>
                </a:solidFill>
                <a:latin typeface="Algerian" pitchFamily="82" charset="0"/>
              </a:rPr>
              <a:t>UWAGĘ</a:t>
            </a:r>
            <a:endParaRPr lang="en-GB" sz="9600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20072" y="610825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2"/>
                </a:solidFill>
              </a:rPr>
              <a:t>ANIA PAWIŃSKA  6B</a:t>
            </a:r>
            <a:endParaRPr lang="en-GB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35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1106</TotalTime>
  <Words>339</Words>
  <Application>Microsoft Office PowerPoint</Application>
  <PresentationFormat>Pokaz na ekranie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Kilter</vt:lpstr>
      <vt:lpstr>Pinezka</vt:lpstr>
      <vt:lpstr>1_Kilter</vt:lpstr>
      <vt:lpstr>MEWY</vt:lpstr>
      <vt:lpstr>CECHY MEW</vt:lpstr>
      <vt:lpstr>MEWA ŚMIESZKA</vt:lpstr>
      <vt:lpstr>MEWA SREBRZYSTA</vt:lpstr>
      <vt:lpstr>MEWA POSPOLITA</vt:lpstr>
      <vt:lpstr>MEWA MAŁA</vt:lpstr>
      <vt:lpstr>Prezentacja programu PowerPoint</vt:lpstr>
      <vt:lpstr>Podsumowanie</vt:lpstr>
      <vt:lpstr>DZIĘKUJĘ 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MEWY</dc:title>
  <dc:creator>Anusia</dc:creator>
  <cp:lastModifiedBy>Anusia</cp:lastModifiedBy>
  <cp:revision>20</cp:revision>
  <dcterms:created xsi:type="dcterms:W3CDTF">2012-11-28T17:39:05Z</dcterms:created>
  <dcterms:modified xsi:type="dcterms:W3CDTF">2012-12-12T18:03:06Z</dcterms:modified>
</cp:coreProperties>
</file>