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4" r:id="rId4"/>
    <p:sldId id="258" r:id="rId5"/>
    <p:sldId id="265" r:id="rId6"/>
    <p:sldId id="266" r:id="rId7"/>
    <p:sldId id="267" r:id="rId8"/>
    <p:sldId id="268" r:id="rId9"/>
    <p:sldId id="269" r:id="rId10"/>
    <p:sldId id="274" r:id="rId11"/>
    <p:sldId id="275" r:id="rId12"/>
    <p:sldId id="270" r:id="rId13"/>
    <p:sldId id="272" r:id="rId14"/>
    <p:sldId id="273" r:id="rId15"/>
    <p:sldId id="260" r:id="rId16"/>
    <p:sldId id="262" r:id="rId17"/>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4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2">
        <a:schemeClr val="bg2"/>
      </p:bgRef>
    </p:bg>
    <p:spTree>
      <p:nvGrpSpPr>
        <p:cNvPr id="1" name=""/>
        <p:cNvGrpSpPr/>
        <p:nvPr/>
      </p:nvGrpSpPr>
      <p:grpSpPr>
        <a:xfrm>
          <a:off x="0" y="0"/>
          <a:ext cx="0" cy="0"/>
          <a:chOff x="0" y="0"/>
          <a:chExt cx="0" cy="0"/>
        </a:xfrm>
      </p:grpSpPr>
      <p:sp>
        <p:nvSpPr>
          <p:cNvPr id="7" name="Dowolny kształt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Dowolny kształt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ytuł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l-PL" smtClean="0"/>
              <a:t>Kliknij, aby edytować styl</a:t>
            </a:r>
            <a:endParaRPr kumimoji="0" lang="en-US"/>
          </a:p>
        </p:txBody>
      </p:sp>
      <p:sp>
        <p:nvSpPr>
          <p:cNvPr id="17" name="Podtytuł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30" name="Symbol zastępczy daty 29"/>
          <p:cNvSpPr>
            <a:spLocks noGrp="1"/>
          </p:cNvSpPr>
          <p:nvPr>
            <p:ph type="dt" sz="half" idx="10"/>
          </p:nvPr>
        </p:nvSpPr>
        <p:spPr/>
        <p:txBody>
          <a:bodyPr/>
          <a:lstStyle/>
          <a:p>
            <a:fld id="{E54C0EB6-8218-4086-83A5-0D45B1ECAFE0}" type="datetimeFigureOut">
              <a:rPr lang="pl-PL" smtClean="0"/>
              <a:pPr/>
              <a:t>2013-12-15</a:t>
            </a:fld>
            <a:endParaRPr lang="pl-PL"/>
          </a:p>
        </p:txBody>
      </p:sp>
      <p:sp>
        <p:nvSpPr>
          <p:cNvPr id="19" name="Symbol zastępczy stopki 18"/>
          <p:cNvSpPr>
            <a:spLocks noGrp="1"/>
          </p:cNvSpPr>
          <p:nvPr>
            <p:ph type="ftr" sz="quarter" idx="11"/>
          </p:nvPr>
        </p:nvSpPr>
        <p:spPr/>
        <p:txBody>
          <a:bodyPr/>
          <a:lstStyle/>
          <a:p>
            <a:endParaRPr lang="pl-PL"/>
          </a:p>
        </p:txBody>
      </p:sp>
      <p:sp>
        <p:nvSpPr>
          <p:cNvPr id="27" name="Symbol zastępczy numeru slajdu 26"/>
          <p:cNvSpPr>
            <a:spLocks noGrp="1"/>
          </p:cNvSpPr>
          <p:nvPr>
            <p:ph type="sldNum" sz="quarter" idx="12"/>
          </p:nvPr>
        </p:nvSpPr>
        <p:spPr/>
        <p:txBody>
          <a:bodyPr/>
          <a:lstStyle/>
          <a:p>
            <a:fld id="{DA74089C-C77E-42ED-8447-D7D3A3D72C56}"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E54C0EB6-8218-4086-83A5-0D45B1ECAFE0}" type="datetimeFigureOut">
              <a:rPr lang="pl-PL" smtClean="0"/>
              <a:pPr/>
              <a:t>2013-12-15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A74089C-C77E-42ED-8447-D7D3A3D72C56}"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E54C0EB6-8218-4086-83A5-0D45B1ECAFE0}" type="datetimeFigureOut">
              <a:rPr lang="pl-PL" smtClean="0"/>
              <a:pPr/>
              <a:t>2013-12-15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A74089C-C77E-42ED-8447-D7D3A3D72C56}"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lgn="l">
              <a:defRPr/>
            </a:lvl1p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E54C0EB6-8218-4086-83A5-0D45B1ECAFE0}" type="datetimeFigureOut">
              <a:rPr lang="pl-PL" smtClean="0"/>
              <a:pPr/>
              <a:t>2013-12-15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A74089C-C77E-42ED-8447-D7D3A3D72C56}"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2"/>
      </p:bgRef>
    </p:bg>
    <p:spTree>
      <p:nvGrpSpPr>
        <p:cNvPr id="1" name=""/>
        <p:cNvGrpSpPr/>
        <p:nvPr/>
      </p:nvGrpSpPr>
      <p:grpSpPr>
        <a:xfrm>
          <a:off x="0" y="0"/>
          <a:ext cx="0" cy="0"/>
          <a:chOff x="0" y="0"/>
          <a:chExt cx="0" cy="0"/>
        </a:xfrm>
      </p:grpSpPr>
      <p:sp>
        <p:nvSpPr>
          <p:cNvPr id="7" name="Dowolny kształt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Dowolny kształt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ytuł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E54C0EB6-8218-4086-83A5-0D45B1ECAFE0}" type="datetimeFigureOut">
              <a:rPr lang="pl-PL" smtClean="0"/>
              <a:pPr/>
              <a:t>2013-12-15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A74089C-C77E-42ED-8447-D7D3A3D72C56}"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7467600" cy="1143000"/>
          </a:xfrm>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E54C0EB6-8218-4086-83A5-0D45B1ECAFE0}" type="datetimeFigureOut">
              <a:rPr lang="pl-PL" smtClean="0"/>
              <a:pPr/>
              <a:t>2013-12-15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A74089C-C77E-42ED-8447-D7D3A3D72C56}"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E54C0EB6-8218-4086-83A5-0D45B1ECAFE0}" type="datetimeFigureOut">
              <a:rPr lang="pl-PL" smtClean="0"/>
              <a:pPr/>
              <a:t>2013-12-15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DA74089C-C77E-42ED-8447-D7D3A3D72C56}"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320"/>
            <a:ext cx="7470648" cy="1143000"/>
          </a:xfrm>
        </p:spPr>
        <p:txBody>
          <a:bodyPr anchor="ctr"/>
          <a:lstStyle>
            <a:lvl1pPr algn="l">
              <a:defRPr sz="4600"/>
            </a:lvl1pPr>
          </a:lstStyle>
          <a:p>
            <a:r>
              <a:rPr kumimoji="0" lang="pl-PL" smtClean="0"/>
              <a:t>Kliknij, aby edytować styl</a:t>
            </a:r>
            <a:endParaRPr kumimoji="0" lang="en-US"/>
          </a:p>
        </p:txBody>
      </p:sp>
      <p:sp>
        <p:nvSpPr>
          <p:cNvPr id="7" name="Symbol zastępczy daty 6"/>
          <p:cNvSpPr>
            <a:spLocks noGrp="1"/>
          </p:cNvSpPr>
          <p:nvPr>
            <p:ph type="dt" sz="half" idx="10"/>
          </p:nvPr>
        </p:nvSpPr>
        <p:spPr/>
        <p:txBody>
          <a:bodyPr/>
          <a:lstStyle/>
          <a:p>
            <a:fld id="{E54C0EB6-8218-4086-83A5-0D45B1ECAFE0}" type="datetimeFigureOut">
              <a:rPr lang="pl-PL" smtClean="0"/>
              <a:pPr/>
              <a:t>2013-12-15</a:t>
            </a:fld>
            <a:endParaRPr lang="pl-PL"/>
          </a:p>
        </p:txBody>
      </p:sp>
      <p:sp>
        <p:nvSpPr>
          <p:cNvPr id="8" name="Symbol zastępczy numeru slajdu 7"/>
          <p:cNvSpPr>
            <a:spLocks noGrp="1"/>
          </p:cNvSpPr>
          <p:nvPr>
            <p:ph type="sldNum" sz="quarter" idx="11"/>
          </p:nvPr>
        </p:nvSpPr>
        <p:spPr/>
        <p:txBody>
          <a:bodyPr/>
          <a:lstStyle/>
          <a:p>
            <a:fld id="{DA74089C-C77E-42ED-8447-D7D3A3D72C56}" type="slidenum">
              <a:rPr lang="pl-PL" smtClean="0"/>
              <a:pPr/>
              <a:t>‹#›</a:t>
            </a:fld>
            <a:endParaRPr lang="pl-PL"/>
          </a:p>
        </p:txBody>
      </p:sp>
      <p:sp>
        <p:nvSpPr>
          <p:cNvPr id="9" name="Symbol zastępczy stopki 8"/>
          <p:cNvSpPr>
            <a:spLocks noGrp="1"/>
          </p:cNvSpPr>
          <p:nvPr>
            <p:ph type="ftr" sz="quarter" idx="12"/>
          </p:nvPr>
        </p:nvSpPr>
        <p:spPr/>
        <p:txBody>
          <a:bodyPr/>
          <a:lstStyle/>
          <a:p>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E54C0EB6-8218-4086-83A5-0D45B1ECAFE0}" type="datetimeFigureOut">
              <a:rPr lang="pl-PL" smtClean="0"/>
              <a:pPr/>
              <a:t>2013-12-15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DA74089C-C77E-42ED-8447-D7D3A3D72C56}"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E54C0EB6-8218-4086-83A5-0D45B1ECAFE0}" type="datetimeFigureOut">
              <a:rPr lang="pl-PL" smtClean="0"/>
              <a:pPr/>
              <a:t>2013-12-15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156448" y="6422064"/>
            <a:ext cx="762000" cy="365125"/>
          </a:xfrm>
        </p:spPr>
        <p:txBody>
          <a:bodyPr/>
          <a:lstStyle/>
          <a:p>
            <a:fld id="{DA74089C-C77E-42ED-8447-D7D3A3D72C56}"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a:xfrm>
            <a:off x="457200" y="6422064"/>
            <a:ext cx="2133600" cy="365125"/>
          </a:xfrm>
        </p:spPr>
        <p:txBody>
          <a:bodyPr/>
          <a:lstStyle/>
          <a:p>
            <a:fld id="{E54C0EB6-8218-4086-83A5-0D45B1ECAFE0}" type="datetimeFigureOut">
              <a:rPr lang="pl-PL" smtClean="0"/>
              <a:pPr/>
              <a:t>2013-12-15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A74089C-C77E-42ED-8447-D7D3A3D72C56}"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Dowolny kształt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Dowolny kształt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Symbol zastępczy tytułu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54C0EB6-8218-4086-83A5-0D45B1ECAFE0}" type="datetimeFigureOut">
              <a:rPr lang="pl-PL" smtClean="0"/>
              <a:pPr/>
              <a:t>2013-12-15</a:t>
            </a:fld>
            <a:endParaRPr lang="pl-PL"/>
          </a:p>
        </p:txBody>
      </p:sp>
      <p:sp>
        <p:nvSpPr>
          <p:cNvPr id="22" name="Symbol zastępczy stopki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pl-PL"/>
          </a:p>
        </p:txBody>
      </p:sp>
      <p:sp>
        <p:nvSpPr>
          <p:cNvPr id="18" name="Symbol zastępczy numeru slajdu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A74089C-C77E-42ED-8447-D7D3A3D72C56}"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39552" y="2492896"/>
            <a:ext cx="7056112" cy="2301240"/>
          </a:xfrm>
        </p:spPr>
        <p:txBody>
          <a:bodyPr>
            <a:normAutofit/>
          </a:bodyPr>
          <a:lstStyle/>
          <a:p>
            <a:r>
              <a:rPr lang="pl-PL" dirty="0" smtClean="0"/>
              <a:t>HOW CAN WE MAKE A FILM </a:t>
            </a:r>
            <a:br>
              <a:rPr lang="pl-PL" dirty="0" smtClean="0"/>
            </a:br>
            <a:r>
              <a:rPr lang="pl-PL" dirty="0" smtClean="0"/>
              <a:t>ABOUT OURSELVES?</a:t>
            </a:r>
            <a:endParaRPr lang="pl-PL" dirty="0"/>
          </a:p>
        </p:txBody>
      </p:sp>
      <p:sp>
        <p:nvSpPr>
          <p:cNvPr id="3" name="Podtytuł 2"/>
          <p:cNvSpPr>
            <a:spLocks noGrp="1"/>
          </p:cNvSpPr>
          <p:nvPr>
            <p:ph type="subTitle" idx="1"/>
          </p:nvPr>
        </p:nvSpPr>
        <p:spPr>
          <a:xfrm>
            <a:off x="6084168" y="4725144"/>
            <a:ext cx="1439488" cy="456456"/>
          </a:xfrm>
        </p:spPr>
        <p:txBody>
          <a:bodyPr>
            <a:normAutofit fontScale="85000" lnSpcReduction="10000"/>
          </a:bodyPr>
          <a:lstStyle/>
          <a:p>
            <a:r>
              <a:rPr lang="pl-PL" dirty="0" smtClean="0"/>
              <a:t>ANIA SULIK</a:t>
            </a:r>
            <a:endParaRPr lang="pl-P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sz="4800" b="1" dirty="0" smtClean="0"/>
              <a:t/>
            </a:r>
            <a:br>
              <a:rPr lang="pl-PL" sz="4800" b="1" dirty="0" smtClean="0"/>
            </a:br>
            <a:r>
              <a:rPr lang="en-US" sz="4800" b="1" dirty="0" smtClean="0"/>
              <a:t>More </a:t>
            </a:r>
            <a:r>
              <a:rPr lang="en-US" sz="4800" b="1" dirty="0" smtClean="0"/>
              <a:t>Movie Maker magic </a:t>
            </a:r>
            <a:br>
              <a:rPr lang="en-US" sz="4800" b="1" dirty="0" smtClean="0"/>
            </a:br>
            <a:endParaRPr lang="pl-PL" dirty="0"/>
          </a:p>
        </p:txBody>
      </p:sp>
      <p:sp>
        <p:nvSpPr>
          <p:cNvPr id="3" name="Symbol zastępczy zawartości 2"/>
          <p:cNvSpPr>
            <a:spLocks noGrp="1"/>
          </p:cNvSpPr>
          <p:nvPr>
            <p:ph idx="1"/>
          </p:nvPr>
        </p:nvSpPr>
        <p:spPr>
          <a:xfrm>
            <a:off x="457200" y="1600200"/>
            <a:ext cx="7467600" cy="4853136"/>
          </a:xfrm>
        </p:spPr>
        <p:txBody>
          <a:bodyPr>
            <a:normAutofit/>
          </a:bodyPr>
          <a:lstStyle/>
          <a:p>
            <a:pPr marL="36576" indent="0">
              <a:buNone/>
            </a:pPr>
            <a:r>
              <a:rPr lang="en-US" sz="2800" dirty="0" err="1" smtClean="0"/>
              <a:t>AutoMovie</a:t>
            </a:r>
            <a:r>
              <a:rPr lang="en-US" sz="2800" dirty="0" smtClean="0"/>
              <a:t> </a:t>
            </a:r>
            <a:r>
              <a:rPr lang="en-US" sz="2800" dirty="0" smtClean="0"/>
              <a:t>is the simplest way to add “wow” to your content. Once your photos and videos are in your project, clicking </a:t>
            </a:r>
            <a:r>
              <a:rPr lang="en-US" sz="2800" b="1" dirty="0" err="1" smtClean="0"/>
              <a:t>AutoMovie</a:t>
            </a:r>
            <a:r>
              <a:rPr lang="en-US" sz="2800" b="1" dirty="0" smtClean="0"/>
              <a:t> on the Home tab</a:t>
            </a:r>
            <a:r>
              <a:rPr lang="en-US" sz="2800" dirty="0" smtClean="0"/>
              <a:t> automatically adds </a:t>
            </a:r>
            <a:r>
              <a:rPr lang="en-US" sz="2800" dirty="0" err="1" smtClean="0"/>
              <a:t>crossfade</a:t>
            </a:r>
            <a:r>
              <a:rPr lang="en-US" sz="2800" dirty="0" smtClean="0"/>
              <a:t> transitions</a:t>
            </a:r>
            <a:r>
              <a:rPr lang="en-US" sz="2800" dirty="0" smtClean="0"/>
              <a:t>.</a:t>
            </a:r>
            <a:endParaRPr lang="pl-PL" sz="2800" dirty="0" smtClean="0"/>
          </a:p>
          <a:p>
            <a:pPr marL="36576" indent="0">
              <a:buNone/>
            </a:pPr>
            <a:endParaRPr lang="en-US" sz="3200" dirty="0" smtClean="0"/>
          </a:p>
          <a:p>
            <a:endParaRPr lang="pl-PL" dirty="0"/>
          </a:p>
        </p:txBody>
      </p:sp>
      <p:pic>
        <p:nvPicPr>
          <p:cNvPr id="4" name="Obraz 3"/>
          <p:cNvPicPr/>
          <p:nvPr/>
        </p:nvPicPr>
        <p:blipFill>
          <a:blip r:embed="rId2" cstate="print"/>
          <a:srcRect l="10578" t="32011" r="55174" b="32804"/>
          <a:stretch>
            <a:fillRect/>
          </a:stretch>
        </p:blipFill>
        <p:spPr bwMode="auto">
          <a:xfrm>
            <a:off x="2483768" y="3501008"/>
            <a:ext cx="4680520" cy="2924944"/>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sz="4800" b="1" dirty="0" smtClean="0"/>
              <a:t>Titles</a:t>
            </a:r>
            <a:r>
              <a:rPr lang="en-US" sz="4800" b="1" dirty="0" smtClean="0"/>
              <a:t>, captions, and </a:t>
            </a:r>
            <a:r>
              <a:rPr lang="en-US" sz="4800" b="1" dirty="0" smtClean="0"/>
              <a:t>credits</a:t>
            </a:r>
            <a:endParaRPr lang="en-US" dirty="0"/>
          </a:p>
        </p:txBody>
      </p:sp>
      <p:sp>
        <p:nvSpPr>
          <p:cNvPr id="3" name="Symbol zastępczy zawartości 2"/>
          <p:cNvSpPr>
            <a:spLocks noGrp="1"/>
          </p:cNvSpPr>
          <p:nvPr>
            <p:ph idx="1"/>
          </p:nvPr>
        </p:nvSpPr>
        <p:spPr/>
        <p:txBody>
          <a:bodyPr/>
          <a:lstStyle/>
          <a:p>
            <a:r>
              <a:rPr lang="en-US" sz="2800" b="1" dirty="0" smtClean="0"/>
              <a:t>Add titles, captions, and credits </a:t>
            </a:r>
            <a:endParaRPr lang="en-US" sz="2800" b="1" dirty="0" smtClean="0"/>
          </a:p>
          <a:p>
            <a:pPr marL="36576" indent="0">
              <a:buNone/>
            </a:pPr>
            <a:r>
              <a:rPr lang="en-US" sz="2800" dirty="0" smtClean="0"/>
              <a:t>Select the photo or video before which you’d </a:t>
            </a:r>
            <a:r>
              <a:rPr lang="en-US" sz="2800" dirty="0" smtClean="0"/>
              <a:t>see </a:t>
            </a:r>
            <a:r>
              <a:rPr lang="en-US" sz="2800" dirty="0" smtClean="0"/>
              <a:t>the title screen. Click the </a:t>
            </a:r>
            <a:r>
              <a:rPr lang="en-US" sz="2800" b="1" dirty="0" smtClean="0"/>
              <a:t>Title</a:t>
            </a:r>
            <a:r>
              <a:rPr lang="en-US" sz="2800" dirty="0" smtClean="0"/>
              <a:t> button on the Home tab of the ribbon. Enter your movie title in the area that states.</a:t>
            </a:r>
          </a:p>
          <a:p>
            <a:pPr>
              <a:buNone/>
            </a:pPr>
            <a:endParaRPr lang="pl-PL" dirty="0"/>
          </a:p>
        </p:txBody>
      </p:sp>
      <p:pic>
        <p:nvPicPr>
          <p:cNvPr id="5" name="Obraz 4"/>
          <p:cNvPicPr/>
          <p:nvPr/>
        </p:nvPicPr>
        <p:blipFill>
          <a:blip r:embed="rId2" cstate="print"/>
          <a:srcRect l="10248" t="38624" r="58182" b="23545"/>
          <a:stretch>
            <a:fillRect/>
          </a:stretch>
        </p:blipFill>
        <p:spPr bwMode="auto">
          <a:xfrm>
            <a:off x="4499992" y="3933056"/>
            <a:ext cx="4248472" cy="274294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dirty="0" smtClean="0"/>
              <a:t>Storyboard</a:t>
            </a:r>
            <a:r>
              <a:rPr lang="pl-PL" dirty="0" smtClean="0"/>
              <a:t> </a:t>
            </a:r>
            <a:endParaRPr lang="en-US" dirty="0"/>
          </a:p>
        </p:txBody>
      </p:sp>
      <p:sp>
        <p:nvSpPr>
          <p:cNvPr id="3" name="Symbol zastępczy zawartości 2"/>
          <p:cNvSpPr>
            <a:spLocks noGrp="1"/>
          </p:cNvSpPr>
          <p:nvPr>
            <p:ph idx="1"/>
          </p:nvPr>
        </p:nvSpPr>
        <p:spPr>
          <a:xfrm>
            <a:off x="457200" y="1600201"/>
            <a:ext cx="6491064" cy="2620888"/>
          </a:xfrm>
        </p:spPr>
        <p:txBody>
          <a:bodyPr>
            <a:normAutofit fontScale="92500"/>
          </a:bodyPr>
          <a:lstStyle/>
          <a:p>
            <a:pPr>
              <a:buNone/>
            </a:pPr>
            <a:r>
              <a:rPr lang="en-US" sz="2800" dirty="0" smtClean="0"/>
              <a:t>The storyboard is the default view </a:t>
            </a:r>
            <a:r>
              <a:rPr lang="en-US" sz="2800" dirty="0" smtClean="0"/>
              <a:t>in</a:t>
            </a:r>
            <a:endParaRPr lang="pl-PL" sz="2800" dirty="0" smtClean="0"/>
          </a:p>
          <a:p>
            <a:pPr>
              <a:buNone/>
            </a:pPr>
            <a:r>
              <a:rPr lang="en-US" sz="2800" dirty="0" smtClean="0"/>
              <a:t>Windows </a:t>
            </a:r>
            <a:r>
              <a:rPr lang="en-US" sz="2800" dirty="0" smtClean="0"/>
              <a:t>Movie Maker. You can use the </a:t>
            </a:r>
            <a:endParaRPr lang="pl-PL" sz="2800" dirty="0" smtClean="0"/>
          </a:p>
          <a:p>
            <a:pPr>
              <a:buNone/>
            </a:pPr>
            <a:r>
              <a:rPr lang="en-US" sz="2800" dirty="0" smtClean="0"/>
              <a:t>storyboard </a:t>
            </a:r>
            <a:r>
              <a:rPr lang="en-US" sz="2800" dirty="0" smtClean="0"/>
              <a:t>to look at the sequence or </a:t>
            </a:r>
            <a:endParaRPr lang="pl-PL" sz="2800" dirty="0" smtClean="0"/>
          </a:p>
          <a:p>
            <a:pPr>
              <a:buNone/>
            </a:pPr>
            <a:r>
              <a:rPr lang="en-US" sz="2800" dirty="0" smtClean="0"/>
              <a:t>ordering </a:t>
            </a:r>
            <a:r>
              <a:rPr lang="en-US" sz="2800" dirty="0" smtClean="0"/>
              <a:t>of the clips in your project </a:t>
            </a:r>
            <a:r>
              <a:rPr lang="en-US" sz="2800" dirty="0" smtClean="0"/>
              <a:t>and</a:t>
            </a:r>
            <a:endParaRPr lang="pl-PL" sz="2800" dirty="0" smtClean="0"/>
          </a:p>
          <a:p>
            <a:pPr>
              <a:buNone/>
            </a:pPr>
            <a:r>
              <a:rPr lang="en-US" sz="2800" dirty="0" smtClean="0"/>
              <a:t>easily </a:t>
            </a:r>
            <a:r>
              <a:rPr lang="en-US" sz="2800" dirty="0" smtClean="0"/>
              <a:t>rearrange them, if necessary.</a:t>
            </a:r>
            <a:endParaRPr lang="pl-PL" sz="2800" dirty="0"/>
          </a:p>
        </p:txBody>
      </p:sp>
      <p:pic>
        <p:nvPicPr>
          <p:cNvPr id="5" name="Obraz 4"/>
          <p:cNvPicPr/>
          <p:nvPr/>
        </p:nvPicPr>
        <p:blipFill>
          <a:blip r:embed="rId2" cstate="print"/>
          <a:srcRect l="15041" t="43122" r="51868" b="39947"/>
          <a:stretch>
            <a:fillRect/>
          </a:stretch>
        </p:blipFill>
        <p:spPr bwMode="auto">
          <a:xfrm>
            <a:off x="539552" y="4293096"/>
            <a:ext cx="5832648" cy="191147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T</a:t>
            </a:r>
            <a:r>
              <a:rPr lang="en-US" dirty="0" err="1" smtClean="0"/>
              <a:t>imeline</a:t>
            </a:r>
            <a:endParaRPr lang="pl-PL" dirty="0"/>
          </a:p>
        </p:txBody>
      </p:sp>
      <p:sp>
        <p:nvSpPr>
          <p:cNvPr id="3" name="Symbol zastępczy zawartości 2"/>
          <p:cNvSpPr>
            <a:spLocks noGrp="1"/>
          </p:cNvSpPr>
          <p:nvPr>
            <p:ph idx="1"/>
          </p:nvPr>
        </p:nvSpPr>
        <p:spPr/>
        <p:txBody>
          <a:bodyPr>
            <a:normAutofit/>
          </a:bodyPr>
          <a:lstStyle/>
          <a:p>
            <a:pPr>
              <a:buNone/>
            </a:pPr>
            <a:r>
              <a:rPr lang="en-US" sz="2600" dirty="0" smtClean="0"/>
              <a:t>The timeline view provides a more </a:t>
            </a:r>
            <a:r>
              <a:rPr lang="en-US" sz="2600" dirty="0" smtClean="0"/>
              <a:t>detailed</a:t>
            </a:r>
            <a:endParaRPr lang="pl-PL" sz="2600" dirty="0" smtClean="0"/>
          </a:p>
          <a:p>
            <a:pPr>
              <a:buNone/>
            </a:pPr>
            <a:r>
              <a:rPr lang="pl-PL" sz="2600" dirty="0" smtClean="0"/>
              <a:t> </a:t>
            </a:r>
            <a:r>
              <a:rPr lang="en-US" sz="2600" dirty="0" smtClean="0"/>
              <a:t>view </a:t>
            </a:r>
            <a:r>
              <a:rPr lang="en-US" sz="2600" dirty="0" smtClean="0"/>
              <a:t>of your movie project and allows </a:t>
            </a:r>
            <a:r>
              <a:rPr lang="en-US" sz="2600" dirty="0" smtClean="0"/>
              <a:t>you</a:t>
            </a:r>
            <a:endParaRPr lang="pl-PL" sz="2600" dirty="0" smtClean="0"/>
          </a:p>
          <a:p>
            <a:pPr>
              <a:buNone/>
            </a:pPr>
            <a:r>
              <a:rPr lang="en-US" sz="2600" dirty="0" smtClean="0"/>
              <a:t> </a:t>
            </a:r>
            <a:r>
              <a:rPr lang="en-US" sz="2600" dirty="0" smtClean="0"/>
              <a:t>to make finer edits. Using the </a:t>
            </a:r>
            <a:r>
              <a:rPr lang="en-US" sz="2600" dirty="0" smtClean="0"/>
              <a:t>timeline</a:t>
            </a:r>
            <a:endParaRPr lang="pl-PL" sz="2600" dirty="0" smtClean="0"/>
          </a:p>
          <a:p>
            <a:pPr>
              <a:buNone/>
            </a:pPr>
            <a:r>
              <a:rPr lang="en-US" sz="2600" dirty="0" smtClean="0"/>
              <a:t> </a:t>
            </a:r>
            <a:r>
              <a:rPr lang="en-US" sz="2600" dirty="0" smtClean="0"/>
              <a:t>view you can trim video clips, adjust </a:t>
            </a:r>
            <a:r>
              <a:rPr lang="en-US" sz="2600" dirty="0" smtClean="0"/>
              <a:t>the</a:t>
            </a:r>
            <a:endParaRPr lang="pl-PL" sz="2600" dirty="0" smtClean="0"/>
          </a:p>
          <a:p>
            <a:pPr>
              <a:buNone/>
            </a:pPr>
            <a:r>
              <a:rPr lang="en-US" sz="2600" dirty="0" smtClean="0"/>
              <a:t> </a:t>
            </a:r>
            <a:r>
              <a:rPr lang="en-US" sz="2600" dirty="0" smtClean="0"/>
              <a:t>duration of transitions between clips, and </a:t>
            </a:r>
            <a:endParaRPr lang="pl-PL" sz="2600" dirty="0" smtClean="0"/>
          </a:p>
          <a:p>
            <a:pPr>
              <a:buNone/>
            </a:pPr>
            <a:r>
              <a:rPr lang="en-US" sz="2600" dirty="0" smtClean="0"/>
              <a:t>view </a:t>
            </a:r>
            <a:r>
              <a:rPr lang="en-US" sz="2600" dirty="0" smtClean="0"/>
              <a:t>the </a:t>
            </a:r>
            <a:r>
              <a:rPr lang="en-US" sz="2600" dirty="0" smtClean="0"/>
              <a:t>audio </a:t>
            </a:r>
            <a:r>
              <a:rPr lang="en-US" sz="2600" dirty="0" smtClean="0"/>
              <a:t>track.</a:t>
            </a:r>
            <a:endParaRPr lang="pl-PL" sz="2600" dirty="0"/>
          </a:p>
        </p:txBody>
      </p:sp>
      <p:pic>
        <p:nvPicPr>
          <p:cNvPr id="4" name="Obraz 3"/>
          <p:cNvPicPr/>
          <p:nvPr/>
        </p:nvPicPr>
        <p:blipFill>
          <a:blip r:embed="rId2" cstate="print"/>
          <a:srcRect l="14380" t="35979" r="51868" b="45767"/>
          <a:stretch>
            <a:fillRect/>
          </a:stretch>
        </p:blipFill>
        <p:spPr bwMode="auto">
          <a:xfrm>
            <a:off x="755576" y="4509120"/>
            <a:ext cx="5744817" cy="19431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Preview monitor</a:t>
            </a:r>
            <a:endParaRPr lang="en-US" dirty="0"/>
          </a:p>
        </p:txBody>
      </p:sp>
      <p:pic>
        <p:nvPicPr>
          <p:cNvPr id="4" name="Symbol zastępczy zawartości 3"/>
          <p:cNvPicPr>
            <a:picLocks noGrp="1"/>
          </p:cNvPicPr>
          <p:nvPr>
            <p:ph idx="1"/>
          </p:nvPr>
        </p:nvPicPr>
        <p:blipFill>
          <a:blip r:embed="rId2" cstate="print"/>
          <a:srcRect l="25824" t="26613" r="60298" b="52597"/>
          <a:stretch>
            <a:fillRect/>
          </a:stretch>
        </p:blipFill>
        <p:spPr bwMode="auto">
          <a:xfrm>
            <a:off x="4283968" y="1988840"/>
            <a:ext cx="4176464" cy="3528392"/>
          </a:xfrm>
          <a:prstGeom prst="rect">
            <a:avLst/>
          </a:prstGeom>
          <a:noFill/>
          <a:ln w="9525">
            <a:noFill/>
            <a:miter lim="800000"/>
            <a:headEnd/>
            <a:tailEnd/>
          </a:ln>
        </p:spPr>
      </p:pic>
      <p:sp>
        <p:nvSpPr>
          <p:cNvPr id="5" name="pole tekstowe 4"/>
          <p:cNvSpPr txBox="1"/>
          <p:nvPr/>
        </p:nvSpPr>
        <p:spPr>
          <a:xfrm>
            <a:off x="539552" y="1844824"/>
            <a:ext cx="3528392" cy="4401205"/>
          </a:xfrm>
          <a:prstGeom prst="rect">
            <a:avLst/>
          </a:prstGeom>
          <a:noFill/>
        </p:spPr>
        <p:txBody>
          <a:bodyPr wrap="square" rtlCol="0">
            <a:spAutoFit/>
          </a:bodyPr>
          <a:lstStyle/>
          <a:p>
            <a:pPr algn="just"/>
            <a:r>
              <a:rPr lang="en-US" sz="2800" dirty="0" smtClean="0"/>
              <a:t>The preview monitor </a:t>
            </a:r>
            <a:r>
              <a:rPr lang="pl-PL" sz="2800" dirty="0" err="1" smtClean="0"/>
              <a:t>allows</a:t>
            </a:r>
            <a:r>
              <a:rPr lang="en-US" sz="2800" dirty="0" smtClean="0"/>
              <a:t> </a:t>
            </a:r>
            <a:r>
              <a:rPr lang="en-US" sz="2800" dirty="0" smtClean="0"/>
              <a:t>you to view individual clips or </a:t>
            </a:r>
            <a:r>
              <a:rPr lang="pl-PL" sz="2800" dirty="0" err="1" smtClean="0"/>
              <a:t>the</a:t>
            </a:r>
            <a:r>
              <a:rPr lang="en-US" sz="2800" dirty="0" smtClean="0"/>
              <a:t> </a:t>
            </a:r>
            <a:r>
              <a:rPr lang="pl-PL" sz="2800" dirty="0" err="1" smtClean="0"/>
              <a:t>whole</a:t>
            </a:r>
            <a:r>
              <a:rPr lang="en-US" sz="2800" dirty="0" smtClean="0"/>
              <a:t> </a:t>
            </a:r>
            <a:r>
              <a:rPr lang="en-US" sz="2800" dirty="0" smtClean="0"/>
              <a:t>project. </a:t>
            </a:r>
            <a:endParaRPr lang="pl-PL" sz="2800" dirty="0" smtClean="0"/>
          </a:p>
          <a:p>
            <a:pPr algn="just"/>
            <a:endParaRPr lang="pl-PL" sz="2800" dirty="0" smtClean="0"/>
          </a:p>
          <a:p>
            <a:pPr algn="just"/>
            <a:r>
              <a:rPr lang="en-US" sz="2800" dirty="0" smtClean="0"/>
              <a:t>By </a:t>
            </a:r>
            <a:r>
              <a:rPr lang="en-US" sz="2800" dirty="0" smtClean="0"/>
              <a:t>using the preview monitor, you can preview your project before publishing it as a movie.</a:t>
            </a:r>
            <a:endParaRPr lang="pl-PL"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21389"/>
            <a:ext cx="7467600" cy="1143000"/>
          </a:xfrm>
        </p:spPr>
        <p:txBody>
          <a:bodyPr/>
          <a:lstStyle/>
          <a:p>
            <a:pPr algn="ctr"/>
            <a:r>
              <a:rPr lang="en-US" dirty="0" smtClean="0"/>
              <a:t>Last STEPS</a:t>
            </a:r>
            <a:endParaRPr lang="en-US" dirty="0"/>
          </a:p>
        </p:txBody>
      </p:sp>
      <p:sp>
        <p:nvSpPr>
          <p:cNvPr id="3" name="Symbol zastępczy zawartości 2"/>
          <p:cNvSpPr>
            <a:spLocks noGrp="1"/>
          </p:cNvSpPr>
          <p:nvPr>
            <p:ph idx="1"/>
          </p:nvPr>
        </p:nvSpPr>
        <p:spPr>
          <a:xfrm>
            <a:off x="323528" y="1052736"/>
            <a:ext cx="8363272" cy="5616624"/>
          </a:xfrm>
        </p:spPr>
        <p:txBody>
          <a:bodyPr>
            <a:normAutofit/>
          </a:bodyPr>
          <a:lstStyle/>
          <a:p>
            <a:pPr marL="36576" indent="0">
              <a:buNone/>
            </a:pPr>
            <a:endParaRPr lang="pl-PL" sz="1600" dirty="0" smtClean="0"/>
          </a:p>
          <a:p>
            <a:pPr>
              <a:buFont typeface="Wingdings" pitchFamily="2" charset="2"/>
              <a:buChar char="ü"/>
            </a:pPr>
            <a:r>
              <a:rPr lang="pl-PL" sz="2800" b="1" dirty="0" smtClean="0"/>
              <a:t> </a:t>
            </a:r>
            <a:r>
              <a:rPr lang="en-US" sz="2800" b="1" dirty="0" smtClean="0"/>
              <a:t>Save </a:t>
            </a:r>
            <a:r>
              <a:rPr lang="en-US" sz="2800" b="1" dirty="0"/>
              <a:t>your </a:t>
            </a:r>
            <a:r>
              <a:rPr lang="en-US" sz="2800" b="1" dirty="0" smtClean="0"/>
              <a:t>work </a:t>
            </a:r>
          </a:p>
          <a:p>
            <a:pPr marL="36576" indent="0">
              <a:buNone/>
            </a:pPr>
            <a:r>
              <a:rPr lang="en-US" sz="1600" dirty="0" smtClean="0"/>
              <a:t>Use </a:t>
            </a:r>
            <a:r>
              <a:rPr lang="en-US" sz="1600" dirty="0"/>
              <a:t>the pull-down menu on the left and select </a:t>
            </a:r>
            <a:r>
              <a:rPr lang="en-US" sz="1600" b="1" dirty="0"/>
              <a:t>Save project</a:t>
            </a:r>
            <a:r>
              <a:rPr lang="en-US" sz="1600" dirty="0"/>
              <a:t> to save your movie</a:t>
            </a:r>
            <a:r>
              <a:rPr lang="en-US" sz="1600" dirty="0" smtClean="0"/>
              <a:t>.</a:t>
            </a:r>
            <a:endParaRPr lang="pl-PL" sz="1600" dirty="0" smtClean="0"/>
          </a:p>
          <a:p>
            <a:pPr marL="36576" indent="0">
              <a:buFont typeface="Wingdings" pitchFamily="2" charset="2"/>
              <a:buChar char="ü"/>
            </a:pPr>
            <a:r>
              <a:rPr lang="pl-PL" sz="2800" b="1" dirty="0" smtClean="0"/>
              <a:t>   B</a:t>
            </a:r>
            <a:r>
              <a:rPr lang="en-US" sz="2800" b="1" dirty="0" smtClean="0"/>
              <a:t>urn </a:t>
            </a:r>
            <a:r>
              <a:rPr lang="en-US" sz="2800" b="1" dirty="0" smtClean="0"/>
              <a:t>a movie to a </a:t>
            </a:r>
            <a:r>
              <a:rPr lang="en-US" sz="2800" b="1" dirty="0" smtClean="0"/>
              <a:t>DVD</a:t>
            </a:r>
            <a:endParaRPr lang="pl-PL" sz="2800" b="1" dirty="0" smtClean="0"/>
          </a:p>
          <a:p>
            <a:pPr marL="36576" indent="0">
              <a:buFont typeface="Wingdings" pitchFamily="2" charset="2"/>
              <a:buChar char="ü"/>
            </a:pPr>
            <a:r>
              <a:rPr lang="pl-PL" sz="2800" b="1" dirty="0" smtClean="0"/>
              <a:t>   </a:t>
            </a:r>
            <a:r>
              <a:rPr lang="en-US" sz="2800" b="1" dirty="0" smtClean="0"/>
              <a:t>Y</a:t>
            </a:r>
            <a:r>
              <a:rPr lang="en-US" sz="2800" b="1" dirty="0" smtClean="0"/>
              <a:t>ou </a:t>
            </a:r>
            <a:r>
              <a:rPr lang="en-US" sz="2800" b="1" dirty="0" smtClean="0"/>
              <a:t>can publish the project as a movie</a:t>
            </a:r>
            <a:endParaRPr lang="cs-CZ" sz="2800" b="1" dirty="0"/>
          </a:p>
          <a:p>
            <a:pPr>
              <a:buNone/>
            </a:pPr>
            <a:endParaRPr lang="en-US" sz="1600" b="1" dirty="0" smtClean="0"/>
          </a:p>
          <a:p>
            <a:pPr marL="36576" indent="0">
              <a:buNone/>
            </a:pPr>
            <a:endParaRPr lang="cs-CZ" sz="1800" dirty="0"/>
          </a:p>
        </p:txBody>
      </p:sp>
      <p:pic>
        <p:nvPicPr>
          <p:cNvPr id="4" name="Obraz 3"/>
          <p:cNvPicPr/>
          <p:nvPr/>
        </p:nvPicPr>
        <p:blipFill>
          <a:blip r:embed="rId2" cstate="print"/>
          <a:srcRect/>
          <a:stretch>
            <a:fillRect/>
          </a:stretch>
        </p:blipFill>
        <p:spPr bwMode="auto">
          <a:xfrm>
            <a:off x="3779912" y="3501008"/>
            <a:ext cx="4392488" cy="309634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1" end="1"/>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2" end="2"/>
                                            </p:txEl>
                                          </p:spTgt>
                                        </p:tgtEl>
                                      </p:cBhvr>
                                    </p:animEffect>
                                  </p:childTnLst>
                                </p:cTn>
                              </p:par>
                              <p:par>
                                <p:cTn id="15" presetID="55"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8"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9" dur="1000"/>
                                        <p:tgtEl>
                                          <p:spTgt spid="3">
                                            <p:txEl>
                                              <p:pRg st="3" end="3"/>
                                            </p:txEl>
                                          </p:spTgt>
                                        </p:tgtEl>
                                      </p:cBhvr>
                                    </p:animEffect>
                                  </p:childTnLst>
                                </p:cTn>
                              </p:par>
                              <p:par>
                                <p:cTn id="20" presetID="55"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2420888"/>
            <a:ext cx="7467600" cy="1143000"/>
          </a:xfrm>
        </p:spPr>
        <p:txBody>
          <a:bodyPr/>
          <a:lstStyle/>
          <a:p>
            <a:pPr algn="ctr"/>
            <a:r>
              <a:rPr lang="pl-PL" dirty="0" smtClean="0"/>
              <a:t>THE END</a:t>
            </a:r>
            <a:endParaRPr lang="pl-PL" dirty="0"/>
          </a:p>
        </p:txBody>
      </p:sp>
    </p:spTree>
    <p:extLst>
      <p:ext uri="{BB962C8B-B14F-4D97-AF65-F5344CB8AC3E}">
        <p14:creationId xmlns="" xmlns:p14="http://schemas.microsoft.com/office/powerpoint/2010/main" val="7642003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836712"/>
            <a:ext cx="7467600" cy="2304255"/>
          </a:xfrm>
        </p:spPr>
        <p:txBody>
          <a:bodyPr>
            <a:normAutofit fontScale="70000" lnSpcReduction="20000"/>
          </a:bodyPr>
          <a:lstStyle/>
          <a:p>
            <a:pPr algn="just">
              <a:lnSpc>
                <a:spcPct val="170000"/>
              </a:lnSpc>
            </a:pPr>
            <a:r>
              <a:rPr lang="en-US" dirty="0" smtClean="0"/>
              <a:t>Windows Movie Maker is </a:t>
            </a:r>
            <a:r>
              <a:rPr lang="en-US" dirty="0" smtClean="0"/>
              <a:t>a</a:t>
            </a:r>
            <a:r>
              <a:rPr lang="pl-PL" dirty="0" smtClean="0"/>
              <a:t>n </a:t>
            </a:r>
            <a:r>
              <a:rPr lang="en-US" dirty="0" smtClean="0"/>
              <a:t>important</a:t>
            </a:r>
            <a:r>
              <a:rPr lang="pl-PL" dirty="0" smtClean="0"/>
              <a:t>  part </a:t>
            </a:r>
            <a:r>
              <a:rPr lang="en-US" dirty="0" smtClean="0"/>
              <a:t> </a:t>
            </a:r>
            <a:r>
              <a:rPr lang="en-US" dirty="0" smtClean="0"/>
              <a:t>of Windows </a:t>
            </a:r>
            <a:r>
              <a:rPr lang="en-US" dirty="0" smtClean="0"/>
              <a:t>that allows </a:t>
            </a:r>
            <a:r>
              <a:rPr lang="en-US" dirty="0" smtClean="0"/>
              <a:t>you to create home movies and slide shows on your computer, complete with professional-looking titles, transitions, effects, music, and even narration</a:t>
            </a:r>
            <a:r>
              <a:rPr lang="en-US" dirty="0" smtClean="0"/>
              <a:t>.</a:t>
            </a:r>
            <a:r>
              <a:rPr lang="pl-PL" dirty="0" smtClean="0"/>
              <a:t> </a:t>
            </a:r>
          </a:p>
        </p:txBody>
      </p:sp>
      <p:pic>
        <p:nvPicPr>
          <p:cNvPr id="1026" name="Picture 2"/>
          <p:cNvPicPr>
            <a:picLocks noChangeAspect="1" noChangeArrowheads="1"/>
          </p:cNvPicPr>
          <p:nvPr/>
        </p:nvPicPr>
        <p:blipFill>
          <a:blip r:embed="rId2" cstate="print"/>
          <a:srcRect/>
          <a:stretch>
            <a:fillRect/>
          </a:stretch>
        </p:blipFill>
        <p:spPr bwMode="auto">
          <a:xfrm>
            <a:off x="1187624" y="2996952"/>
            <a:ext cx="4608512" cy="3104224"/>
          </a:xfrm>
          <a:prstGeom prst="rect">
            <a:avLst/>
          </a:prstGeom>
          <a:noFill/>
          <a:ln w="9525">
            <a:noFill/>
            <a:miter lim="800000"/>
            <a:headEnd/>
            <a:tailEnd/>
          </a:ln>
        </p:spPr>
      </p:pic>
      <p:pic>
        <p:nvPicPr>
          <p:cNvPr id="4" name="Picture 2"/>
          <p:cNvPicPr>
            <a:picLocks noChangeAspect="1" noChangeArrowheads="1"/>
          </p:cNvPicPr>
          <p:nvPr/>
        </p:nvPicPr>
        <p:blipFill rotWithShape="1">
          <a:blip r:embed="rId3" cstate="print"/>
          <a:srcRect t="15227" b="10876"/>
          <a:stretch/>
        </p:blipFill>
        <p:spPr bwMode="auto">
          <a:xfrm>
            <a:off x="6228184" y="4725144"/>
            <a:ext cx="2088232" cy="15431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pPr algn="ctr"/>
            <a:r>
              <a:rPr lang="en-US" sz="3600" dirty="0" smtClean="0"/>
              <a:t>Windows Movie Maker: main areas</a:t>
            </a:r>
            <a:endParaRPr lang="en-US" sz="3600" dirty="0"/>
          </a:p>
        </p:txBody>
      </p:sp>
      <p:sp>
        <p:nvSpPr>
          <p:cNvPr id="3" name="Symbol zastępczy zawartości 2"/>
          <p:cNvSpPr>
            <a:spLocks noGrp="1"/>
          </p:cNvSpPr>
          <p:nvPr>
            <p:ph idx="1"/>
          </p:nvPr>
        </p:nvSpPr>
        <p:spPr>
          <a:xfrm>
            <a:off x="0" y="1844824"/>
            <a:ext cx="3275856" cy="3489251"/>
          </a:xfrm>
        </p:spPr>
        <p:txBody>
          <a:bodyPr>
            <a:normAutofit fontScale="85000" lnSpcReduction="10000"/>
          </a:bodyPr>
          <a:lstStyle/>
          <a:p>
            <a:pPr>
              <a:lnSpc>
                <a:spcPct val="170000"/>
              </a:lnSpc>
              <a:buNone/>
            </a:pPr>
            <a:r>
              <a:rPr lang="pl-PL" sz="2900" dirty="0" smtClean="0"/>
              <a:t>     </a:t>
            </a:r>
            <a:r>
              <a:rPr lang="en-US" sz="2300" dirty="0" smtClean="0"/>
              <a:t>Windows Movie Maker </a:t>
            </a:r>
            <a:r>
              <a:rPr lang="en-US" sz="2300" dirty="0" smtClean="0"/>
              <a:t>is divided into three main areas</a:t>
            </a:r>
            <a:r>
              <a:rPr lang="en-US" sz="2300" dirty="0" smtClean="0"/>
              <a:t>:</a:t>
            </a:r>
            <a:endParaRPr lang="pl-PL" sz="2300" dirty="0" smtClean="0"/>
          </a:p>
          <a:p>
            <a:pPr>
              <a:lnSpc>
                <a:spcPct val="170000"/>
              </a:lnSpc>
            </a:pPr>
            <a:r>
              <a:rPr lang="en-US" sz="2300" dirty="0" smtClean="0"/>
              <a:t> </a:t>
            </a:r>
            <a:r>
              <a:rPr lang="en-US" sz="2300" dirty="0" smtClean="0"/>
              <a:t>the panes, </a:t>
            </a:r>
            <a:endParaRPr lang="pl-PL" sz="2300" dirty="0" smtClean="0"/>
          </a:p>
          <a:p>
            <a:pPr>
              <a:lnSpc>
                <a:spcPct val="170000"/>
              </a:lnSpc>
            </a:pPr>
            <a:r>
              <a:rPr lang="pl-PL" sz="2300" dirty="0" smtClean="0"/>
              <a:t>t</a:t>
            </a:r>
            <a:r>
              <a:rPr lang="en-US" sz="2300" dirty="0" smtClean="0"/>
              <a:t>he</a:t>
            </a:r>
            <a:r>
              <a:rPr lang="pl-PL" sz="2300" dirty="0" smtClean="0"/>
              <a:t> </a:t>
            </a:r>
            <a:r>
              <a:rPr lang="en-US" sz="2300" dirty="0" smtClean="0"/>
              <a:t>storyboard/timeline</a:t>
            </a:r>
            <a:r>
              <a:rPr lang="pl-PL" sz="2300" dirty="0" smtClean="0"/>
              <a:t>,</a:t>
            </a:r>
          </a:p>
          <a:p>
            <a:pPr>
              <a:lnSpc>
                <a:spcPct val="170000"/>
              </a:lnSpc>
            </a:pPr>
            <a:r>
              <a:rPr lang="en-US" sz="2300" dirty="0" smtClean="0"/>
              <a:t>the </a:t>
            </a:r>
            <a:r>
              <a:rPr lang="en-US" sz="2300" dirty="0" smtClean="0"/>
              <a:t>preview monitor.</a:t>
            </a:r>
            <a:endParaRPr lang="pl-PL" sz="2300" dirty="0" smtClean="0"/>
          </a:p>
          <a:p>
            <a:endParaRPr lang="pl-PL" dirty="0"/>
          </a:p>
        </p:txBody>
      </p:sp>
      <p:pic>
        <p:nvPicPr>
          <p:cNvPr id="4" name="Obraz 3"/>
          <p:cNvPicPr/>
          <p:nvPr/>
        </p:nvPicPr>
        <p:blipFill>
          <a:blip r:embed="rId2" cstate="print"/>
          <a:srcRect l="10744" t="35714" r="61818" b="29894"/>
          <a:stretch>
            <a:fillRect/>
          </a:stretch>
        </p:blipFill>
        <p:spPr bwMode="auto">
          <a:xfrm>
            <a:off x="3203848" y="1628800"/>
            <a:ext cx="5254284" cy="4114800"/>
          </a:xfrm>
          <a:prstGeom prst="rect">
            <a:avLst/>
          </a:prstGeom>
          <a:noFill/>
          <a:ln w="9525">
            <a:noFill/>
            <a:miter lim="800000"/>
            <a:headEnd/>
            <a:tailEnd/>
          </a:ln>
        </p:spPr>
      </p:pic>
      <p:sp>
        <p:nvSpPr>
          <p:cNvPr id="5" name="Prostokąt 4"/>
          <p:cNvSpPr/>
          <p:nvPr/>
        </p:nvSpPr>
        <p:spPr>
          <a:xfrm>
            <a:off x="1547664" y="5301208"/>
            <a:ext cx="244827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Storyboard/timeline</a:t>
            </a:r>
            <a:endParaRPr lang="en-US" dirty="0">
              <a:solidFill>
                <a:schemeClr val="bg1"/>
              </a:solidFill>
            </a:endParaRPr>
          </a:p>
        </p:txBody>
      </p:sp>
      <p:sp>
        <p:nvSpPr>
          <p:cNvPr id="6" name="Prostokąt 5"/>
          <p:cNvSpPr/>
          <p:nvPr/>
        </p:nvSpPr>
        <p:spPr>
          <a:xfrm>
            <a:off x="7164288" y="3861048"/>
            <a:ext cx="197971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Preview</a:t>
            </a:r>
            <a:r>
              <a:rPr lang="pl-PL" dirty="0" smtClean="0">
                <a:solidFill>
                  <a:schemeClr val="bg1"/>
                </a:solidFill>
              </a:rPr>
              <a:t> </a:t>
            </a:r>
            <a:r>
              <a:rPr lang="en-US" dirty="0" smtClean="0">
                <a:solidFill>
                  <a:schemeClr val="bg1"/>
                </a:solidFill>
              </a:rPr>
              <a:t>monitor</a:t>
            </a:r>
            <a:endParaRPr lang="pl-PL" dirty="0">
              <a:solidFill>
                <a:schemeClr val="bg1"/>
              </a:solidFill>
            </a:endParaRPr>
          </a:p>
        </p:txBody>
      </p:sp>
      <p:sp>
        <p:nvSpPr>
          <p:cNvPr id="7" name="Prostokąt 6"/>
          <p:cNvSpPr/>
          <p:nvPr/>
        </p:nvSpPr>
        <p:spPr>
          <a:xfrm>
            <a:off x="2195736" y="1484784"/>
            <a:ext cx="194421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panes</a:t>
            </a:r>
            <a:endParaRPr lang="en-US" dirty="0">
              <a:solidFill>
                <a:schemeClr val="bg1"/>
              </a:solidFill>
            </a:endParaRPr>
          </a:p>
        </p:txBody>
      </p:sp>
      <p:cxnSp>
        <p:nvCxnSpPr>
          <p:cNvPr id="9" name="Łącznik prosty ze strzałką 8"/>
          <p:cNvCxnSpPr>
            <a:stCxn id="7" idx="3"/>
          </p:cNvCxnSpPr>
          <p:nvPr/>
        </p:nvCxnSpPr>
        <p:spPr>
          <a:xfrm>
            <a:off x="4139952" y="1700808"/>
            <a:ext cx="122413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Łącznik prosty ze strzałką 10"/>
          <p:cNvCxnSpPr/>
          <p:nvPr/>
        </p:nvCxnSpPr>
        <p:spPr>
          <a:xfrm>
            <a:off x="3491880" y="1916832"/>
            <a:ext cx="72008" cy="1440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Łącznik prosty ze strzałką 12"/>
          <p:cNvCxnSpPr/>
          <p:nvPr/>
        </p:nvCxnSpPr>
        <p:spPr>
          <a:xfrm>
            <a:off x="4139952" y="1916832"/>
            <a:ext cx="1440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1700808"/>
            <a:ext cx="8424936" cy="3805883"/>
          </a:xfrm>
        </p:spPr>
        <p:txBody>
          <a:bodyPr>
            <a:normAutofit/>
          </a:bodyPr>
          <a:lstStyle/>
          <a:p>
            <a:r>
              <a:rPr lang="en-US" sz="2800" dirty="0" smtClean="0"/>
              <a:t>First we take some photos</a:t>
            </a:r>
            <a:r>
              <a:rPr lang="pl-PL" sz="2800" dirty="0" smtClean="0"/>
              <a:t> and make </a:t>
            </a:r>
            <a:r>
              <a:rPr lang="en-US" sz="2800" dirty="0" smtClean="0"/>
              <a:t>videos</a:t>
            </a:r>
            <a:r>
              <a:rPr lang="pl-PL" sz="2800" dirty="0" smtClean="0"/>
              <a:t>.</a:t>
            </a:r>
          </a:p>
          <a:p>
            <a:pPr>
              <a:buNone/>
            </a:pPr>
            <a:endParaRPr lang="en-US" sz="2800" dirty="0" smtClean="0"/>
          </a:p>
        </p:txBody>
      </p:sp>
      <p:sp>
        <p:nvSpPr>
          <p:cNvPr id="4" name="pole tekstowe 3"/>
          <p:cNvSpPr txBox="1"/>
          <p:nvPr/>
        </p:nvSpPr>
        <p:spPr>
          <a:xfrm>
            <a:off x="251520" y="0"/>
            <a:ext cx="8136904" cy="1877437"/>
          </a:xfrm>
          <a:prstGeom prst="rect">
            <a:avLst/>
          </a:prstGeom>
          <a:noFill/>
        </p:spPr>
        <p:txBody>
          <a:bodyPr wrap="square" rtlCol="0">
            <a:spAutoFit/>
          </a:bodyPr>
          <a:lstStyle/>
          <a:p>
            <a:r>
              <a:rPr lang="en-US" sz="4000" dirty="0" smtClean="0">
                <a:ln w="10160">
                  <a:solidFill>
                    <a:schemeClr val="accent1"/>
                  </a:solidFill>
                  <a:prstDash val="solid"/>
                </a:ln>
                <a:solidFill>
                  <a:srgbClr val="FFFFFF"/>
                </a:solidFill>
                <a:effectLst>
                  <a:outerShdw blurRad="38100" dist="32000" dir="5400000" algn="tl">
                    <a:srgbClr val="000000">
                      <a:alpha val="30000"/>
                    </a:srgbClr>
                  </a:outerShdw>
                </a:effectLst>
              </a:rPr>
              <a:t>Step by step instructions:</a:t>
            </a:r>
            <a:endParaRPr lang="pl-PL" sz="40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r>
              <a:rPr lang="pl-PL" sz="4000"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en-US" sz="4000" dirty="0" smtClean="0">
                <a:ln w="10160">
                  <a:solidFill>
                    <a:schemeClr val="accent1"/>
                  </a:solidFill>
                  <a:prstDash val="solid"/>
                </a:ln>
                <a:solidFill>
                  <a:srgbClr val="FFFFFF"/>
                </a:solidFill>
                <a:effectLst>
                  <a:outerShdw blurRad="38100" dist="32000" dir="5400000" algn="tl">
                    <a:srgbClr val="000000">
                      <a:alpha val="30000"/>
                    </a:srgbClr>
                  </a:outerShdw>
                </a:effectLst>
              </a:rPr>
              <a:t>about the panes</a:t>
            </a:r>
          </a:p>
          <a:p>
            <a:endParaRPr lang="pl-PL" dirty="0" smtClean="0"/>
          </a:p>
          <a:p>
            <a:endParaRPr lang="pl-PL" dirty="0"/>
          </a:p>
        </p:txBody>
      </p:sp>
      <p:pic>
        <p:nvPicPr>
          <p:cNvPr id="1027" name="Picture 3"/>
          <p:cNvPicPr>
            <a:picLocks noChangeAspect="1" noChangeArrowheads="1"/>
          </p:cNvPicPr>
          <p:nvPr/>
        </p:nvPicPr>
        <p:blipFill>
          <a:blip r:embed="rId2" cstate="print"/>
          <a:srcRect/>
          <a:stretch>
            <a:fillRect/>
          </a:stretch>
        </p:blipFill>
        <p:spPr bwMode="auto">
          <a:xfrm>
            <a:off x="4716016" y="3429000"/>
            <a:ext cx="3744416" cy="2808312"/>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395536" y="2708920"/>
            <a:ext cx="3984104" cy="22410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476672"/>
            <a:ext cx="7467600" cy="940966"/>
          </a:xfrm>
        </p:spPr>
        <p:txBody>
          <a:bodyPr>
            <a:normAutofit fontScale="90000"/>
          </a:bodyPr>
          <a:lstStyle/>
          <a:p>
            <a:r>
              <a:rPr lang="en-US" sz="4000" dirty="0" smtClean="0">
                <a:ln w="10160">
                  <a:solidFill>
                    <a:schemeClr val="accent1"/>
                  </a:solidFill>
                  <a:prstDash val="solid"/>
                </a:ln>
                <a:solidFill>
                  <a:srgbClr val="FFFFFF"/>
                </a:solidFill>
                <a:effectLst>
                  <a:outerShdw blurRad="38100" dist="32000" dir="5400000" algn="tl">
                    <a:srgbClr val="000000">
                      <a:alpha val="30000"/>
                    </a:srgbClr>
                  </a:outerShdw>
                </a:effectLst>
              </a:rPr>
              <a:t>Step by step instructions:</a:t>
            </a:r>
            <a:r>
              <a:rPr lang="pl-PL" sz="4000" dirty="0" smtClean="0">
                <a:ln w="10160">
                  <a:solidFill>
                    <a:schemeClr val="accent1"/>
                  </a:solidFill>
                  <a:prstDash val="solid"/>
                </a:ln>
                <a:solidFill>
                  <a:srgbClr val="FFFFFF"/>
                </a:solidFill>
                <a:effectLst>
                  <a:outerShdw blurRad="38100" dist="32000" dir="5400000" algn="tl">
                    <a:srgbClr val="000000">
                      <a:alpha val="30000"/>
                    </a:srgbClr>
                  </a:outerShdw>
                </a:effectLst>
              </a:rPr>
              <a:t/>
            </a:r>
            <a:br>
              <a:rPr lang="pl-PL" sz="4000" dirty="0" smtClean="0">
                <a:ln w="10160">
                  <a:solidFill>
                    <a:schemeClr val="accent1"/>
                  </a:solidFill>
                  <a:prstDash val="solid"/>
                </a:ln>
                <a:solidFill>
                  <a:srgbClr val="FFFFFF"/>
                </a:solidFill>
                <a:effectLst>
                  <a:outerShdw blurRad="38100" dist="32000" dir="5400000" algn="tl">
                    <a:srgbClr val="000000">
                      <a:alpha val="30000"/>
                    </a:srgbClr>
                  </a:outerShdw>
                </a:effectLst>
              </a:rPr>
            </a:br>
            <a:r>
              <a:rPr lang="pl-PL" sz="4000"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r>
              <a:rPr lang="en-US" sz="4000" dirty="0" smtClean="0">
                <a:ln w="10160">
                  <a:solidFill>
                    <a:schemeClr val="accent1"/>
                  </a:solidFill>
                  <a:prstDash val="solid"/>
                </a:ln>
                <a:solidFill>
                  <a:srgbClr val="FFFFFF"/>
                </a:solidFill>
                <a:effectLst>
                  <a:outerShdw blurRad="38100" dist="32000" dir="5400000" algn="tl">
                    <a:srgbClr val="000000">
                      <a:alpha val="30000"/>
                    </a:srgbClr>
                  </a:outerShdw>
                </a:effectLst>
              </a:rPr>
              <a:t>about the panes</a:t>
            </a:r>
            <a:r>
              <a:rPr lang="en-US" sz="4800" dirty="0" smtClean="0">
                <a:ln w="10160">
                  <a:solidFill>
                    <a:schemeClr val="accent1"/>
                  </a:solidFill>
                  <a:prstDash val="solid"/>
                </a:ln>
                <a:solidFill>
                  <a:srgbClr val="FFFFFF"/>
                </a:solidFill>
                <a:effectLst>
                  <a:outerShdw blurRad="38100" dist="32000" dir="5400000" algn="tl">
                    <a:srgbClr val="000000">
                      <a:alpha val="30000"/>
                    </a:srgbClr>
                  </a:outerShdw>
                </a:effectLst>
              </a:rPr>
              <a:t/>
            </a:r>
            <a:br>
              <a:rPr lang="en-US" sz="4800" dirty="0" smtClean="0">
                <a:ln w="10160">
                  <a:solidFill>
                    <a:schemeClr val="accent1"/>
                  </a:solidFill>
                  <a:prstDash val="solid"/>
                </a:ln>
                <a:solidFill>
                  <a:srgbClr val="FFFFFF"/>
                </a:solidFill>
                <a:effectLst>
                  <a:outerShdw blurRad="38100" dist="32000" dir="5400000" algn="tl">
                    <a:srgbClr val="000000">
                      <a:alpha val="30000"/>
                    </a:srgbClr>
                  </a:outerShdw>
                </a:effectLst>
              </a:rPr>
            </a:br>
            <a:endParaRPr lang="pl-PL" dirty="0"/>
          </a:p>
        </p:txBody>
      </p:sp>
      <p:sp>
        <p:nvSpPr>
          <p:cNvPr id="3" name="Symbol zastępczy zawartości 2"/>
          <p:cNvSpPr>
            <a:spLocks noGrp="1"/>
          </p:cNvSpPr>
          <p:nvPr>
            <p:ph idx="1"/>
          </p:nvPr>
        </p:nvSpPr>
        <p:spPr/>
        <p:txBody>
          <a:bodyPr/>
          <a:lstStyle/>
          <a:p>
            <a:r>
              <a:rPr lang="en-US" sz="2800" dirty="0" smtClean="0"/>
              <a:t>Then </a:t>
            </a:r>
            <a:r>
              <a:rPr lang="en-US" sz="2800" dirty="0" smtClean="0"/>
              <a:t>we put them into </a:t>
            </a:r>
            <a:r>
              <a:rPr lang="en-US" sz="2800" dirty="0" smtClean="0"/>
              <a:t>movie maker </a:t>
            </a:r>
            <a:r>
              <a:rPr lang="en-US" sz="2800" dirty="0" err="1" smtClean="0"/>
              <a:t>programe</a:t>
            </a:r>
            <a:endParaRPr lang="en-US" sz="2800" dirty="0" smtClean="0"/>
          </a:p>
          <a:p>
            <a:pPr>
              <a:buNone/>
            </a:pPr>
            <a:endParaRPr lang="pl-PL" dirty="0"/>
          </a:p>
        </p:txBody>
      </p:sp>
      <p:pic>
        <p:nvPicPr>
          <p:cNvPr id="4" name="Obraz 3"/>
          <p:cNvPicPr/>
          <p:nvPr/>
        </p:nvPicPr>
        <p:blipFill>
          <a:blip r:embed="rId2" cstate="print"/>
          <a:srcRect l="13897" t="37609" r="64264" b="18955"/>
          <a:stretch>
            <a:fillRect/>
          </a:stretch>
        </p:blipFill>
        <p:spPr bwMode="auto">
          <a:xfrm>
            <a:off x="4644008" y="2276872"/>
            <a:ext cx="3960440" cy="4392488"/>
          </a:xfrm>
          <a:prstGeom prst="rect">
            <a:avLst/>
          </a:prstGeom>
          <a:noFill/>
          <a:ln w="9525">
            <a:noFill/>
            <a:miter lim="800000"/>
            <a:headEnd/>
            <a:tailEnd/>
          </a:ln>
        </p:spPr>
      </p:pic>
      <p:sp>
        <p:nvSpPr>
          <p:cNvPr id="7" name="Strzałka w prawo 6"/>
          <p:cNvSpPr/>
          <p:nvPr/>
        </p:nvSpPr>
        <p:spPr>
          <a:xfrm rot="3547546">
            <a:off x="2748269" y="3286581"/>
            <a:ext cx="3182959" cy="576064"/>
          </a:xfrm>
          <a:prstGeom prst="rightArrow">
            <a:avLst>
              <a:gd name="adj1" fmla="val 31405"/>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8" name="pole tekstowe 7"/>
          <p:cNvSpPr txBox="1"/>
          <p:nvPr/>
        </p:nvSpPr>
        <p:spPr>
          <a:xfrm>
            <a:off x="251520" y="3068960"/>
            <a:ext cx="3672408" cy="3447098"/>
          </a:xfrm>
          <a:prstGeom prst="rect">
            <a:avLst/>
          </a:prstGeom>
          <a:noFill/>
        </p:spPr>
        <p:txBody>
          <a:bodyPr wrap="square" rtlCol="0">
            <a:spAutoFit/>
          </a:bodyPr>
          <a:lstStyle/>
          <a:p>
            <a:pPr algn="just"/>
            <a:r>
              <a:rPr lang="en-US" sz="2000" dirty="0" smtClean="0"/>
              <a:t>When adding your photos and videos, you have a few options.</a:t>
            </a:r>
          </a:p>
          <a:p>
            <a:pPr marL="36576" indent="0" algn="just">
              <a:buNone/>
            </a:pPr>
            <a:r>
              <a:rPr lang="en-US" sz="2000" dirty="0" smtClean="0"/>
              <a:t>If </a:t>
            </a:r>
            <a:r>
              <a:rPr lang="en-US" sz="2000" dirty="0" smtClean="0"/>
              <a:t>you are starting a new project, you can add content by clicking Drag videos and photos here or click to browse for them. Or, you can click Add videos and photos on the Home tab in the </a:t>
            </a:r>
            <a:r>
              <a:rPr lang="en-US" sz="2000" dirty="0" smtClean="0"/>
              <a:t>ribbon</a:t>
            </a:r>
            <a:r>
              <a:rPr lang="pl-PL" sz="2000" dirty="0" smtClean="0"/>
              <a:t>.</a:t>
            </a:r>
            <a:endParaRPr lang="en-US" sz="2000" dirty="0" smtClean="0"/>
          </a:p>
          <a:p>
            <a:endParaRPr lang="pl-P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en-US"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Three main panes:</a:t>
            </a:r>
            <a:endParaRPr lang="en-US"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4" name="Symbol zastępczy zawartości 3"/>
          <p:cNvPicPr>
            <a:picLocks noGrp="1"/>
          </p:cNvPicPr>
          <p:nvPr>
            <p:ph idx="1"/>
          </p:nvPr>
        </p:nvPicPr>
        <p:blipFill>
          <a:blip r:embed="rId2" cstate="print"/>
          <a:srcRect l="10744" t="35714" r="61818" b="29894"/>
          <a:stretch>
            <a:fillRect/>
          </a:stretch>
        </p:blipFill>
        <p:spPr bwMode="auto">
          <a:xfrm>
            <a:off x="4211960" y="2564904"/>
            <a:ext cx="4675996" cy="3684466"/>
          </a:xfrm>
          <a:prstGeom prst="rect">
            <a:avLst/>
          </a:prstGeom>
          <a:noFill/>
          <a:ln w="9525">
            <a:noFill/>
            <a:miter lim="800000"/>
            <a:headEnd/>
            <a:tailEnd/>
          </a:ln>
        </p:spPr>
      </p:pic>
      <p:sp>
        <p:nvSpPr>
          <p:cNvPr id="5" name="Prostokąt 4"/>
          <p:cNvSpPr/>
          <p:nvPr/>
        </p:nvSpPr>
        <p:spPr>
          <a:xfrm>
            <a:off x="6300192" y="2492896"/>
            <a:ext cx="237626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Contents pane</a:t>
            </a:r>
            <a:endParaRPr lang="en-US" b="1" dirty="0"/>
          </a:p>
        </p:txBody>
      </p:sp>
      <p:sp>
        <p:nvSpPr>
          <p:cNvPr id="6" name="Prostokąt 5"/>
          <p:cNvSpPr/>
          <p:nvPr/>
        </p:nvSpPr>
        <p:spPr>
          <a:xfrm>
            <a:off x="3635896" y="4365104"/>
            <a:ext cx="129614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Tasks pane</a:t>
            </a:r>
            <a:endParaRPr lang="en-US" b="1" dirty="0"/>
          </a:p>
        </p:txBody>
      </p:sp>
      <p:pic>
        <p:nvPicPr>
          <p:cNvPr id="7" name="Obraz 6"/>
          <p:cNvPicPr/>
          <p:nvPr/>
        </p:nvPicPr>
        <p:blipFill>
          <a:blip r:embed="rId3" cstate="print"/>
          <a:srcRect l="13897" t="37609" r="64264" b="18955"/>
          <a:stretch>
            <a:fillRect/>
          </a:stretch>
        </p:blipFill>
        <p:spPr bwMode="auto">
          <a:xfrm>
            <a:off x="251520" y="1700808"/>
            <a:ext cx="3312368" cy="3672408"/>
          </a:xfrm>
          <a:prstGeom prst="rect">
            <a:avLst/>
          </a:prstGeom>
          <a:noFill/>
          <a:ln w="9525">
            <a:noFill/>
            <a:miter lim="800000"/>
            <a:headEnd/>
            <a:tailEnd/>
          </a:ln>
        </p:spPr>
      </p:pic>
      <p:sp>
        <p:nvSpPr>
          <p:cNvPr id="8" name="Prostokąt 7"/>
          <p:cNvSpPr/>
          <p:nvPr/>
        </p:nvSpPr>
        <p:spPr>
          <a:xfrm>
            <a:off x="323528" y="4941168"/>
            <a:ext cx="237626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Collections pane</a:t>
            </a:r>
            <a:endParaRPr lang="en-US"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Tasks pane:</a:t>
            </a:r>
            <a:endParaRPr lang="en-US" dirty="0"/>
          </a:p>
        </p:txBody>
      </p:sp>
      <p:sp>
        <p:nvSpPr>
          <p:cNvPr id="3" name="Symbol zastępczy zawartości 2"/>
          <p:cNvSpPr>
            <a:spLocks noGrp="1"/>
          </p:cNvSpPr>
          <p:nvPr>
            <p:ph idx="1"/>
          </p:nvPr>
        </p:nvSpPr>
        <p:spPr>
          <a:xfrm>
            <a:off x="457200" y="1600200"/>
            <a:ext cx="8435280" cy="4525963"/>
          </a:xfrm>
        </p:spPr>
        <p:txBody>
          <a:bodyPr/>
          <a:lstStyle/>
          <a:p>
            <a:pPr>
              <a:buNone/>
            </a:pPr>
            <a:r>
              <a:rPr lang="pl-PL" dirty="0" smtClean="0"/>
              <a:t> t</a:t>
            </a:r>
            <a:r>
              <a:rPr lang="en-US" dirty="0" smtClean="0"/>
              <a:t>he </a:t>
            </a:r>
            <a:r>
              <a:rPr lang="pl-PL" dirty="0" smtClean="0"/>
              <a:t>t</a:t>
            </a:r>
            <a:r>
              <a:rPr lang="en-US" dirty="0" smtClean="0"/>
              <a:t>asks </a:t>
            </a:r>
            <a:r>
              <a:rPr lang="en-US" dirty="0" smtClean="0"/>
              <a:t>pane lists the common tasks that </a:t>
            </a:r>
            <a:r>
              <a:rPr lang="en-US" dirty="0" smtClean="0"/>
              <a:t>you</a:t>
            </a:r>
            <a:endParaRPr lang="pl-PL" dirty="0" smtClean="0"/>
          </a:p>
          <a:p>
            <a:pPr>
              <a:buNone/>
            </a:pPr>
            <a:r>
              <a:rPr lang="pl-PL" dirty="0" smtClean="0"/>
              <a:t> </a:t>
            </a:r>
            <a:r>
              <a:rPr lang="en-US" dirty="0" smtClean="0"/>
              <a:t>may </a:t>
            </a:r>
            <a:r>
              <a:rPr lang="en-US" dirty="0" smtClean="0"/>
              <a:t>need to perform when making a movie</a:t>
            </a:r>
            <a:r>
              <a:rPr lang="en-US" dirty="0" smtClean="0"/>
              <a:t>,</a:t>
            </a:r>
            <a:endParaRPr lang="pl-PL" dirty="0" smtClean="0"/>
          </a:p>
          <a:p>
            <a:pPr>
              <a:buNone/>
            </a:pPr>
            <a:r>
              <a:rPr lang="en-US" dirty="0" smtClean="0"/>
              <a:t> </a:t>
            </a:r>
            <a:r>
              <a:rPr lang="en-US" dirty="0" smtClean="0"/>
              <a:t>including </a:t>
            </a:r>
            <a:endParaRPr lang="pl-PL" dirty="0" smtClean="0"/>
          </a:p>
          <a:p>
            <a:r>
              <a:rPr lang="en-US" dirty="0" smtClean="0"/>
              <a:t>importing </a:t>
            </a:r>
            <a:r>
              <a:rPr lang="en-US" dirty="0" smtClean="0"/>
              <a:t>files, </a:t>
            </a:r>
            <a:endParaRPr lang="pl-PL" dirty="0" smtClean="0"/>
          </a:p>
          <a:p>
            <a:r>
              <a:rPr lang="en-US" dirty="0" smtClean="0"/>
              <a:t>editing</a:t>
            </a:r>
            <a:r>
              <a:rPr lang="en-US" dirty="0" smtClean="0"/>
              <a:t>, </a:t>
            </a:r>
            <a:endParaRPr lang="pl-PL" dirty="0" smtClean="0"/>
          </a:p>
          <a:p>
            <a:r>
              <a:rPr lang="en-US" dirty="0" smtClean="0"/>
              <a:t> </a:t>
            </a:r>
            <a:r>
              <a:rPr lang="en-US" dirty="0" smtClean="0"/>
              <a:t>publishing your movie</a:t>
            </a:r>
            <a:r>
              <a:rPr lang="en-US" dirty="0" smtClean="0"/>
              <a:t>.</a:t>
            </a:r>
            <a:endParaRPr lang="pl-PL" dirty="0" smtClean="0"/>
          </a:p>
          <a:p>
            <a:pPr>
              <a:buNone/>
            </a:pPr>
            <a:endParaRPr lang="pl-PL" dirty="0"/>
          </a:p>
        </p:txBody>
      </p:sp>
      <p:pic>
        <p:nvPicPr>
          <p:cNvPr id="4" name="Symbol zastępczy zawartości 3"/>
          <p:cNvPicPr>
            <a:picLocks/>
          </p:cNvPicPr>
          <p:nvPr/>
        </p:nvPicPr>
        <p:blipFill>
          <a:blip r:embed="rId2" cstate="print"/>
          <a:srcRect l="10744" t="42435" r="75735" b="36056"/>
          <a:stretch>
            <a:fillRect/>
          </a:stretch>
        </p:blipFill>
        <p:spPr bwMode="auto">
          <a:xfrm>
            <a:off x="5580112" y="3212976"/>
            <a:ext cx="3168352" cy="331236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Collections pane:</a:t>
            </a:r>
            <a:endParaRPr lang="en-US" dirty="0"/>
          </a:p>
        </p:txBody>
      </p:sp>
      <p:sp>
        <p:nvSpPr>
          <p:cNvPr id="3" name="Symbol zastępczy zawartości 2"/>
          <p:cNvSpPr>
            <a:spLocks noGrp="1"/>
          </p:cNvSpPr>
          <p:nvPr>
            <p:ph idx="1"/>
          </p:nvPr>
        </p:nvSpPr>
        <p:spPr>
          <a:xfrm>
            <a:off x="457200" y="1600200"/>
            <a:ext cx="6419056" cy="4525963"/>
          </a:xfrm>
        </p:spPr>
        <p:txBody>
          <a:bodyPr>
            <a:normAutofit/>
          </a:bodyPr>
          <a:lstStyle/>
          <a:p>
            <a:pPr>
              <a:buNone/>
            </a:pPr>
            <a:r>
              <a:rPr lang="pl-PL" sz="2400" dirty="0" smtClean="0"/>
              <a:t>t</a:t>
            </a:r>
            <a:r>
              <a:rPr lang="en-US" sz="2400" dirty="0" smtClean="0"/>
              <a:t>he </a:t>
            </a:r>
            <a:r>
              <a:rPr lang="en-US" sz="2400" dirty="0" smtClean="0"/>
              <a:t>Collections </a:t>
            </a:r>
            <a:r>
              <a:rPr lang="en-US" sz="2400" dirty="0" smtClean="0"/>
              <a:t>pane</a:t>
            </a:r>
            <a:r>
              <a:rPr lang="pl-PL" sz="2400" dirty="0" smtClean="0"/>
              <a:t> </a:t>
            </a:r>
            <a:r>
              <a:rPr lang="en-US" sz="2400" dirty="0" smtClean="0"/>
              <a:t>displays your</a:t>
            </a:r>
            <a:endParaRPr lang="pl-PL" sz="2400" dirty="0" smtClean="0"/>
          </a:p>
          <a:p>
            <a:pPr>
              <a:buNone/>
            </a:pPr>
            <a:r>
              <a:rPr lang="en-US" sz="2400" dirty="0" smtClean="0"/>
              <a:t>collection </a:t>
            </a:r>
            <a:r>
              <a:rPr lang="en-US" sz="2400" dirty="0" smtClean="0"/>
              <a:t>folders, which contain clips. The </a:t>
            </a:r>
            <a:endParaRPr lang="pl-PL" sz="2400" dirty="0" smtClean="0"/>
          </a:p>
          <a:p>
            <a:pPr>
              <a:buNone/>
            </a:pPr>
            <a:r>
              <a:rPr lang="en-US" sz="2400" dirty="0" smtClean="0"/>
              <a:t>collection </a:t>
            </a:r>
            <a:r>
              <a:rPr lang="en-US" sz="2400" dirty="0" smtClean="0"/>
              <a:t>folders appear in the </a:t>
            </a:r>
            <a:r>
              <a:rPr lang="en-US" sz="2400" dirty="0" smtClean="0"/>
              <a:t>Collections</a:t>
            </a:r>
            <a:endParaRPr lang="pl-PL" sz="2400" dirty="0" smtClean="0"/>
          </a:p>
          <a:p>
            <a:pPr>
              <a:buNone/>
            </a:pPr>
            <a:r>
              <a:rPr lang="en-US" sz="2400" dirty="0" smtClean="0"/>
              <a:t>pane </a:t>
            </a:r>
            <a:r>
              <a:rPr lang="en-US" sz="2400" dirty="0" smtClean="0"/>
              <a:t>on the left, and the clips in the </a:t>
            </a:r>
            <a:endParaRPr lang="pl-PL" sz="2400" dirty="0" smtClean="0"/>
          </a:p>
          <a:p>
            <a:pPr>
              <a:buNone/>
            </a:pPr>
            <a:r>
              <a:rPr lang="en-US" sz="2400" dirty="0" smtClean="0"/>
              <a:t>selected </a:t>
            </a:r>
            <a:r>
              <a:rPr lang="en-US" sz="2400" dirty="0" smtClean="0"/>
              <a:t>collection folder are </a:t>
            </a:r>
            <a:r>
              <a:rPr lang="en-US" sz="2400" dirty="0" smtClean="0"/>
              <a:t>displayed</a:t>
            </a:r>
            <a:endParaRPr lang="pl-PL" sz="2400" dirty="0" smtClean="0"/>
          </a:p>
          <a:p>
            <a:pPr>
              <a:buNone/>
            </a:pPr>
            <a:r>
              <a:rPr lang="en-US" sz="2400" dirty="0" smtClean="0"/>
              <a:t> in</a:t>
            </a:r>
            <a:r>
              <a:rPr lang="pl-PL" sz="2400" dirty="0" smtClean="0"/>
              <a:t> </a:t>
            </a:r>
            <a:r>
              <a:rPr lang="en-US" sz="2400" dirty="0" smtClean="0"/>
              <a:t>the </a:t>
            </a:r>
            <a:r>
              <a:rPr lang="en-US" sz="2400" dirty="0" smtClean="0"/>
              <a:t>Contents pane on the right.</a:t>
            </a:r>
            <a:endParaRPr lang="pl-PL" sz="2400" dirty="0"/>
          </a:p>
        </p:txBody>
      </p:sp>
      <p:pic>
        <p:nvPicPr>
          <p:cNvPr id="4" name="Obraz 3"/>
          <p:cNvPicPr/>
          <p:nvPr/>
        </p:nvPicPr>
        <p:blipFill>
          <a:blip r:embed="rId2" cstate="print"/>
          <a:srcRect l="13897" t="37609" r="66163" b="24917"/>
          <a:stretch>
            <a:fillRect/>
          </a:stretch>
        </p:blipFill>
        <p:spPr bwMode="auto">
          <a:xfrm>
            <a:off x="5868144" y="3140968"/>
            <a:ext cx="3024336" cy="3168352"/>
          </a:xfrm>
          <a:prstGeom prst="rect">
            <a:avLst/>
          </a:prstGeom>
          <a:noFill/>
          <a:ln w="9525">
            <a:noFill/>
            <a:miter lim="800000"/>
            <a:headEnd/>
            <a:tailEnd/>
          </a:ln>
        </p:spPr>
      </p:pic>
      <p:sp>
        <p:nvSpPr>
          <p:cNvPr id="5" name="Objaśnienie liniowe 1 4"/>
          <p:cNvSpPr/>
          <p:nvPr/>
        </p:nvSpPr>
        <p:spPr>
          <a:xfrm rot="20708648">
            <a:off x="6614330" y="1483720"/>
            <a:ext cx="2304256" cy="504056"/>
          </a:xfrm>
          <a:prstGeom prst="borderCallout1">
            <a:avLst>
              <a:gd name="adj1" fmla="val 18750"/>
              <a:gd name="adj2" fmla="val -8333"/>
              <a:gd name="adj3" fmla="val 623307"/>
              <a:gd name="adj4" fmla="val -99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collection folders</a:t>
            </a:r>
            <a:endParaRPr lang="pl-PL"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en-US" dirty="0" smtClean="0"/>
              <a:t>Contents pane</a:t>
            </a:r>
            <a:r>
              <a:rPr lang="pl-PL" dirty="0" smtClean="0"/>
              <a:t>:</a:t>
            </a:r>
            <a:endParaRPr lang="pl-PL" dirty="0"/>
          </a:p>
        </p:txBody>
      </p:sp>
      <p:sp>
        <p:nvSpPr>
          <p:cNvPr id="3" name="Symbol zastępczy zawartości 2"/>
          <p:cNvSpPr>
            <a:spLocks noGrp="1"/>
          </p:cNvSpPr>
          <p:nvPr>
            <p:ph idx="1"/>
          </p:nvPr>
        </p:nvSpPr>
        <p:spPr>
          <a:xfrm>
            <a:off x="4355976" y="1600200"/>
            <a:ext cx="4032448" cy="4525963"/>
          </a:xfrm>
        </p:spPr>
        <p:txBody>
          <a:bodyPr>
            <a:normAutofit fontScale="92500" lnSpcReduction="20000"/>
          </a:bodyPr>
          <a:lstStyle/>
          <a:p>
            <a:pPr>
              <a:buNone/>
            </a:pPr>
            <a:r>
              <a:rPr lang="en-US" dirty="0" smtClean="0"/>
              <a:t>The Contents </a:t>
            </a:r>
            <a:r>
              <a:rPr lang="en-US" dirty="0" smtClean="0"/>
              <a:t>pane</a:t>
            </a:r>
            <a:r>
              <a:rPr lang="pl-PL" dirty="0" smtClean="0"/>
              <a:t> </a:t>
            </a:r>
          </a:p>
          <a:p>
            <a:pPr>
              <a:buNone/>
            </a:pPr>
            <a:r>
              <a:rPr lang="en-US" dirty="0" smtClean="0"/>
              <a:t>shows </a:t>
            </a:r>
            <a:r>
              <a:rPr lang="en-US" dirty="0" smtClean="0"/>
              <a:t>clips, effects, </a:t>
            </a:r>
            <a:r>
              <a:rPr lang="en-US" dirty="0" smtClean="0"/>
              <a:t>or</a:t>
            </a:r>
            <a:endParaRPr lang="pl-PL" dirty="0" smtClean="0"/>
          </a:p>
          <a:p>
            <a:pPr>
              <a:buNone/>
            </a:pPr>
            <a:r>
              <a:rPr lang="en-US" dirty="0" smtClean="0"/>
              <a:t>transitions </a:t>
            </a:r>
            <a:r>
              <a:rPr lang="en-US" dirty="0" smtClean="0"/>
              <a:t>you're </a:t>
            </a:r>
            <a:endParaRPr lang="pl-PL" dirty="0" smtClean="0"/>
          </a:p>
          <a:p>
            <a:pPr>
              <a:buNone/>
            </a:pPr>
            <a:r>
              <a:rPr lang="en-US" dirty="0" smtClean="0"/>
              <a:t>working </a:t>
            </a:r>
            <a:r>
              <a:rPr lang="en-US" dirty="0" smtClean="0"/>
              <a:t>with while you </a:t>
            </a:r>
            <a:endParaRPr lang="pl-PL" dirty="0" smtClean="0"/>
          </a:p>
          <a:p>
            <a:pPr>
              <a:buNone/>
            </a:pPr>
            <a:r>
              <a:rPr lang="en-US" dirty="0" smtClean="0"/>
              <a:t>create </a:t>
            </a:r>
            <a:r>
              <a:rPr lang="en-US" dirty="0" smtClean="0"/>
              <a:t>your movie</a:t>
            </a:r>
            <a:r>
              <a:rPr lang="en-US" dirty="0" smtClean="0"/>
              <a:t>,</a:t>
            </a:r>
            <a:endParaRPr lang="pl-PL" dirty="0" smtClean="0"/>
          </a:p>
          <a:p>
            <a:pPr>
              <a:buNone/>
            </a:pPr>
            <a:r>
              <a:rPr lang="en-US" dirty="0" smtClean="0"/>
              <a:t>depending </a:t>
            </a:r>
            <a:r>
              <a:rPr lang="en-US" dirty="0" smtClean="0"/>
              <a:t>on the </a:t>
            </a:r>
            <a:endParaRPr lang="pl-PL" dirty="0" smtClean="0"/>
          </a:p>
          <a:p>
            <a:pPr>
              <a:buNone/>
            </a:pPr>
            <a:r>
              <a:rPr lang="en-US" dirty="0" smtClean="0"/>
              <a:t>view </a:t>
            </a:r>
            <a:r>
              <a:rPr lang="en-US" dirty="0" smtClean="0"/>
              <a:t>you're working </a:t>
            </a:r>
            <a:endParaRPr lang="pl-PL" dirty="0" smtClean="0"/>
          </a:p>
          <a:p>
            <a:pPr>
              <a:buNone/>
            </a:pPr>
            <a:r>
              <a:rPr lang="en-US" dirty="0" smtClean="0"/>
              <a:t>with</a:t>
            </a:r>
            <a:r>
              <a:rPr lang="en-US" dirty="0" smtClean="0"/>
              <a:t>. You can </a:t>
            </a:r>
            <a:r>
              <a:rPr lang="en-US" dirty="0" smtClean="0"/>
              <a:t>change</a:t>
            </a:r>
            <a:endParaRPr lang="pl-PL" dirty="0" smtClean="0"/>
          </a:p>
          <a:p>
            <a:pPr>
              <a:buNone/>
            </a:pPr>
            <a:r>
              <a:rPr lang="en-US" dirty="0" smtClean="0"/>
              <a:t>the </a:t>
            </a:r>
            <a:r>
              <a:rPr lang="en-US" dirty="0" smtClean="0"/>
              <a:t>view to </a:t>
            </a:r>
            <a:r>
              <a:rPr lang="en-US" dirty="0" smtClean="0"/>
              <a:t>show</a:t>
            </a:r>
            <a:endParaRPr lang="pl-PL" dirty="0" smtClean="0"/>
          </a:p>
          <a:p>
            <a:pPr>
              <a:buNone/>
            </a:pPr>
            <a:r>
              <a:rPr lang="en-US" dirty="0" smtClean="0"/>
              <a:t>thumbnails </a:t>
            </a:r>
            <a:r>
              <a:rPr lang="en-US" dirty="0" smtClean="0"/>
              <a:t>or details.</a:t>
            </a:r>
          </a:p>
          <a:p>
            <a:pPr>
              <a:buNone/>
            </a:pPr>
            <a:endParaRPr lang="en-US" dirty="0" smtClean="0"/>
          </a:p>
        </p:txBody>
      </p:sp>
      <p:pic>
        <p:nvPicPr>
          <p:cNvPr id="5" name="Symbol zastępczy zawartości 3"/>
          <p:cNvPicPr>
            <a:picLocks/>
          </p:cNvPicPr>
          <p:nvPr/>
        </p:nvPicPr>
        <p:blipFill>
          <a:blip r:embed="rId2" cstate="print"/>
          <a:srcRect l="15392" t="35714" r="65172" b="29894"/>
          <a:stretch>
            <a:fillRect/>
          </a:stretch>
        </p:blipFill>
        <p:spPr bwMode="auto">
          <a:xfrm>
            <a:off x="827584" y="2060848"/>
            <a:ext cx="3312368" cy="3684466"/>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echniczny">
  <a:themeElements>
    <a:clrScheme name="Techniczny">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zny">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zny">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25317</TotalTime>
  <Words>550</Words>
  <Application>Microsoft Office PowerPoint</Application>
  <PresentationFormat>Pokaz na ekranie (4:3)</PresentationFormat>
  <Paragraphs>77</Paragraphs>
  <Slides>16</Slides>
  <Notes>0</Notes>
  <HiddenSlides>0</HiddenSlides>
  <MMClips>0</MMClips>
  <ScaleCrop>false</ScaleCrop>
  <HeadingPairs>
    <vt:vector size="4" baseType="variant">
      <vt:variant>
        <vt:lpstr>Motyw</vt:lpstr>
      </vt:variant>
      <vt:variant>
        <vt:i4>1</vt:i4>
      </vt:variant>
      <vt:variant>
        <vt:lpstr>Tytuły slajdów</vt:lpstr>
      </vt:variant>
      <vt:variant>
        <vt:i4>16</vt:i4>
      </vt:variant>
    </vt:vector>
  </HeadingPairs>
  <TitlesOfParts>
    <vt:vector size="17" baseType="lpstr">
      <vt:lpstr>Techniczny</vt:lpstr>
      <vt:lpstr>HOW CAN WE MAKE A FILM  ABOUT OURSELVES?</vt:lpstr>
      <vt:lpstr>Slajd 2</vt:lpstr>
      <vt:lpstr>Windows Movie Maker: main areas</vt:lpstr>
      <vt:lpstr>Slajd 4</vt:lpstr>
      <vt:lpstr>Step by step instructions:  about the panes </vt:lpstr>
      <vt:lpstr>Three main panes:</vt:lpstr>
      <vt:lpstr>Tasks pane:</vt:lpstr>
      <vt:lpstr>Collections pane:</vt:lpstr>
      <vt:lpstr>Contents pane:</vt:lpstr>
      <vt:lpstr> More Movie Maker magic  </vt:lpstr>
      <vt:lpstr>Titles, captions, and credits</vt:lpstr>
      <vt:lpstr>Storyboard </vt:lpstr>
      <vt:lpstr>Timeline</vt:lpstr>
      <vt:lpstr>Preview monitor</vt:lpstr>
      <vt:lpstr>Last STEPS</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WE CAN MAKE A FILM  ABOPUT OUR SELVES</dc:title>
  <dc:creator>asulik</dc:creator>
  <cp:lastModifiedBy>Julia</cp:lastModifiedBy>
  <cp:revision>67</cp:revision>
  <dcterms:created xsi:type="dcterms:W3CDTF">2013-12-09T13:23:18Z</dcterms:created>
  <dcterms:modified xsi:type="dcterms:W3CDTF">2013-12-15T12:37:14Z</dcterms:modified>
</cp:coreProperties>
</file>