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E8F9-1C75-43B2-8FC1-4F3974DDBE9F}" type="datetimeFigureOut">
              <a:rPr lang="pl-PL" smtClean="0"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6794E-914E-47BB-8C07-51DA8538A0F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>
            <a:noAutofit/>
          </a:bodyPr>
          <a:lstStyle/>
          <a:p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b="1" dirty="0" smtClean="0"/>
              <a:t>DZIEWCZYNY</a:t>
            </a:r>
            <a:r>
              <a:rPr lang="pl-PL" sz="8000" dirty="0" smtClean="0"/>
              <a:t> KONTRA </a:t>
            </a:r>
            <a:r>
              <a:rPr lang="pl-PL" sz="8000" b="1" dirty="0" smtClean="0"/>
              <a:t>CHŁOPAKI</a:t>
            </a:r>
            <a:endParaRPr lang="pl-PL" sz="8000" b="1" dirty="0"/>
          </a:p>
        </p:txBody>
      </p:sp>
      <p:pic>
        <p:nvPicPr>
          <p:cNvPr id="11266" name="Picture 2" descr="http://1.bp.blogspot.com/-LPUvZJYb9Gg/UBt6E3RTYhI/AAAAAAAACbk/rgNjqrnenm8/s1600/Backstreet+Boys+BSB+old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18304"/>
            <a:ext cx="1872208" cy="1945562"/>
          </a:xfrm>
          <a:prstGeom prst="rect">
            <a:avLst/>
          </a:prstGeom>
          <a:noFill/>
        </p:spPr>
      </p:pic>
      <p:pic>
        <p:nvPicPr>
          <p:cNvPr id="11268" name="Picture 4" descr="http://25.media.tumblr.com/tumblr_lnluypzpIQ1qkfnoao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941168"/>
            <a:ext cx="1728192" cy="1728193"/>
          </a:xfrm>
          <a:prstGeom prst="rect">
            <a:avLst/>
          </a:prstGeom>
          <a:noFill/>
        </p:spPr>
      </p:pic>
      <p:pic>
        <p:nvPicPr>
          <p:cNvPr id="11270" name="Picture 6" descr="http://25.media.tumblr.com/tumblr_lyeyxwKoH21qb0fpdo1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515842"/>
            <a:ext cx="1800200" cy="2126634"/>
          </a:xfrm>
          <a:prstGeom prst="rect">
            <a:avLst/>
          </a:prstGeom>
          <a:noFill/>
        </p:spPr>
      </p:pic>
      <p:pic>
        <p:nvPicPr>
          <p:cNvPr id="11272" name="Picture 8" descr="http://1.bp.blogspot.com/-eP7f3wrs4fM/T6fnNvt-KyI/AAAAAAAAAGA/LnpI4OIrGno/s1600/tt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2153444" cy="1513853"/>
          </a:xfrm>
          <a:prstGeom prst="rect">
            <a:avLst/>
          </a:prstGeom>
          <a:noFill/>
        </p:spPr>
      </p:pic>
      <p:pic>
        <p:nvPicPr>
          <p:cNvPr id="11274" name="Picture 10" descr="http://blog.urbanoutfitters.com/files/spice-girls-50ab3033cd4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492896"/>
            <a:ext cx="2448272" cy="1519610"/>
          </a:xfrm>
          <a:prstGeom prst="rect">
            <a:avLst/>
          </a:prstGeom>
          <a:noFill/>
        </p:spPr>
      </p:pic>
      <p:pic>
        <p:nvPicPr>
          <p:cNvPr id="11276" name="Picture 12" descr="http://pinboardblog.com/wp-content/uploads/2010/05/destinys_child_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60648"/>
            <a:ext cx="1944216" cy="1313055"/>
          </a:xfrm>
          <a:prstGeom prst="rect">
            <a:avLst/>
          </a:prstGeom>
          <a:noFill/>
        </p:spPr>
      </p:pic>
      <p:pic>
        <p:nvPicPr>
          <p:cNvPr id="11278" name="Picture 14" descr="http://dailyupdate.ie/wp-content/uploads/2011/10/Girls-Aloud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88640"/>
            <a:ext cx="1945035" cy="1353853"/>
          </a:xfrm>
          <a:prstGeom prst="rect">
            <a:avLst/>
          </a:prstGeom>
          <a:noFill/>
        </p:spPr>
      </p:pic>
      <p:pic>
        <p:nvPicPr>
          <p:cNvPr id="11280" name="Picture 16" descr="http://bi.gazeta.pl/im/4/11622/z11622364Q,TLC--fot--facebook-c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88640"/>
            <a:ext cx="2337287" cy="1315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4544" y="0"/>
            <a:ext cx="9289032" cy="31409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	Ciężko jednoznacznie stwierdzić, który zespół rozpoczął „erę </a:t>
            </a:r>
            <a:r>
              <a:rPr lang="pl-PL" dirty="0" err="1" smtClean="0"/>
              <a:t>boysbandów</a:t>
            </a:r>
            <a:r>
              <a:rPr lang="pl-PL" dirty="0" smtClean="0"/>
              <a:t>”. Ja uznaję, że pierwszą tego typu grupą był amerykański zespół </a:t>
            </a:r>
            <a:r>
              <a:rPr lang="pl-PL" b="1" dirty="0" smtClean="0"/>
              <a:t>New </a:t>
            </a:r>
            <a:r>
              <a:rPr lang="pl-PL" b="1" dirty="0" err="1" smtClean="0"/>
              <a:t>Kids</a:t>
            </a:r>
            <a:r>
              <a:rPr lang="pl-PL" b="1" dirty="0" smtClean="0"/>
              <a:t> On </a:t>
            </a:r>
            <a:r>
              <a:rPr lang="pl-PL" b="1" dirty="0" err="1" smtClean="0"/>
              <a:t>The</a:t>
            </a:r>
            <a:r>
              <a:rPr lang="pl-PL" b="1" dirty="0" smtClean="0"/>
              <a:t> Block</a:t>
            </a:r>
            <a:r>
              <a:rPr lang="pl-PL" dirty="0" smtClean="0"/>
              <a:t>. Szczyt ich popularności przypadł na przełom lat 80. i 90. W 1994r. zespół zawiesił działalność. Jednak po 14 latach powrócił z nowym albumem.</a:t>
            </a:r>
            <a:endParaRPr lang="pl-PL" dirty="0"/>
          </a:p>
        </p:txBody>
      </p:sp>
      <p:pic>
        <p:nvPicPr>
          <p:cNvPr id="22532" name="Picture 4" descr="http://www.soundcheckmusicblog.com/wp-content/uploads/2011/06/new_kids1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3923928" cy="2823638"/>
          </a:xfrm>
          <a:prstGeom prst="rect">
            <a:avLst/>
          </a:prstGeom>
          <a:noFill/>
        </p:spPr>
      </p:pic>
      <p:pic>
        <p:nvPicPr>
          <p:cNvPr id="22534" name="Picture 6" descr="http://www.blogcdn.com/www.popeater.com/media/2010/02/nkotbditl59003021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536408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0892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Brytyjską odpowiedzią na NKOTB był zespół </a:t>
            </a:r>
            <a:r>
              <a:rPr lang="pl-PL" b="1" dirty="0" smtClean="0"/>
              <a:t>Take </a:t>
            </a:r>
            <a:r>
              <a:rPr lang="pl-PL" b="1" dirty="0" err="1" smtClean="0"/>
              <a:t>That</a:t>
            </a:r>
            <a:r>
              <a:rPr lang="pl-PL" dirty="0" smtClean="0"/>
              <a:t>. Do tej pory jest to najpopularniejsza formacja tego typu w Wielkiej Brytanii. Ten </a:t>
            </a:r>
            <a:r>
              <a:rPr lang="pl-PL" dirty="0" err="1" smtClean="0"/>
              <a:t>boysband</a:t>
            </a:r>
            <a:r>
              <a:rPr lang="pl-PL" dirty="0" smtClean="0"/>
              <a:t> również zawiesił działalność – w 1996 roku, i również powrócił po prawie dekadzie.</a:t>
            </a:r>
            <a:endParaRPr lang="pl-PL" dirty="0"/>
          </a:p>
        </p:txBody>
      </p:sp>
      <p:pic>
        <p:nvPicPr>
          <p:cNvPr id="23556" name="Picture 4" descr="http://cdn2-b.examiner.com/sites/default/files/styles/image_content_width/hash/f0/31/f03128c5706183af93a9939a0aabe7be.jpg?itok=osZpIB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674" y="3668266"/>
            <a:ext cx="5003326" cy="3189734"/>
          </a:xfrm>
          <a:prstGeom prst="rect">
            <a:avLst/>
          </a:prstGeom>
          <a:noFill/>
        </p:spPr>
      </p:pic>
      <p:pic>
        <p:nvPicPr>
          <p:cNvPr id="23554" name="Picture 2" descr="http://3.bp.blogspot.com/-7ZqDkvsAHwY/T6fdK_9KNgI/AAAAAAAAAEo/WjFwADp2-jw/s1600/tt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6165"/>
            <a:ext cx="4283968" cy="3286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220486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W połowie lat 90. w USA powstały dwa najważniejsze </a:t>
            </a:r>
            <a:r>
              <a:rPr lang="pl-PL" dirty="0" err="1" smtClean="0"/>
              <a:t>boysbandy</a:t>
            </a:r>
            <a:r>
              <a:rPr lang="pl-PL" dirty="0" smtClean="0"/>
              <a:t>: </a:t>
            </a:r>
            <a:r>
              <a:rPr lang="pl-PL" b="1" dirty="0" err="1" smtClean="0"/>
              <a:t>Backstreet</a:t>
            </a:r>
            <a:r>
              <a:rPr lang="pl-PL" b="1" dirty="0" smtClean="0"/>
              <a:t> </a:t>
            </a:r>
            <a:r>
              <a:rPr lang="pl-PL" b="1" dirty="0" err="1" smtClean="0"/>
              <a:t>Boys</a:t>
            </a:r>
            <a:r>
              <a:rPr lang="pl-PL" b="1" dirty="0" smtClean="0"/>
              <a:t> </a:t>
            </a:r>
            <a:r>
              <a:rPr lang="pl-PL" dirty="0" smtClean="0"/>
              <a:t>i </a:t>
            </a:r>
            <a:r>
              <a:rPr lang="pl-PL" b="1" dirty="0" err="1" smtClean="0"/>
              <a:t>N’Sync</a:t>
            </a:r>
            <a:r>
              <a:rPr lang="pl-PL" dirty="0" smtClean="0"/>
              <a:t>. Jednak sukces tego pierwszego był nieporównywalnie większy od tego drugiego.</a:t>
            </a:r>
            <a:endParaRPr lang="pl-PL" dirty="0"/>
          </a:p>
        </p:txBody>
      </p:sp>
      <p:pic>
        <p:nvPicPr>
          <p:cNvPr id="24578" name="Picture 2" descr="http://muzyka.gery.pl/content/repository/images/n_sy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5832"/>
            <a:ext cx="4352925" cy="4393528"/>
          </a:xfrm>
          <a:prstGeom prst="rect">
            <a:avLst/>
          </a:prstGeom>
          <a:noFill/>
        </p:spPr>
      </p:pic>
      <p:pic>
        <p:nvPicPr>
          <p:cNvPr id="24580" name="Picture 4" descr="http://muzyka.gery.pl/content/repository/images/backstreet_boy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352925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0"/>
            <a:ext cx="324036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Wielka Brytania okazała się jednak bardziej płodna w produkcji </a:t>
            </a:r>
            <a:r>
              <a:rPr lang="pl-PL" dirty="0" err="1" smtClean="0"/>
              <a:t>boysbandów</a:t>
            </a:r>
            <a:r>
              <a:rPr lang="pl-PL" dirty="0" smtClean="0"/>
              <a:t>, i tak na fali popularności Take </a:t>
            </a:r>
            <a:r>
              <a:rPr lang="pl-PL" dirty="0" err="1" smtClean="0"/>
              <a:t>That</a:t>
            </a:r>
            <a:r>
              <a:rPr lang="pl-PL" dirty="0" smtClean="0"/>
              <a:t> powstały takie zespoły jak </a:t>
            </a:r>
            <a:r>
              <a:rPr lang="pl-PL" b="1" dirty="0" err="1" smtClean="0"/>
              <a:t>Boyzone</a:t>
            </a:r>
            <a:r>
              <a:rPr lang="pl-PL" dirty="0" smtClean="0"/>
              <a:t>, </a:t>
            </a:r>
            <a:r>
              <a:rPr lang="pl-PL" b="1" dirty="0" err="1" smtClean="0"/>
              <a:t>Westlife</a:t>
            </a:r>
            <a:r>
              <a:rPr lang="pl-PL" dirty="0" smtClean="0"/>
              <a:t>, </a:t>
            </a:r>
            <a:r>
              <a:rPr lang="pl-PL" b="1" dirty="0" smtClean="0"/>
              <a:t>Five</a:t>
            </a:r>
            <a:r>
              <a:rPr lang="pl-PL" dirty="0" smtClean="0"/>
              <a:t> czy </a:t>
            </a:r>
            <a:r>
              <a:rPr lang="pl-PL" b="1" dirty="0" err="1" smtClean="0"/>
              <a:t>Blue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5602" name="Picture 2" descr="http://1.bp.blogspot.com/-TPSE6Tct-eg/URj_OFCqkgI/AAAAAAAAAQk/VZa98h45MZM/s1600/Boyzone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3096344" cy="2472890"/>
          </a:xfrm>
          <a:prstGeom prst="rect">
            <a:avLst/>
          </a:prstGeom>
          <a:noFill/>
        </p:spPr>
      </p:pic>
      <p:pic>
        <p:nvPicPr>
          <p:cNvPr id="25604" name="Picture 4" descr="http://1.bp.blogspot.com/-nLnPSx7ZjTE/UPGrv5yG0xI/AAAAAAAAA9k/mVIXLrBX5Bg/s1600/west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3203848" cy="2348880"/>
          </a:xfrm>
          <a:prstGeom prst="rect">
            <a:avLst/>
          </a:prstGeom>
          <a:noFill/>
        </p:spPr>
      </p:pic>
      <p:pic>
        <p:nvPicPr>
          <p:cNvPr id="25610" name="Picture 10" descr="http://images2.fanpop.com/images/photos/4900000/blue-guys-blue-the-band-4958953-732-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054" y="4149080"/>
            <a:ext cx="3225946" cy="2348880"/>
          </a:xfrm>
          <a:prstGeom prst="rect">
            <a:avLst/>
          </a:prstGeom>
          <a:noFill/>
        </p:spPr>
      </p:pic>
      <p:pic>
        <p:nvPicPr>
          <p:cNvPr id="25612" name="Picture 12" descr="http://img.thesun.co.uk/multimedia/archive/01480/SNF30FIVE---_148074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0296" y="3356992"/>
            <a:ext cx="3220113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0"/>
            <a:ext cx="388843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Choć wiele z tych </a:t>
            </a:r>
            <a:r>
              <a:rPr lang="pl-PL" dirty="0" err="1" smtClean="0"/>
              <a:t>boysbandów</a:t>
            </a:r>
            <a:r>
              <a:rPr lang="pl-PL" dirty="0" smtClean="0"/>
              <a:t> (zarówno brytyjskich jaki i amerykańskich) istnieje nadal, to nie jest już o nich tak głośno jak kiedyś. Jednak moda na zespoły chłopięce nie przeminęła. Współczesne przykłady to m.in. </a:t>
            </a:r>
            <a:r>
              <a:rPr lang="pl-PL" b="1" dirty="0" smtClean="0"/>
              <a:t>Us5</a:t>
            </a:r>
            <a:r>
              <a:rPr lang="pl-PL" dirty="0" smtClean="0"/>
              <a:t>, </a:t>
            </a:r>
            <a:r>
              <a:rPr lang="pl-PL" b="1" dirty="0" err="1" smtClean="0"/>
              <a:t>Jonas</a:t>
            </a:r>
            <a:r>
              <a:rPr lang="pl-PL" b="1" dirty="0" smtClean="0"/>
              <a:t> Brothers </a:t>
            </a:r>
            <a:r>
              <a:rPr lang="pl-PL" dirty="0" smtClean="0"/>
              <a:t>czy </a:t>
            </a:r>
            <a:r>
              <a:rPr lang="pl-PL" b="1" dirty="0" smtClean="0"/>
              <a:t>One </a:t>
            </a:r>
            <a:r>
              <a:rPr lang="pl-PL" b="1" dirty="0" err="1" smtClean="0"/>
              <a:t>Direction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6626" name="Picture 2" descr="http://24.media.tumblr.com/tumblr_lpkr0m1mJ01qjxs76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260648"/>
            <a:ext cx="3636190" cy="2520280"/>
          </a:xfrm>
          <a:prstGeom prst="rect">
            <a:avLst/>
          </a:prstGeom>
          <a:noFill/>
        </p:spPr>
      </p:pic>
      <p:pic>
        <p:nvPicPr>
          <p:cNvPr id="26632" name="Picture 8" descr="http://th.interia.pl/51,bb7cf49783870179/arundhati-the-jonas-brothers-374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2144564"/>
            <a:ext cx="2987824" cy="2391476"/>
          </a:xfrm>
          <a:prstGeom prst="rect">
            <a:avLst/>
          </a:prstGeom>
          <a:noFill/>
        </p:spPr>
      </p:pic>
      <p:pic>
        <p:nvPicPr>
          <p:cNvPr id="26630" name="Picture 6" descr="http://images.smh.com.au/2012/11/27/3832027/729-one-direction-620x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149080"/>
            <a:ext cx="3673252" cy="2355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024" y="1988840"/>
            <a:ext cx="8784976" cy="2448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Mam nadzieję, że będziecie się dobrze bawić podczas tych zajęć i zainspirują one Was do zgłębienia wiedzy na temat fenomenu </a:t>
            </a:r>
            <a:r>
              <a:rPr lang="pl-PL" dirty="0" err="1" smtClean="0"/>
              <a:t>girlsbandów</a:t>
            </a:r>
            <a:r>
              <a:rPr lang="pl-PL" dirty="0" smtClean="0"/>
              <a:t> i </a:t>
            </a:r>
            <a:r>
              <a:rPr lang="pl-PL" dirty="0" err="1" smtClean="0"/>
              <a:t>boysbandów</a:t>
            </a:r>
            <a:r>
              <a:rPr lang="pl-PL" dirty="0" smtClean="0"/>
              <a:t> oraz do nakręcenia super teledysku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27650" name="Picture 2" descr="http://muzyka.gery.pl/content/repository/images/artysci/spice_g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43082" cy="1725181"/>
          </a:xfrm>
          <a:prstGeom prst="rect">
            <a:avLst/>
          </a:prstGeom>
          <a:noFill/>
        </p:spPr>
      </p:pic>
      <p:pic>
        <p:nvPicPr>
          <p:cNvPr id="27652" name="Picture 4" descr="http://static1.puretrend.com/articles/7/52/02/7/@/519677-le-top-destiny-s-child-du-too-much-637x0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1512168" cy="1924094"/>
          </a:xfrm>
          <a:prstGeom prst="rect">
            <a:avLst/>
          </a:prstGeom>
          <a:noFill/>
        </p:spPr>
      </p:pic>
      <p:pic>
        <p:nvPicPr>
          <p:cNvPr id="27654" name="Picture 6" descr="http://i160.photobucket.com/albums/t199/devilboy_photo/PussycatDolls_06_1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304256" cy="1728192"/>
          </a:xfrm>
          <a:prstGeom prst="rect">
            <a:avLst/>
          </a:prstGeom>
          <a:noFill/>
        </p:spPr>
      </p:pic>
      <p:pic>
        <p:nvPicPr>
          <p:cNvPr id="27656" name="Picture 8" descr="http://www.anorak.co.uk/wp-content/uploads/2013/01/5i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17075"/>
            <a:ext cx="2160239" cy="2040927"/>
          </a:xfrm>
          <a:prstGeom prst="rect">
            <a:avLst/>
          </a:prstGeom>
          <a:noFill/>
        </p:spPr>
      </p:pic>
      <p:pic>
        <p:nvPicPr>
          <p:cNvPr id="27658" name="Picture 10" descr="http://fanart.tv/fanart/music/2f569e60-0a1b-4fb9-95a4-3dc1525d1aad/artistthumb/backstreet-boys-4fe94c3a301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636275"/>
            <a:ext cx="1800200" cy="2221725"/>
          </a:xfrm>
          <a:prstGeom prst="rect">
            <a:avLst/>
          </a:prstGeom>
          <a:noFill/>
        </p:spPr>
      </p:pic>
      <p:pic>
        <p:nvPicPr>
          <p:cNvPr id="27660" name="Picture 12" descr="http://i.pinger.pl/pgr343/561ae4c80010bb3b4cd85e30/nkot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581128"/>
            <a:ext cx="2329830" cy="1952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l-PL" sz="5000" b="1" dirty="0" smtClean="0"/>
              <a:t>DZIEWCZYNY</a:t>
            </a:r>
            <a:r>
              <a:rPr lang="pl-PL" sz="5000" dirty="0" smtClean="0"/>
              <a:t> czyli </a:t>
            </a:r>
            <a:r>
              <a:rPr lang="pl-PL" sz="5000" b="1" dirty="0" smtClean="0"/>
              <a:t>GIRLSBANDY</a:t>
            </a:r>
            <a:endParaRPr lang="pl-PL" sz="5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>
              <a:buNone/>
            </a:pPr>
            <a:r>
              <a:rPr lang="pl-PL" b="1" dirty="0" err="1" smtClean="0"/>
              <a:t>Girlsband</a:t>
            </a:r>
            <a:r>
              <a:rPr lang="pl-PL" dirty="0" smtClean="0"/>
              <a:t> – popowa grupa wokalna, składająca się z młodych kobiet. Utwory wykonywane przez </a:t>
            </a:r>
            <a:r>
              <a:rPr lang="pl-PL" dirty="0" err="1" smtClean="0"/>
              <a:t>girlsbandy</a:t>
            </a:r>
            <a:r>
              <a:rPr lang="pl-PL" dirty="0" smtClean="0"/>
              <a:t> są skierowane do nastoletniej młodzieży. Zespoły te przeważnie tworzone są od podstaw przez producentów wybierających na castingach kandydatki pośród setek lub nawet tysięcy dziewczyn. </a:t>
            </a:r>
          </a:p>
          <a:p>
            <a:pPr>
              <a:buNone/>
            </a:pPr>
            <a:r>
              <a:rPr lang="pl-PL" dirty="0" smtClean="0"/>
              <a:t>Członkom grup często tworzy się fikcyjne osobowości.</a:t>
            </a:r>
          </a:p>
          <a:p>
            <a:pPr>
              <a:buNone/>
            </a:pPr>
            <a:r>
              <a:rPr lang="pl-PL" dirty="0" smtClean="0"/>
              <a:t>Wymaga się też od nich dyscypliny i pełnego podporządkowania producentom.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HISTORIA GIRLSBANDÓW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Moda na kobiece grupy powstała nie w latach 90., lecz znaczenie wcześniej.</a:t>
            </a:r>
          </a:p>
          <a:p>
            <a:pPr>
              <a:buNone/>
            </a:pPr>
            <a:r>
              <a:rPr lang="pl-PL" dirty="0" smtClean="0"/>
              <a:t>W latach </a:t>
            </a:r>
            <a:r>
              <a:rPr lang="pl-PL" b="1" dirty="0" smtClean="0"/>
              <a:t>60.</a:t>
            </a:r>
            <a:r>
              <a:rPr lang="pl-PL" dirty="0" smtClean="0"/>
              <a:t> szczyt popularności przypadł takim zespołom jak:		</a:t>
            </a:r>
            <a:r>
              <a:rPr lang="pl-PL" dirty="0" smtClean="0"/>
              <a:t> 	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Chiffons</a:t>
            </a:r>
            <a:r>
              <a:rPr lang="pl-PL" b="1" dirty="0" smtClean="0"/>
              <a:t> </a:t>
            </a:r>
            <a:r>
              <a:rPr lang="pl-PL" dirty="0" smtClean="0"/>
              <a:t>		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Supremes</a:t>
            </a:r>
            <a:r>
              <a:rPr lang="pl-PL" dirty="0" smtClean="0"/>
              <a:t>				</a:t>
            </a:r>
            <a:endParaRPr lang="pl-PL" dirty="0"/>
          </a:p>
        </p:txBody>
      </p:sp>
      <p:pic>
        <p:nvPicPr>
          <p:cNvPr id="14338" name="Picture 2" descr="http://www.scenicreflections.com/files/the_supremes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456384" cy="2520280"/>
          </a:xfrm>
          <a:prstGeom prst="rect">
            <a:avLst/>
          </a:prstGeom>
          <a:noFill/>
        </p:spPr>
      </p:pic>
      <p:pic>
        <p:nvPicPr>
          <p:cNvPr id="14340" name="Picture 4" descr="http://www.htbackdrops.com/v2/albums/userpics/11831/The_Chiffons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Także lata </a:t>
            </a:r>
            <a:r>
              <a:rPr lang="pl-PL" b="1" dirty="0" smtClean="0"/>
              <a:t>80. </a:t>
            </a:r>
            <a:r>
              <a:rPr lang="pl-PL" dirty="0" smtClean="0"/>
              <a:t>wypromowały swoje kobiece grupy. Chętnie słuchano wówczas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Bangles</a:t>
            </a:r>
            <a:r>
              <a:rPr lang="pl-PL" dirty="0" smtClean="0"/>
              <a:t>, które nie dość, że śpiewały to dodatkowo grały na wszystkich instrumentach.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Lata 80. to ponadto okres </a:t>
            </a:r>
          </a:p>
          <a:p>
            <a:pPr>
              <a:buNone/>
            </a:pPr>
            <a:r>
              <a:rPr lang="pl-PL" dirty="0" smtClean="0"/>
              <a:t>triumfów</a:t>
            </a:r>
            <a:r>
              <a:rPr lang="pl-PL" b="1" dirty="0" smtClean="0"/>
              <a:t> </a:t>
            </a:r>
          </a:p>
          <a:p>
            <a:pPr>
              <a:buNone/>
            </a:pPr>
            <a:r>
              <a:rPr lang="pl-PL" b="1" dirty="0" smtClean="0"/>
              <a:t>Pointer </a:t>
            </a:r>
            <a:r>
              <a:rPr lang="pl-PL" b="1" dirty="0" err="1" smtClean="0"/>
              <a:t>Sisters</a:t>
            </a:r>
            <a:r>
              <a:rPr lang="pl-PL" dirty="0" smtClean="0"/>
              <a:t> 		i </a:t>
            </a:r>
            <a:r>
              <a:rPr lang="pl-PL" b="1" dirty="0" err="1" smtClean="0"/>
              <a:t>Bananaramy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6386" name="Picture 2" descr="http://www.solarnavigator.net/music/music_images/The_Bangles_1980s_girl_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722" y="1700809"/>
            <a:ext cx="3093676" cy="2088232"/>
          </a:xfrm>
          <a:prstGeom prst="rect">
            <a:avLst/>
          </a:prstGeom>
          <a:noFill/>
        </p:spPr>
      </p:pic>
      <p:pic>
        <p:nvPicPr>
          <p:cNvPr id="16388" name="Picture 4" descr="http://userserve-ak.last.fm/serve/_/136465/The+Pointer+Sis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71396"/>
            <a:ext cx="2627784" cy="2386604"/>
          </a:xfrm>
          <a:prstGeom prst="rect">
            <a:avLst/>
          </a:prstGeom>
          <a:noFill/>
        </p:spPr>
      </p:pic>
      <p:pic>
        <p:nvPicPr>
          <p:cNvPr id="16390" name="Picture 6" descr="http://www.marathondance80.com/Rivalite/Bananaram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81128"/>
            <a:ext cx="2526425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GIRL POWER!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836712"/>
            <a:ext cx="3960440" cy="602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Rozkwit popularności </a:t>
            </a:r>
            <a:r>
              <a:rPr lang="pl-PL" dirty="0" err="1" smtClean="0"/>
              <a:t>girlsbandów</a:t>
            </a:r>
            <a:r>
              <a:rPr lang="pl-PL" dirty="0" smtClean="0"/>
              <a:t> przypadł na drugą połowę lat 90. gdy światowe listy przebojów zdominowane były przez muzykę</a:t>
            </a:r>
            <a:r>
              <a:rPr lang="pl-PL" b="1" dirty="0" smtClean="0"/>
              <a:t> </a:t>
            </a:r>
          </a:p>
          <a:p>
            <a:pPr>
              <a:buNone/>
            </a:pPr>
            <a:r>
              <a:rPr lang="pl-PL" b="1" dirty="0"/>
              <a:t>	</a:t>
            </a:r>
            <a:r>
              <a:rPr lang="pl-PL" b="1" dirty="0" smtClean="0"/>
              <a:t>Spice Girls</a:t>
            </a:r>
            <a:r>
              <a:rPr lang="pl-PL" dirty="0" smtClean="0"/>
              <a:t>. Wtedy też powstało hasło</a:t>
            </a:r>
            <a:r>
              <a:rPr lang="pl-PL" b="1" dirty="0" smtClean="0"/>
              <a:t> „</a:t>
            </a:r>
            <a:r>
              <a:rPr lang="pl-PL" dirty="0" smtClean="0"/>
              <a:t>GIRL POWER</a:t>
            </a:r>
            <a:r>
              <a:rPr lang="pl-PL" b="1" dirty="0" smtClean="0"/>
              <a:t>”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17410" name="Picture 2" descr="http://thelavalizard.com/wp-content/uploads/2012/12/spice-girls_thelaval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3" y="980728"/>
            <a:ext cx="517255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278092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Największą wytwórnią popularnych w Europie </a:t>
            </a:r>
            <a:r>
              <a:rPr lang="pl-PL" dirty="0" err="1" smtClean="0"/>
              <a:t>girlsbandów</a:t>
            </a:r>
            <a:r>
              <a:rPr lang="pl-PL" dirty="0" smtClean="0"/>
              <a:t> od kilkunastu lat jest Wielka Brytania. Oprócz Spice Girls powstały  tam również zespoły takie jak: </a:t>
            </a:r>
            <a:r>
              <a:rPr lang="pl-PL" b="1" dirty="0" err="1" smtClean="0"/>
              <a:t>Eternal</a:t>
            </a:r>
            <a:r>
              <a:rPr lang="pl-PL" b="1" dirty="0" smtClean="0"/>
              <a:t>, All </a:t>
            </a:r>
            <a:r>
              <a:rPr lang="pl-PL" b="1" dirty="0" err="1" smtClean="0"/>
              <a:t>Saints</a:t>
            </a:r>
            <a:r>
              <a:rPr lang="pl-PL" b="1" dirty="0" smtClean="0"/>
              <a:t>, </a:t>
            </a:r>
            <a:r>
              <a:rPr lang="pl-PL" b="1" dirty="0" err="1" smtClean="0"/>
              <a:t>B*Witched</a:t>
            </a:r>
            <a:r>
              <a:rPr lang="pl-PL" b="1" dirty="0" smtClean="0"/>
              <a:t>, </a:t>
            </a:r>
            <a:r>
              <a:rPr lang="pl-PL" b="1" dirty="0" err="1" smtClean="0"/>
              <a:t>Atomic</a:t>
            </a:r>
            <a:r>
              <a:rPr lang="pl-PL" b="1" dirty="0" smtClean="0"/>
              <a:t> </a:t>
            </a:r>
            <a:r>
              <a:rPr lang="pl-PL" b="1" dirty="0" err="1" smtClean="0"/>
              <a:t>Kitten</a:t>
            </a:r>
            <a:r>
              <a:rPr lang="pl-PL" b="1" dirty="0" smtClean="0"/>
              <a:t>, </a:t>
            </a:r>
            <a:r>
              <a:rPr lang="pl-PL" b="1" dirty="0" err="1" smtClean="0"/>
              <a:t>Sugababes</a:t>
            </a:r>
            <a:r>
              <a:rPr lang="pl-PL" b="1" dirty="0" smtClean="0"/>
              <a:t> </a:t>
            </a:r>
            <a:r>
              <a:rPr lang="pl-PL" dirty="0" smtClean="0"/>
              <a:t>czy</a:t>
            </a:r>
            <a:r>
              <a:rPr lang="pl-PL" b="1" dirty="0" smtClean="0"/>
              <a:t> Girls </a:t>
            </a:r>
            <a:r>
              <a:rPr lang="pl-PL" b="1" dirty="0" err="1" smtClean="0"/>
              <a:t>Aloud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8434" name="Picture 2" descr="http://www.virginmedia.com/images/eternal-t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2808312" cy="1800200"/>
          </a:xfrm>
          <a:prstGeom prst="rect">
            <a:avLst/>
          </a:prstGeom>
          <a:noFill/>
        </p:spPr>
      </p:pic>
      <p:pic>
        <p:nvPicPr>
          <p:cNvPr id="18436" name="Picture 4" descr="http://images.wikia.com/lyricwiki/images/1/1f/All_Sa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2160240" cy="1944216"/>
          </a:xfrm>
          <a:prstGeom prst="rect">
            <a:avLst/>
          </a:prstGeom>
          <a:noFill/>
        </p:spPr>
      </p:pic>
      <p:pic>
        <p:nvPicPr>
          <p:cNvPr id="18438" name="Picture 6" descr="http://uktop40.republika.pl/obrazki%20d/bwitch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2657872" cy="2067647"/>
          </a:xfrm>
          <a:prstGeom prst="rect">
            <a:avLst/>
          </a:prstGeom>
          <a:noFill/>
        </p:spPr>
      </p:pic>
      <p:pic>
        <p:nvPicPr>
          <p:cNvPr id="18440" name="Picture 8" descr="http://iwritealot.com/wp-content/uploads/2011/03/Atomic-Kitten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2880320" cy="2088232"/>
          </a:xfrm>
          <a:prstGeom prst="rect">
            <a:avLst/>
          </a:prstGeom>
          <a:noFill/>
        </p:spPr>
      </p:pic>
      <p:pic>
        <p:nvPicPr>
          <p:cNvPr id="18442" name="Picture 10" descr="http://userserve-ak.last.fm/serve/500/12353835/Sugababes+sugababe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3" y="4567147"/>
            <a:ext cx="2160239" cy="2098912"/>
          </a:xfrm>
          <a:prstGeom prst="rect">
            <a:avLst/>
          </a:prstGeom>
          <a:noFill/>
        </p:spPr>
      </p:pic>
      <p:pic>
        <p:nvPicPr>
          <p:cNvPr id="18444" name="Picture 12" descr="http://static.guim.co.uk/sys-images/Guardian/Pix/pictures/2012/10/19/1350646395158/Girls-Aloud-in-2002-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653136"/>
            <a:ext cx="3168352" cy="1980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4544" y="1"/>
            <a:ext cx="9468544" cy="278092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Jak łatwo zauważyć, Brytyjczycy preferują popowe </a:t>
            </a:r>
            <a:r>
              <a:rPr lang="pl-PL" sz="2800" dirty="0" err="1" smtClean="0"/>
              <a:t>girlsbandy</a:t>
            </a:r>
            <a:r>
              <a:rPr lang="pl-PL" sz="2800" dirty="0" smtClean="0"/>
              <a:t>. Amerykanie z kolei wsławili się głównie kobiecymi grupami wykonującymi muzykę z nurtu </a:t>
            </a:r>
            <a:r>
              <a:rPr lang="pl-PL" sz="2800" dirty="0" err="1" smtClean="0"/>
              <a:t>R&amp;B</a:t>
            </a:r>
            <a:r>
              <a:rPr lang="pl-PL" sz="2800" dirty="0" smtClean="0"/>
              <a:t>, soul i </a:t>
            </a:r>
            <a:r>
              <a:rPr lang="pl-PL" sz="2800" dirty="0" err="1" smtClean="0"/>
              <a:t>hip-hop</a:t>
            </a:r>
            <a:r>
              <a:rPr lang="pl-PL" sz="2800" dirty="0" smtClean="0"/>
              <a:t>. Najpopularniejsze formacje to </a:t>
            </a:r>
            <a:r>
              <a:rPr lang="pl-PL" sz="2800" b="1" dirty="0" smtClean="0"/>
              <a:t>En </a:t>
            </a:r>
            <a:r>
              <a:rPr lang="pl-PL" sz="2800" b="1" dirty="0" err="1" smtClean="0"/>
              <a:t>Vogue</a:t>
            </a:r>
            <a:r>
              <a:rPr lang="pl-PL" sz="2800" dirty="0" smtClean="0"/>
              <a:t>, </a:t>
            </a:r>
            <a:r>
              <a:rPr lang="pl-PL" sz="2800" b="1" dirty="0" err="1" smtClean="0"/>
              <a:t>Salt-n-Pepa</a:t>
            </a:r>
            <a:r>
              <a:rPr lang="pl-PL" sz="2800" dirty="0" smtClean="0"/>
              <a:t>, </a:t>
            </a:r>
            <a:r>
              <a:rPr lang="pl-PL" sz="2800" b="1" dirty="0" smtClean="0"/>
              <a:t>TLC</a:t>
            </a:r>
            <a:r>
              <a:rPr lang="pl-PL" sz="2800" dirty="0" smtClean="0"/>
              <a:t> czy </a:t>
            </a:r>
            <a:r>
              <a:rPr lang="pl-PL" sz="2800" b="1" dirty="0" err="1" smtClean="0"/>
              <a:t>Destiny’s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Child</a:t>
            </a:r>
            <a:r>
              <a:rPr lang="pl-PL" sz="2800" b="1" dirty="0" smtClean="0"/>
              <a:t> </a:t>
            </a:r>
            <a:r>
              <a:rPr lang="pl-PL" sz="2800" dirty="0" smtClean="0"/>
              <a:t>oraz bliższe muzyce pop </a:t>
            </a:r>
            <a:r>
              <a:rPr lang="pl-PL" sz="2800" b="1" dirty="0" err="1" smtClean="0"/>
              <a:t>The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Pussycat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Dolls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19458" name="Picture 2" descr="http://www.imisstheoldschool.com/wp-content/uploads/2010/10/en-vogu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2" y="2420888"/>
            <a:ext cx="2799112" cy="2088232"/>
          </a:xfrm>
          <a:prstGeom prst="rect">
            <a:avLst/>
          </a:prstGeom>
          <a:noFill/>
        </p:spPr>
      </p:pic>
      <p:pic>
        <p:nvPicPr>
          <p:cNvPr id="19460" name="Picture 4" descr="http://bulk2.destructoid.com/ul/179786-p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3025180" cy="2103140"/>
          </a:xfrm>
          <a:prstGeom prst="rect">
            <a:avLst/>
          </a:prstGeom>
          <a:noFill/>
        </p:spPr>
      </p:pic>
      <p:pic>
        <p:nvPicPr>
          <p:cNvPr id="19462" name="Picture 6" descr="http://cdn.urbanislandz.com/wp-content/uploads/2012/04/T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1"/>
            <a:ext cx="2808312" cy="2159148"/>
          </a:xfrm>
          <a:prstGeom prst="rect">
            <a:avLst/>
          </a:prstGeom>
          <a:noFill/>
        </p:spPr>
      </p:pic>
      <p:pic>
        <p:nvPicPr>
          <p:cNvPr id="19464" name="Picture 8" descr="http://images6.fanpop.com/image/photos/33300000/Destinys-Child-destinys-child-33327206-1280-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581128"/>
            <a:ext cx="2974876" cy="2087141"/>
          </a:xfrm>
          <a:prstGeom prst="rect">
            <a:avLst/>
          </a:prstGeom>
          <a:noFill/>
        </p:spPr>
      </p:pic>
      <p:pic>
        <p:nvPicPr>
          <p:cNvPr id="19466" name="Picture 10" descr="http://userserve-ak.last.fm/serve/500/24196979/The+Pussycat+Dolls+Sem+Ttul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0" y="4588024"/>
            <a:ext cx="3430860" cy="2058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pl-PL" sz="5400" b="1" dirty="0" smtClean="0"/>
              <a:t>CHŁOPAKI </a:t>
            </a:r>
            <a:r>
              <a:rPr lang="pl-PL" sz="5400" dirty="0" smtClean="0"/>
              <a:t>czyli</a:t>
            </a:r>
            <a:r>
              <a:rPr lang="pl-PL" sz="5400" b="1" dirty="0" smtClean="0"/>
              <a:t> BOYSBANDY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err="1" smtClean="0"/>
              <a:t>Boysband</a:t>
            </a:r>
            <a:r>
              <a:rPr lang="pl-PL" dirty="0" smtClean="0"/>
              <a:t> – popowa grupa wokalna, składająca się z młodych mężczyzn. Utwory wykonywane przez </a:t>
            </a:r>
            <a:r>
              <a:rPr lang="pl-PL" dirty="0" err="1" smtClean="0"/>
              <a:t>boysbandy</a:t>
            </a:r>
            <a:r>
              <a:rPr lang="pl-PL" dirty="0" smtClean="0"/>
              <a:t> są skierowane do nastoletniej młodzieży.</a:t>
            </a:r>
          </a:p>
          <a:p>
            <a:pPr>
              <a:buNone/>
            </a:pPr>
            <a:r>
              <a:rPr lang="pl-PL" dirty="0" smtClean="0"/>
              <a:t>Podobnie jak dziewczyny, chłopcy wybierani są na castingach przez producenta, do którego należą nazwa grupy i prawa autorskie do piosenek.</a:t>
            </a:r>
          </a:p>
          <a:p>
            <a:pPr>
              <a:buNone/>
            </a:pPr>
            <a:r>
              <a:rPr lang="pl-PL" dirty="0" smtClean="0"/>
              <a:t>Wiele zespołów uznawanych za pierwowzór </a:t>
            </a:r>
            <a:r>
              <a:rPr lang="pl-PL" dirty="0" err="1" smtClean="0"/>
              <a:t>boysbandów</a:t>
            </a:r>
            <a:r>
              <a:rPr lang="pl-PL" dirty="0" smtClean="0"/>
              <a:t> powstała jednak zupełnie spontanicznie. Pewne cechy typowe dla </a:t>
            </a:r>
            <a:r>
              <a:rPr lang="pl-PL" dirty="0" err="1" smtClean="0"/>
              <a:t>boysbandów</a:t>
            </a:r>
            <a:r>
              <a:rPr lang="pl-PL" dirty="0" smtClean="0"/>
              <a:t>, czyli czysto męski skład i piosenki kierowane głównie do nastoletniej, damskiej publiczności posiadało wiele zespołów muzycznych jeszcze przed wymyśleniem tego terminu.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45333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Za prekursorów </a:t>
            </a:r>
            <a:r>
              <a:rPr lang="pl-PL" dirty="0" err="1" smtClean="0"/>
              <a:t>boysbandów</a:t>
            </a:r>
            <a:r>
              <a:rPr lang="pl-PL" dirty="0" smtClean="0"/>
              <a:t> zatem możemy uznać: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dirty="0" err="1" smtClean="0"/>
              <a:t>The</a:t>
            </a:r>
            <a:r>
              <a:rPr lang="pl-PL" dirty="0" smtClean="0"/>
              <a:t> Beatles		      </a:t>
            </a:r>
            <a:r>
              <a:rPr lang="pl-PL" dirty="0" err="1" smtClean="0"/>
              <a:t>The</a:t>
            </a:r>
            <a:r>
              <a:rPr lang="pl-PL" dirty="0" smtClean="0"/>
              <a:t> Beach </a:t>
            </a:r>
            <a:r>
              <a:rPr lang="pl-PL" dirty="0" err="1" smtClean="0"/>
              <a:t>Boys</a:t>
            </a: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				</a:t>
            </a:r>
            <a:r>
              <a:rPr lang="pl-PL" dirty="0" err="1" smtClean="0"/>
              <a:t>The</a:t>
            </a:r>
            <a:r>
              <a:rPr lang="pl-PL" dirty="0" smtClean="0"/>
              <a:t> Jackson 5			</a:t>
            </a:r>
            <a:endParaRPr lang="pl-PL" dirty="0"/>
          </a:p>
        </p:txBody>
      </p:sp>
      <p:pic>
        <p:nvPicPr>
          <p:cNvPr id="20482" name="Picture 2" descr="http://www.allaboutjazz.com/media/large/5/0/b/025231aa9503922f810c3d1f9db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672408" cy="2520280"/>
          </a:xfrm>
          <a:prstGeom prst="rect">
            <a:avLst/>
          </a:prstGeom>
          <a:noFill/>
        </p:spPr>
      </p:pic>
      <p:pic>
        <p:nvPicPr>
          <p:cNvPr id="20484" name="Picture 4" descr="http://www.calbuzz.com/wp-content/uploads/the-beach-bo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196" y="1124744"/>
            <a:ext cx="3635244" cy="2521822"/>
          </a:xfrm>
          <a:prstGeom prst="rect">
            <a:avLst/>
          </a:prstGeom>
          <a:noFill/>
        </p:spPr>
      </p:pic>
      <p:pic>
        <p:nvPicPr>
          <p:cNvPr id="20486" name="Picture 6" descr="http://www.mtv.com/news/photos/j/jackson_michael/mj_friends_062509/32_jacksonf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1149" y="4005064"/>
            <a:ext cx="407548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303</Words>
  <Application>Microsoft Office PowerPoint</Application>
  <PresentationFormat>Pokaz na ekranie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 DZIEWCZYNY KONTRA CHŁOPAKI</vt:lpstr>
      <vt:lpstr>DZIEWCZYNY czyli GIRLSBANDY</vt:lpstr>
      <vt:lpstr>HISTORIA GIRLSBANDÓW</vt:lpstr>
      <vt:lpstr>Slajd 4</vt:lpstr>
      <vt:lpstr>GIRL POWER!</vt:lpstr>
      <vt:lpstr>Slajd 6</vt:lpstr>
      <vt:lpstr>Slajd 7</vt:lpstr>
      <vt:lpstr>CHŁOPAKI czyli BOYSBANDY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DZIEWCZYNY KONTRA CHŁOPAKI</dc:title>
  <dc:creator>Martusia</dc:creator>
  <cp:lastModifiedBy>Martusia</cp:lastModifiedBy>
  <cp:revision>19</cp:revision>
  <dcterms:created xsi:type="dcterms:W3CDTF">2013-03-16T16:19:09Z</dcterms:created>
  <dcterms:modified xsi:type="dcterms:W3CDTF">2013-03-16T19:21:29Z</dcterms:modified>
</cp:coreProperties>
</file>