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91A48-A3BC-43AA-9B72-92E38607602D}" type="datetimeFigureOut">
              <a:rPr lang="pl-PL" smtClean="0"/>
              <a:t>2013-04-09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74E72-A237-4F48-A48C-324463FB162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4E72-A237-4F48-A48C-324463FB1625}" type="slidenum">
              <a:rPr lang="pl-PL" smtClean="0"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28C2-C89A-455F-9A09-61A1F21F6E5B}" type="datetimeFigureOut">
              <a:rPr lang="pl-PL" smtClean="0"/>
              <a:pPr/>
              <a:t>2013-04-09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EEE5-BEB5-4DB8-B9D4-F1C6E5523F2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irls-aloud-beautiful-2012.jpg (1280×85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962744"/>
            <a:ext cx="11694570" cy="782074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4221088"/>
            <a:ext cx="7772400" cy="1470025"/>
          </a:xfrm>
        </p:spPr>
        <p:txBody>
          <a:bodyPr>
            <a:noAutofit/>
          </a:bodyPr>
          <a:lstStyle/>
          <a:p>
            <a:r>
              <a:rPr lang="pl-PL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Girls </a:t>
            </a:r>
            <a:r>
              <a:rPr lang="pl-PL" sz="11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Aloud</a:t>
            </a:r>
            <a:endParaRPr lang="pl-PL" sz="1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9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717032"/>
            <a:ext cx="7772400" cy="2160240"/>
          </a:xfrm>
        </p:spPr>
        <p:txBody>
          <a:bodyPr anchor="ctr" anchorCtr="1">
            <a:prstTxWarp prst="textPlain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pl-PL" sz="11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Take </a:t>
            </a:r>
            <a:r>
              <a:rPr lang="pl-PL" sz="11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That</a:t>
            </a:r>
            <a:endParaRPr lang="pl-PL" sz="11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Powstanie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Nigel Martin- Smith postanowił założyć brytyjski odpowiednik amerykańskiego New </a:t>
            </a:r>
            <a:r>
              <a:rPr lang="pl-PL" dirty="0" err="1" smtClean="0"/>
              <a:t>Kids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Block. Jako pierwsi zgłosili się do niego </a:t>
            </a:r>
            <a:r>
              <a:rPr lang="pl-PL" b="1" dirty="0" smtClean="0"/>
              <a:t>Gary </a:t>
            </a:r>
            <a:r>
              <a:rPr lang="pl-PL" b="1" dirty="0" err="1" smtClean="0"/>
              <a:t>Barlow</a:t>
            </a:r>
            <a:r>
              <a:rPr lang="pl-PL" b="1" dirty="0" smtClean="0"/>
              <a:t> </a:t>
            </a:r>
            <a:r>
              <a:rPr lang="pl-PL" dirty="0" smtClean="0"/>
              <a:t>i jego kolega </a:t>
            </a:r>
            <a:r>
              <a:rPr lang="pl-PL" b="1" dirty="0" smtClean="0"/>
              <a:t>Mark Owen</a:t>
            </a:r>
            <a:r>
              <a:rPr lang="pl-PL" dirty="0" smtClean="0"/>
              <a:t>. Kolejni byli </a:t>
            </a:r>
            <a:r>
              <a:rPr lang="pl-PL" b="1" dirty="0" err="1" smtClean="0"/>
              <a:t>Jason</a:t>
            </a:r>
            <a:r>
              <a:rPr lang="pl-PL" b="1" dirty="0" smtClean="0"/>
              <a:t> Orange </a:t>
            </a:r>
            <a:r>
              <a:rPr lang="pl-PL" dirty="0" smtClean="0"/>
              <a:t>i </a:t>
            </a:r>
            <a:r>
              <a:rPr lang="pl-PL" b="1" dirty="0" smtClean="0"/>
              <a:t>Howard Donald </a:t>
            </a:r>
            <a:r>
              <a:rPr lang="pl-PL" dirty="0" smtClean="0"/>
              <a:t>tworzący wówczas grupę tańczącą </a:t>
            </a:r>
            <a:r>
              <a:rPr lang="pl-PL" dirty="0" err="1" smtClean="0"/>
              <a:t>breakdance</a:t>
            </a:r>
            <a:r>
              <a:rPr lang="pl-PL" dirty="0" smtClean="0"/>
              <a:t>.</a:t>
            </a:r>
            <a:r>
              <a:rPr lang="pl-PL" dirty="0" smtClean="0"/>
              <a:t> Z powodu braku ostatniej osoby, Nigel dał ogłoszenie do gazety. Zgłosił się </a:t>
            </a:r>
            <a:r>
              <a:rPr lang="pl-PL" b="1" dirty="0" err="1" smtClean="0"/>
              <a:t>Robbie</a:t>
            </a:r>
            <a:r>
              <a:rPr lang="pl-PL" b="1" dirty="0" smtClean="0"/>
              <a:t> Williams</a:t>
            </a:r>
            <a:r>
              <a:rPr lang="pl-PL" dirty="0" smtClean="0"/>
              <a:t>. Tak oto w 1990r powstał zespół Take </a:t>
            </a:r>
            <a:r>
              <a:rPr lang="pl-PL" dirty="0" err="1" smtClean="0"/>
              <a:t>That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Take </a:t>
            </a:r>
            <a:r>
              <a:rPr lang="pl-PL" i="1" dirty="0" err="1" smtClean="0"/>
              <a:t>That</a:t>
            </a:r>
            <a:r>
              <a:rPr lang="pl-PL" i="1" dirty="0" smtClean="0"/>
              <a:t> and Party!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Take </a:t>
            </a:r>
            <a:r>
              <a:rPr lang="pl-PL" dirty="0" err="1" smtClean="0"/>
              <a:t>That</a:t>
            </a:r>
            <a:r>
              <a:rPr lang="pl-PL" dirty="0" smtClean="0"/>
              <a:t> nagrało kilka piosenek, ale żadna nie stała się popularna. Sławę przyniósł im dopiero </a:t>
            </a:r>
            <a:r>
              <a:rPr lang="pl-PL" dirty="0" err="1" smtClean="0"/>
              <a:t>cover</a:t>
            </a:r>
            <a:r>
              <a:rPr lang="pl-PL" dirty="0" smtClean="0"/>
              <a:t> piosenki „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takes</a:t>
            </a:r>
            <a:r>
              <a:rPr lang="pl-PL" dirty="0" smtClean="0"/>
              <a:t> a </a:t>
            </a:r>
            <a:r>
              <a:rPr lang="pl-PL" dirty="0" err="1" smtClean="0"/>
              <a:t>minute</a:t>
            </a:r>
            <a:r>
              <a:rPr lang="pl-PL" dirty="0" smtClean="0"/>
              <a:t>”, który zdobył 7 miejsce na brytyjskiej liście przebojów. W 1992r zespół wydał swój pierwszy album- </a:t>
            </a:r>
            <a:r>
              <a:rPr lang="pl-PL" i="1" dirty="0" smtClean="0"/>
              <a:t>Take </a:t>
            </a:r>
            <a:r>
              <a:rPr lang="pl-PL" i="1" dirty="0" err="1" smtClean="0"/>
              <a:t>That</a:t>
            </a:r>
            <a:r>
              <a:rPr lang="pl-PL" i="1" dirty="0" smtClean="0"/>
              <a:t> and Party!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userserve-ak.last.fm/serve/500/10908035/Take+That+TakeThatOldVin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982" y="-171400"/>
            <a:ext cx="3767018" cy="3744416"/>
          </a:xfrm>
          <a:prstGeom prst="rect">
            <a:avLst/>
          </a:prstGeom>
          <a:noFill/>
        </p:spPr>
      </p:pic>
      <p:pic>
        <p:nvPicPr>
          <p:cNvPr id="24578" name="Picture 2" descr="http://24.media.tumblr.com/tumblr_mdkedyxvh61qz9mj7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6584" cy="5256585"/>
          </a:xfrm>
          <a:prstGeom prst="rect">
            <a:avLst/>
          </a:prstGeom>
          <a:noFill/>
        </p:spPr>
      </p:pic>
      <p:pic>
        <p:nvPicPr>
          <p:cNvPr id="24580" name="Picture 4" descr="http://l.yimg.com/ea/img/-/091018/robbie12-15dl152.jpg?x=400&amp;q=80&amp;n=1&amp;sig=Nvi_sXDOe3RQHsDobpuMIQ-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74994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Sława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    W 1993r ukazała się płyta </a:t>
            </a:r>
            <a:r>
              <a:rPr lang="pl-PL" i="1" dirty="0" err="1" smtClean="0"/>
              <a:t>Everything</a:t>
            </a:r>
            <a:r>
              <a:rPr lang="pl-PL" i="1" dirty="0" smtClean="0"/>
              <a:t> </a:t>
            </a:r>
            <a:r>
              <a:rPr lang="pl-PL" i="1" dirty="0" err="1" smtClean="0"/>
              <a:t>Changes</a:t>
            </a:r>
            <a:r>
              <a:rPr lang="pl-PL" dirty="0" smtClean="0"/>
              <a:t>, na której większość tekstów napisał Gary </a:t>
            </a:r>
            <a:r>
              <a:rPr lang="pl-PL" dirty="0" err="1" smtClean="0"/>
              <a:t>Barlow</a:t>
            </a:r>
            <a:r>
              <a:rPr lang="pl-PL" dirty="0" smtClean="0"/>
              <a:t>. 4 single z albumu zajęły pierwsze miejsca na brytyjskiej liście przebojów, a piąty- trzecie. Zespół zdobył sławę w Europie i w Azji, ale nie w Ameryce. Dwa lata później wydali album </a:t>
            </a:r>
            <a:r>
              <a:rPr lang="pl-PL" i="1" dirty="0" err="1" smtClean="0"/>
              <a:t>Nobody</a:t>
            </a:r>
            <a:r>
              <a:rPr lang="pl-PL" i="1" dirty="0" smtClean="0"/>
              <a:t> </a:t>
            </a:r>
            <a:r>
              <a:rPr lang="pl-PL" i="1" dirty="0" err="1" smtClean="0"/>
              <a:t>Else</a:t>
            </a:r>
            <a:r>
              <a:rPr lang="pl-PL" i="1" dirty="0" smtClean="0"/>
              <a:t>. </a:t>
            </a:r>
            <a:r>
              <a:rPr lang="pl-PL" dirty="0" smtClean="0"/>
              <a:t>Najlepszym singlem z tego albumu okazał się</a:t>
            </a:r>
            <a:r>
              <a:rPr lang="pl-PL" i="1" dirty="0" smtClean="0"/>
              <a:t> Back for </a:t>
            </a:r>
            <a:r>
              <a:rPr lang="pl-PL" i="1" dirty="0" err="1" smtClean="0"/>
              <a:t>Good</a:t>
            </a:r>
            <a:r>
              <a:rPr lang="pl-PL" dirty="0" smtClean="0"/>
              <a:t> który zdobył pierwsze miejsce w aż 31 krajach.</a:t>
            </a:r>
            <a:endParaRPr lang="pl-PL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3096344" cy="44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Odejście Williamsa- rozpad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pl-PL" dirty="0" smtClean="0"/>
              <a:t>W lipcu 1995r </a:t>
            </a:r>
            <a:r>
              <a:rPr lang="pl-PL" dirty="0" err="1" smtClean="0"/>
              <a:t>Robbie</a:t>
            </a:r>
            <a:r>
              <a:rPr lang="pl-PL" dirty="0" smtClean="0"/>
              <a:t> Williams omal nie przedawkował narkotyków. Kłócił się z resztą zespołu. W końcu odszedł. Chciał rozpocząć karierę solową, ale ponieważ wciąż miał kontrakt z Take </a:t>
            </a:r>
            <a:r>
              <a:rPr lang="pl-PL" dirty="0" err="1" smtClean="0"/>
              <a:t>That</a:t>
            </a:r>
            <a:r>
              <a:rPr lang="pl-PL" dirty="0" smtClean="0"/>
              <a:t>, musiał zapłacić 200 000 £. Zespół wydał album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Greatest</a:t>
            </a:r>
            <a:r>
              <a:rPr lang="pl-PL" i="1" dirty="0" smtClean="0"/>
              <a:t> </a:t>
            </a:r>
            <a:r>
              <a:rPr lang="pl-PL" i="1" dirty="0" err="1" smtClean="0"/>
              <a:t>Hits</a:t>
            </a:r>
            <a:r>
              <a:rPr lang="pl-PL" i="1" dirty="0" smtClean="0"/>
              <a:t>. </a:t>
            </a:r>
            <a:r>
              <a:rPr lang="pl-PL" dirty="0" smtClean="0"/>
              <a:t>13.02.1996 oficjalnie ogłosili zaprzestanie działalności.  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Powrót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Pod koniec 2005 roku czteroosobowy zespół powrócił. Nakręcono o nich film dokumentalny. W 2006r wydali nowy album </a:t>
            </a:r>
            <a:r>
              <a:rPr lang="pl-PL" i="1" dirty="0" err="1" smtClean="0"/>
              <a:t>Beautiful</a:t>
            </a:r>
            <a:r>
              <a:rPr lang="pl-PL" i="1" dirty="0" smtClean="0"/>
              <a:t> </a:t>
            </a:r>
            <a:r>
              <a:rPr lang="pl-PL" i="1" dirty="0" err="1" smtClean="0"/>
              <a:t>World</a:t>
            </a:r>
            <a:r>
              <a:rPr lang="pl-PL" i="1" dirty="0" smtClean="0"/>
              <a:t>, </a:t>
            </a:r>
            <a:r>
              <a:rPr lang="pl-PL" dirty="0" smtClean="0"/>
              <a:t>który obecnie znajduje się na 35. miejscu najlepiej sprzedających się  płyt Wielkiej Brytanii. Dwa single z płyty- </a:t>
            </a:r>
            <a:r>
              <a:rPr lang="pl-PL" i="1" dirty="0" err="1" smtClean="0"/>
              <a:t>Shine</a:t>
            </a:r>
            <a:r>
              <a:rPr lang="pl-PL" dirty="0" smtClean="0"/>
              <a:t> i </a:t>
            </a:r>
            <a:r>
              <a:rPr lang="pl-PL" i="1" dirty="0" err="1" smtClean="0"/>
              <a:t>Patience</a:t>
            </a:r>
            <a:r>
              <a:rPr lang="pl-PL" dirty="0" smtClean="0"/>
              <a:t> </a:t>
            </a:r>
            <a:r>
              <a:rPr lang="pl-PL" dirty="0" smtClean="0"/>
              <a:t>zdobyły wiele nagród i zajęły pierwsze miejsca brytyjskiej listy przebojów. Kolejny album-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Circus</a:t>
            </a:r>
            <a:r>
              <a:rPr lang="pl-PL" i="1" dirty="0" smtClean="0"/>
              <a:t> </a:t>
            </a:r>
            <a:r>
              <a:rPr lang="pl-PL" dirty="0" smtClean="0"/>
              <a:t>również</a:t>
            </a:r>
            <a:r>
              <a:rPr lang="pl-PL" i="1" dirty="0" smtClean="0"/>
              <a:t> </a:t>
            </a:r>
            <a:r>
              <a:rPr lang="pl-PL" dirty="0" smtClean="0"/>
              <a:t>odniósł sukces.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userserve-ak.last.fm/serve/_/291453/Take+T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1" y="2485146"/>
            <a:ext cx="5760647" cy="437285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3794" name="Picture 2" descr="http://rokpool.com/files/artist/Take%20That1.jpg?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384376" cy="4061252"/>
          </a:xfrm>
          <a:prstGeom prst="rect">
            <a:avLst/>
          </a:prstGeom>
          <a:noFill/>
        </p:spPr>
      </p:pic>
      <p:pic>
        <p:nvPicPr>
          <p:cNvPr id="33796" name="Picture 4" descr="Take-That-Cover---27-11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481424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Powrót </a:t>
            </a:r>
            <a:r>
              <a:rPr lang="pl-PL" dirty="0" err="1" smtClean="0"/>
              <a:t>Robbiego</a:t>
            </a:r>
            <a:r>
              <a:rPr lang="pl-PL" dirty="0" smtClean="0"/>
              <a:t> Williamsa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połowie 2010r </a:t>
            </a:r>
            <a:r>
              <a:rPr lang="pl-PL" dirty="0" err="1" smtClean="0"/>
              <a:t>Robbie</a:t>
            </a:r>
            <a:r>
              <a:rPr lang="pl-PL" dirty="0" smtClean="0"/>
              <a:t> Williams oficjalnie powrócił do zespołu. Pierwszym wydanym od tamtego czasu singlem był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Flood</a:t>
            </a:r>
            <a:r>
              <a:rPr lang="pl-PL" i="1" dirty="0" smtClean="0"/>
              <a:t>. </a:t>
            </a:r>
            <a:r>
              <a:rPr lang="pl-PL" dirty="0" smtClean="0"/>
              <a:t>Album </a:t>
            </a:r>
            <a:r>
              <a:rPr lang="pl-PL" i="1" dirty="0" smtClean="0"/>
              <a:t>Progress </a:t>
            </a:r>
            <a:r>
              <a:rPr lang="pl-PL" dirty="0" smtClean="0"/>
              <a:t>stał się najszybciej sprzedającym się albumem stulecia. W 2011r rozpoczęli wielką trasę koncertową. W dniach 30.06-9.07 grali koncerty na stadionie Wembley, na które bilety zostały całkowicie wyprzedane. Take </a:t>
            </a:r>
            <a:r>
              <a:rPr lang="pl-PL" dirty="0" err="1" smtClean="0"/>
              <a:t>That</a:t>
            </a:r>
            <a:r>
              <a:rPr lang="pl-PL" dirty="0" smtClean="0"/>
              <a:t> ustanowiło jednocześnie rekord.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hqhair.com/blog/wp-content/uploads/2012/10/tumblr_m46a20gZxl1qmmm5to1_1280-1024x5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192" y="0"/>
            <a:ext cx="7272808" cy="4190388"/>
          </a:xfrm>
          <a:prstGeom prst="rect">
            <a:avLst/>
          </a:prstGeom>
          <a:noFill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469142"/>
            <a:ext cx="5004047" cy="43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31840" y="4149080"/>
            <a:ext cx="7772400" cy="1470025"/>
          </a:xfrm>
        </p:spPr>
        <p:txBody>
          <a:bodyPr>
            <a:noAutofit/>
          </a:bodyPr>
          <a:lstStyle/>
          <a:p>
            <a:r>
              <a:rPr lang="pl-PL" sz="1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Koniec</a:t>
            </a:r>
            <a:endParaRPr lang="pl-PL" sz="1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Początki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    Zespół został stworzony w 2002 roku w programie </a:t>
            </a:r>
            <a:r>
              <a:rPr lang="pl-PL" i="1" dirty="0" err="1" smtClean="0"/>
              <a:t>Popstars</a:t>
            </a:r>
            <a:r>
              <a:rPr lang="pl-PL" i="1" dirty="0" smtClean="0"/>
              <a:t>: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Rivals</a:t>
            </a:r>
            <a:r>
              <a:rPr lang="pl-PL" dirty="0"/>
              <a:t> </a:t>
            </a:r>
            <a:r>
              <a:rPr lang="pl-PL" dirty="0" smtClean="0"/>
              <a:t>w składzie: </a:t>
            </a:r>
            <a:r>
              <a:rPr lang="pl-PL" b="1" dirty="0" err="1" smtClean="0"/>
              <a:t>Cheryl</a:t>
            </a:r>
            <a:r>
              <a:rPr lang="pl-PL" b="1" dirty="0" smtClean="0"/>
              <a:t> Cole</a:t>
            </a:r>
            <a:r>
              <a:rPr lang="pl-PL" dirty="0" smtClean="0"/>
              <a:t>, </a:t>
            </a:r>
            <a:r>
              <a:rPr lang="pl-PL" b="1" dirty="0" err="1" smtClean="0"/>
              <a:t>Nadine</a:t>
            </a:r>
            <a:r>
              <a:rPr lang="pl-PL" b="1" dirty="0" smtClean="0"/>
              <a:t> </a:t>
            </a:r>
            <a:r>
              <a:rPr lang="pl-PL" b="1" dirty="0" err="1" smtClean="0"/>
              <a:t>Coyle</a:t>
            </a:r>
            <a:r>
              <a:rPr lang="pl-PL" dirty="0" smtClean="0"/>
              <a:t>, </a:t>
            </a:r>
            <a:r>
              <a:rPr lang="pl-PL" b="1" dirty="0" smtClean="0"/>
              <a:t>Sarah Harding</a:t>
            </a:r>
            <a:r>
              <a:rPr lang="pl-PL" dirty="0" smtClean="0"/>
              <a:t>, </a:t>
            </a:r>
            <a:r>
              <a:rPr lang="pl-PL" b="1" dirty="0" smtClean="0"/>
              <a:t>Nicola </a:t>
            </a:r>
            <a:r>
              <a:rPr lang="pl-PL" b="1" dirty="0" err="1" smtClean="0"/>
              <a:t>Roberts</a:t>
            </a:r>
            <a:r>
              <a:rPr lang="pl-PL" dirty="0" smtClean="0"/>
              <a:t>, </a:t>
            </a:r>
            <a:r>
              <a:rPr lang="pl-PL" b="1" dirty="0" smtClean="0"/>
              <a:t>Kimberley </a:t>
            </a:r>
            <a:r>
              <a:rPr lang="pl-PL" b="1" dirty="0" err="1" smtClean="0"/>
              <a:t>Walsh</a:t>
            </a:r>
            <a:r>
              <a:rPr lang="pl-PL" dirty="0" smtClean="0"/>
              <a:t>. Wygrały edycję z piosenką </a:t>
            </a:r>
            <a:r>
              <a:rPr lang="pl-PL" i="1" dirty="0" err="1" smtClean="0"/>
              <a:t>Sound</a:t>
            </a:r>
            <a:r>
              <a:rPr lang="pl-PL" i="1" dirty="0" smtClean="0"/>
              <a:t> of </a:t>
            </a:r>
            <a:r>
              <a:rPr lang="pl-PL" i="1" dirty="0" err="1" smtClean="0"/>
              <a:t>the</a:t>
            </a:r>
            <a:r>
              <a:rPr lang="pl-PL" i="1" dirty="0" smtClean="0"/>
              <a:t> Underground. </a:t>
            </a:r>
            <a:r>
              <a:rPr lang="pl-PL" dirty="0" smtClean="0"/>
              <a:t>Singiel przez cztery tygodnie utrzymywał się na pierwszym miejscu brytyjskiej listy przebojów. Pięć miesięcy później ukazał się album o tej samej nazwie, który mimo zajęcia drugiego miejsca na liście i pokryciu się platyną, uzyskał tytuł najgorzej sprzedającego się albumu Girls </a:t>
            </a:r>
            <a:r>
              <a:rPr lang="pl-PL" dirty="0" err="1" smtClean="0"/>
              <a:t>Aloud</a:t>
            </a:r>
            <a:r>
              <a:rPr lang="pl-PL" dirty="0" smtClean="0"/>
              <a:t>. </a:t>
            </a:r>
            <a:endParaRPr lang="pl-PL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ailyupdate.ie/wp-content/uploads/2011/10/Girls-Alou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5379478" cy="3744416"/>
          </a:xfrm>
          <a:prstGeom prst="rect">
            <a:avLst/>
          </a:prstGeom>
          <a:noFill/>
        </p:spPr>
      </p:pic>
      <p:pic>
        <p:nvPicPr>
          <p:cNvPr id="19462" name="Picture 6" descr="Girls+Aloud+ (615×41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"/>
            <a:ext cx="5467535" cy="3645024"/>
          </a:xfrm>
          <a:prstGeom prst="rect">
            <a:avLst/>
          </a:prstGeom>
          <a:noFill/>
        </p:spPr>
      </p:pic>
      <p:pic>
        <p:nvPicPr>
          <p:cNvPr id="19460" name="Picture 4" descr="Gallery-Girls-Aloud-Girls-001.jpg (630×39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143249"/>
            <a:ext cx="600075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Drugi album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    W 2004r Girls </a:t>
            </a:r>
            <a:r>
              <a:rPr lang="pl-PL" dirty="0" err="1" smtClean="0"/>
              <a:t>Aloud</a:t>
            </a:r>
            <a:r>
              <a:rPr lang="pl-PL" dirty="0" smtClean="0"/>
              <a:t> wydały nowy singiel </a:t>
            </a:r>
            <a:r>
              <a:rPr lang="pl-PL" i="1" dirty="0" err="1" smtClean="0"/>
              <a:t>The</a:t>
            </a:r>
            <a:r>
              <a:rPr lang="pl-PL" i="1" dirty="0" smtClean="0"/>
              <a:t> Show</a:t>
            </a:r>
            <a:r>
              <a:rPr lang="pl-PL" dirty="0" smtClean="0"/>
              <a:t>, który zapoczątkował drugi album </a:t>
            </a:r>
            <a:r>
              <a:rPr lang="en-US" i="1" dirty="0"/>
              <a:t>What Will The </a:t>
            </a:r>
            <a:r>
              <a:rPr lang="en-US" i="1" dirty="0" err="1"/>
              <a:t>Neighbours</a:t>
            </a:r>
            <a:r>
              <a:rPr lang="en-US" i="1" dirty="0"/>
              <a:t> Say</a:t>
            </a:r>
            <a:r>
              <a:rPr lang="en-US" i="1" dirty="0" smtClean="0"/>
              <a:t>?</a:t>
            </a:r>
            <a:r>
              <a:rPr lang="pl-PL" i="1" dirty="0" smtClean="0"/>
              <a:t>. </a:t>
            </a:r>
            <a:r>
              <a:rPr lang="pl-PL" dirty="0" smtClean="0"/>
              <a:t>Wraz z nagraniem szóstego singla- </a:t>
            </a:r>
            <a:r>
              <a:rPr lang="pl-PL" i="1" dirty="0" err="1" smtClean="0"/>
              <a:t>Love</a:t>
            </a:r>
            <a:r>
              <a:rPr lang="pl-PL" i="1" dirty="0" smtClean="0"/>
              <a:t> </a:t>
            </a:r>
            <a:r>
              <a:rPr lang="pl-PL" i="1" dirty="0" err="1" smtClean="0"/>
              <a:t>Machine</a:t>
            </a:r>
            <a:r>
              <a:rPr lang="pl-PL" i="1" dirty="0" smtClean="0"/>
              <a:t>, </a:t>
            </a:r>
            <a:r>
              <a:rPr lang="pl-PL" dirty="0" smtClean="0"/>
              <a:t>Girls </a:t>
            </a:r>
            <a:r>
              <a:rPr lang="pl-PL" dirty="0" err="1" smtClean="0"/>
              <a:t>Aloud</a:t>
            </a:r>
            <a:r>
              <a:rPr lang="pl-PL" dirty="0" smtClean="0"/>
              <a:t> stał się drugim zespołem, którego tyle piosenek znalazło się w pierwszej trójce Wielkiej Brytanii. Kolejny singiel- </a:t>
            </a:r>
            <a:r>
              <a:rPr lang="pl-PL" dirty="0" err="1" smtClean="0"/>
              <a:t>cover</a:t>
            </a:r>
            <a:r>
              <a:rPr lang="pl-PL" dirty="0" smtClean="0"/>
              <a:t> piosenki </a:t>
            </a:r>
            <a:r>
              <a:rPr lang="pl-PL" i="1" dirty="0" err="1" smtClean="0"/>
              <a:t>I’ll</a:t>
            </a:r>
            <a:r>
              <a:rPr lang="pl-PL" i="1" dirty="0" smtClean="0"/>
              <a:t> Stand by </a:t>
            </a:r>
            <a:r>
              <a:rPr lang="pl-PL" i="1" dirty="0" err="1" smtClean="0"/>
              <a:t>You</a:t>
            </a:r>
            <a:r>
              <a:rPr lang="pl-PL" i="1" dirty="0" smtClean="0"/>
              <a:t> </a:t>
            </a:r>
            <a:r>
              <a:rPr lang="pl-PL" dirty="0" smtClean="0"/>
              <a:t>stał się symbolem dla akcji „Dzieci w potrzebie”.</a:t>
            </a:r>
          </a:p>
          <a:p>
            <a:pPr>
              <a:buNone/>
            </a:pPr>
            <a:r>
              <a:rPr lang="pl-PL" dirty="0" smtClean="0"/>
              <a:t>    Album zyskał lepszą opinię niż debiutowy krążek </a:t>
            </a:r>
            <a:r>
              <a:rPr lang="pl-PL" dirty="0" smtClean="0"/>
              <a:t>i dwukrotnie </a:t>
            </a:r>
            <a:r>
              <a:rPr lang="pl-PL" dirty="0" smtClean="0"/>
              <a:t>pokrył się platyną.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Na początku 2005r Girls </a:t>
            </a:r>
            <a:r>
              <a:rPr lang="pl-PL" dirty="0" err="1" smtClean="0"/>
              <a:t>Aloud</a:t>
            </a:r>
            <a:r>
              <a:rPr lang="pl-PL" dirty="0" smtClean="0"/>
              <a:t> został zespołem roku.</a:t>
            </a:r>
            <a:endParaRPr lang="en-US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Lata 2005-2007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 koniec 2005r dziewczyny wydały kolejny album, który pokrył się platyną- </a:t>
            </a:r>
            <a:r>
              <a:rPr lang="pl-PL" i="1" dirty="0" err="1" smtClean="0"/>
              <a:t>Chemistry</a:t>
            </a:r>
            <a:r>
              <a:rPr lang="pl-PL" dirty="0" smtClean="0"/>
              <a:t>. Jego najpopularniejszym singlem stało się </a:t>
            </a:r>
            <a:r>
              <a:rPr lang="pl-PL" i="1" dirty="0" err="1" smtClean="0"/>
              <a:t>Biology</a:t>
            </a:r>
            <a:r>
              <a:rPr lang="pl-PL" dirty="0" smtClean="0"/>
              <a:t>.</a:t>
            </a:r>
          </a:p>
          <a:p>
            <a:r>
              <a:rPr lang="pl-PL" dirty="0" smtClean="0"/>
              <a:t>W 2006r zespół wydał składankę swoich najlepszych przebojów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Sound</a:t>
            </a:r>
            <a:r>
              <a:rPr lang="pl-PL" i="1" dirty="0" smtClean="0"/>
              <a:t> of Girls </a:t>
            </a:r>
            <a:r>
              <a:rPr lang="pl-PL" i="1" dirty="0" err="1" smtClean="0"/>
              <a:t>Aloud</a:t>
            </a:r>
            <a:r>
              <a:rPr lang="pl-PL" i="1" dirty="0" smtClean="0"/>
              <a:t>. </a:t>
            </a:r>
            <a:r>
              <a:rPr lang="pl-PL" dirty="0" smtClean="0"/>
              <a:t>Album sprzedał się w Wielkiej Brytanii w ilości 720 000 egzemplarzy.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Lata 2007-2010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    Pod koniec 2007 roku Girls </a:t>
            </a:r>
            <a:r>
              <a:rPr lang="pl-PL" dirty="0" err="1" smtClean="0"/>
              <a:t>Aloud</a:t>
            </a:r>
            <a:r>
              <a:rPr lang="pl-PL" dirty="0" smtClean="0"/>
              <a:t> wydały album </a:t>
            </a:r>
            <a:r>
              <a:rPr lang="pl-PL" dirty="0" err="1" smtClean="0"/>
              <a:t>Tangled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, który pokrył się podwójną platyną. Zespół nagrał dwie piosenki do filmu „Dziewczyny z </a:t>
            </a:r>
            <a:r>
              <a:rPr lang="pl-PL" dirty="0" err="1" smtClean="0"/>
              <a:t>St.Train</a:t>
            </a:r>
            <a:r>
              <a:rPr lang="pl-PL" dirty="0" smtClean="0"/>
              <a:t>” i gościnnie w nim wystąpił. Rok później nagrały piąty album- </a:t>
            </a:r>
            <a:r>
              <a:rPr lang="pl-PL" i="1" dirty="0" smtClean="0"/>
              <a:t>Out </a:t>
            </a:r>
            <a:r>
              <a:rPr lang="pl-PL" i="1" dirty="0" smtClean="0"/>
              <a:t>of </a:t>
            </a:r>
            <a:r>
              <a:rPr lang="pl-PL" i="1" dirty="0" err="1" smtClean="0"/>
              <a:t>Control</a:t>
            </a:r>
            <a:r>
              <a:rPr lang="pl-PL" dirty="0" smtClean="0"/>
              <a:t>, </a:t>
            </a:r>
            <a:r>
              <a:rPr lang="pl-PL" dirty="0" smtClean="0"/>
              <a:t>który dotarł na pierwsze miejsce brytyjskiej listy. Singiel </a:t>
            </a:r>
            <a:r>
              <a:rPr lang="pl-PL" i="1" dirty="0" err="1" smtClean="0"/>
              <a:t>The</a:t>
            </a:r>
            <a:r>
              <a:rPr lang="pl-PL" i="1" dirty="0" smtClean="0"/>
              <a:t> Promise</a:t>
            </a:r>
            <a:r>
              <a:rPr lang="pl-PL" dirty="0" smtClean="0"/>
              <a:t> </a:t>
            </a:r>
            <a:r>
              <a:rPr lang="pl-PL" dirty="0" smtClean="0"/>
              <a:t>został piosenką roku. W 2009r Girls </a:t>
            </a:r>
            <a:r>
              <a:rPr lang="pl-PL" dirty="0" err="1" smtClean="0"/>
              <a:t>Aloud</a:t>
            </a:r>
            <a:r>
              <a:rPr lang="pl-PL" dirty="0" smtClean="0"/>
              <a:t> podpisały nowy kontrakt z wytwórnią </a:t>
            </a:r>
            <a:r>
              <a:rPr lang="pl-PL" dirty="0" err="1" smtClean="0"/>
              <a:t>Fascination</a:t>
            </a:r>
            <a:r>
              <a:rPr lang="pl-PL" dirty="0" smtClean="0"/>
              <a:t> i ogłosiło plany wydania trzech kolejnych albumów. Jednak pół roku później dziewczyny </a:t>
            </a:r>
            <a:r>
              <a:rPr lang="pl-PL" dirty="0" smtClean="0"/>
              <a:t>przerwały działalność.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 descr="girls1.jpg (1000×80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201472" cy="7407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Powrót i zakończenie kariery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Po trzech latach przerwy dziewczyny spotkały się ponownie. Nagrały singiel </a:t>
            </a:r>
            <a:r>
              <a:rPr lang="pl-PL" i="1" dirty="0" err="1" smtClean="0"/>
              <a:t>Something</a:t>
            </a:r>
            <a:r>
              <a:rPr lang="pl-PL" i="1" dirty="0" smtClean="0"/>
              <a:t> New</a:t>
            </a:r>
            <a:r>
              <a:rPr lang="pl-PL" dirty="0" smtClean="0"/>
              <a:t>, który przewodniczył akcji „Dzieci w potrzebie”. Wydały album </a:t>
            </a:r>
            <a:r>
              <a:rPr lang="pl-PL" i="1" dirty="0" smtClean="0"/>
              <a:t>Ten</a:t>
            </a:r>
            <a:r>
              <a:rPr lang="pl-PL" dirty="0" smtClean="0"/>
              <a:t> podsumowujący działalność zespołu. </a:t>
            </a:r>
          </a:p>
          <a:p>
            <a:pPr>
              <a:buNone/>
            </a:pPr>
            <a:r>
              <a:rPr lang="pl-PL" dirty="0" smtClean="0"/>
              <a:t>    20.03.2013 Girls </a:t>
            </a:r>
            <a:r>
              <a:rPr lang="pl-PL" dirty="0" err="1" smtClean="0"/>
              <a:t>Aloud</a:t>
            </a:r>
            <a:r>
              <a:rPr lang="pl-PL" dirty="0" smtClean="0"/>
              <a:t> ogłosiły rozstanie.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6" name="Picture 2" descr="girls-aloud-ten.jpg (1417×141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3699792"/>
            <a:ext cx="10557792" cy="10557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740</Words>
  <Application>Microsoft Office PowerPoint</Application>
  <PresentationFormat>Pokaz na ekranie (4:3)</PresentationFormat>
  <Paragraphs>30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Girls Aloud</vt:lpstr>
      <vt:lpstr>Początki</vt:lpstr>
      <vt:lpstr>Slajd 3</vt:lpstr>
      <vt:lpstr>Drugi album</vt:lpstr>
      <vt:lpstr>Lata 2005-2007</vt:lpstr>
      <vt:lpstr>Lata 2007-2010</vt:lpstr>
      <vt:lpstr>Slajd 7</vt:lpstr>
      <vt:lpstr>Powrót i zakończenie kariery</vt:lpstr>
      <vt:lpstr>Slajd 9</vt:lpstr>
      <vt:lpstr>Take That</vt:lpstr>
      <vt:lpstr>Powstanie</vt:lpstr>
      <vt:lpstr>Take That and Party!</vt:lpstr>
      <vt:lpstr>Slajd 13</vt:lpstr>
      <vt:lpstr>Sława</vt:lpstr>
      <vt:lpstr>Odejście Williamsa- rozpad</vt:lpstr>
      <vt:lpstr>Powrót</vt:lpstr>
      <vt:lpstr>Slajd 17</vt:lpstr>
      <vt:lpstr>Powrót Robbiego Williamsa</vt:lpstr>
      <vt:lpstr>Koniec</vt:lpstr>
    </vt:vector>
  </TitlesOfParts>
  <Company>SNT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PC3</dc:creator>
  <cp:lastModifiedBy>PC3</cp:lastModifiedBy>
  <cp:revision>34</cp:revision>
  <dcterms:created xsi:type="dcterms:W3CDTF">2013-04-08T18:53:33Z</dcterms:created>
  <dcterms:modified xsi:type="dcterms:W3CDTF">2013-04-09T21:10:12Z</dcterms:modified>
</cp:coreProperties>
</file>