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71" autoAdjust="0"/>
  </p:normalViewPr>
  <p:slideViewPr>
    <p:cSldViewPr snapToGrid="0" snapToObjects="1">
      <p:cViewPr varScale="1">
        <p:scale>
          <a:sx n="88" d="100"/>
          <a:sy n="88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0C76-843D-41C9-9E07-335CB2819684}" type="datetimeFigureOut">
              <a:rPr lang="pl-PL" smtClean="0"/>
              <a:pPr/>
              <a:t>2013-02-25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77DF-ACDD-4278-B85C-8ED3493A8C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020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77DF-ACDD-4278-B85C-8ED3493A8CB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801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2/25/2013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F0000"/>
            </a:gs>
            <a:gs pos="48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2/25/2013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87708"/>
            <a:ext cx="9402634" cy="3225504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  <a:latin typeface="+mj-lt"/>
              </a:rPr>
              <a:t>FAMOUS POLISH PEOPLE</a:t>
            </a:r>
            <a:endParaRPr lang="en-GB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71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</a:rPr>
              <a:t>Otylia Jędrzejczak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was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born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on 13th of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December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in 1983.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swimmer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lympic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champion, world champion, European champion, the triple world record holder, record holder in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Europe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Three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times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was the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best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Polish sportsman.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4926">
            <a:off x="199693" y="3851447"/>
            <a:ext cx="3118515" cy="277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5083">
            <a:off x="3418503" y="4376224"/>
            <a:ext cx="3456564" cy="172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329">
            <a:off x="6993148" y="3282033"/>
            <a:ext cx="2063472" cy="331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82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</a:rPr>
              <a:t>Agnieszka Radwańska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was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born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on 6th of March in 1989.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female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tennis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player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first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Polish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female tennis player, who earned more than $ 1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million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Her </a:t>
            </a:r>
            <a:r>
              <a:rPr lang="pl-PL" sz="2000" dirty="0" err="1">
                <a:solidFill>
                  <a:schemeClr val="bg1"/>
                </a:solidFill>
                <a:latin typeface="+mj-lt"/>
              </a:rPr>
              <a:t>younger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sister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(Urszula Radwańska)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also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playing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tennis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734">
            <a:off x="3017976" y="3904665"/>
            <a:ext cx="3100537" cy="2364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574">
            <a:off x="284211" y="3487421"/>
            <a:ext cx="2488393" cy="3040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90"/>
          <a:stretch/>
        </p:blipFill>
        <p:spPr bwMode="auto">
          <a:xfrm rot="402160">
            <a:off x="6414770" y="3519219"/>
            <a:ext cx="2477217" cy="309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5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22030" y="3117273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pl-PL" sz="9600" dirty="0" smtClean="0">
                <a:solidFill>
                  <a:schemeClr val="bg1"/>
                </a:solidFill>
                <a:latin typeface="+mj-lt"/>
              </a:rPr>
              <a:t>THANKS FOR YOUR ATTENTION</a:t>
            </a:r>
            <a:endParaRPr lang="pl-PL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09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j-lt"/>
              </a:rPr>
              <a:t>Maria Skłodowska – Curie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Marie Curie was born on 7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November 1867.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She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discovered two new chemical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elements –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Polon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and Rad.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For her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achievements she got two Nobel’s Prizes. One for her own work and the second for work, which she did with her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husband (Pierre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Curie) and a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friend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Becquerel.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She dead on 4</a:t>
            </a:r>
            <a:r>
              <a:rPr lang="en-GB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July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1934. 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358">
            <a:off x="6482687" y="3272790"/>
            <a:ext cx="2470246" cy="3268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8039">
            <a:off x="371993" y="4429313"/>
            <a:ext cx="2795238" cy="191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9592">
            <a:off x="3306291" y="3913854"/>
            <a:ext cx="2957979" cy="221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6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j-lt"/>
              </a:rPr>
              <a:t>Fryderyk Chopin 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Chopin was born on the 1st of March 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1810 in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Żelazowa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Wola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  <a:ea typeface="ＭＳ Ｐゴシック" charset="0"/>
                <a:cs typeface="Corbel"/>
              </a:rPr>
              <a:t>He was a very famous world known polish musician. He played on piano. He wrote some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polonaises, mazurkas,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etudes, etc.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  <a:cs typeface="Corbel"/>
              </a:rPr>
              <a:t>He dead in 1849, in France.</a:t>
            </a:r>
            <a:endParaRPr lang="en-GB" sz="2000" dirty="0">
              <a:solidFill>
                <a:schemeClr val="bg1"/>
              </a:solidFill>
              <a:latin typeface="+mj-lt"/>
              <a:cs typeface="Corbe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9708">
            <a:off x="278015" y="3367867"/>
            <a:ext cx="2929495" cy="292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8335">
            <a:off x="3536799" y="3392384"/>
            <a:ext cx="2340591" cy="308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9177">
            <a:off x="6129699" y="3101887"/>
            <a:ext cx="2815396" cy="2904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6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j-lt"/>
              </a:rPr>
              <a:t>Henryk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Sienkiewicz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was born on the 5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May 1846.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was a famous polish author of many novels, e.g.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Qu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Vadis or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Potop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got a Nobel Prize for his whole work.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dead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on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the 15</a:t>
            </a:r>
            <a:r>
              <a:rPr lang="en-GB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November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1916. 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632">
            <a:off x="3593643" y="3484147"/>
            <a:ext cx="2485905" cy="3104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4645">
            <a:off x="471275" y="3718126"/>
            <a:ext cx="2763244" cy="282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6816">
            <a:off x="6254798" y="2531942"/>
            <a:ext cx="2507066" cy="335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032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j-lt"/>
              </a:rPr>
              <a:t>Ignacy Łukasiewicz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was born in 1822.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+mj-lt"/>
              </a:rPr>
              <a:t>He was an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entrepreneur.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is well known for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his discovery - oil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lamp in 1853 in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Lwow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dead on the 7th of January 1882.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202">
            <a:off x="546807" y="3182489"/>
            <a:ext cx="2436806" cy="334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2746">
            <a:off x="3427378" y="3181306"/>
            <a:ext cx="2572404" cy="351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785">
            <a:off x="6381920" y="2874746"/>
            <a:ext cx="2557364" cy="3458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3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j-lt"/>
              </a:rPr>
              <a:t>Lech Wałęsa 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was born on 29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September in 1943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is a polish politician.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took a big part in ,,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Solidarność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”.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was a president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in years 1990–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1995.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He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got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Nobel Peace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Prize.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289">
            <a:off x="6103804" y="1984712"/>
            <a:ext cx="2866800" cy="413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335">
            <a:off x="2606974" y="4006920"/>
            <a:ext cx="3107993" cy="231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6496">
            <a:off x="300252" y="3692515"/>
            <a:ext cx="2039558" cy="259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93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</a:rPr>
              <a:t>Justyna Kowalczyk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was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born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on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19th of January in 1983.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 Polish cross country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skier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She is one of the most successful cross country skiers of all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time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She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Olympic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champion, twice world champion, a four-time Olympic medalist,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winner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of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the World Cup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three times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four times winner of the Tour de Ski.</a:t>
            </a:r>
            <a:endParaRPr lang="pl-PL" sz="2000" dirty="0" smtClean="0">
              <a:solidFill>
                <a:schemeClr val="bg1"/>
              </a:solidFill>
              <a:latin typeface="+mj-lt"/>
            </a:endParaRPr>
          </a:p>
          <a:p>
            <a:pPr>
              <a:buClrTx/>
              <a:buFont typeface="Wingdings 2" pitchFamily="18" charset="2"/>
              <a:buChar char="Ü"/>
            </a:pPr>
            <a:endParaRPr lang="pl-PL" sz="2000" dirty="0">
              <a:solidFill>
                <a:schemeClr val="bg1"/>
              </a:solidFill>
              <a:latin typeface="+mj-lt"/>
            </a:endParaRPr>
          </a:p>
          <a:p>
            <a:pPr>
              <a:buClrTx/>
              <a:buFont typeface="Wingdings 2" pitchFamily="18" charset="2"/>
              <a:buChar char="Ü"/>
            </a:pP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2159">
            <a:off x="2946910" y="4327830"/>
            <a:ext cx="2939485" cy="1956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2838">
            <a:off x="5975623" y="3860250"/>
            <a:ext cx="2933371" cy="1805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3683">
            <a:off x="312349" y="3921839"/>
            <a:ext cx="2382371" cy="256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083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</a:rPr>
              <a:t>Robert Kubica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 2" pitchFamily="18" charset="2"/>
              <a:buChar char="Ü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He was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born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on 7th of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December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in 1984.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He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famous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+mj-lt"/>
              </a:rPr>
              <a:t>P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olish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racing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driver.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On 6 February 2011,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Kubica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was seriously injured in a crash at the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Ronde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di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Andora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rally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In 2012, he was recognized as Man of the Year by the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magazine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"Top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Gear„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5043">
            <a:off x="6555690" y="3623387"/>
            <a:ext cx="2233468" cy="3075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3123">
            <a:off x="549748" y="3687332"/>
            <a:ext cx="1988735" cy="298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4834">
            <a:off x="2797791" y="3990160"/>
            <a:ext cx="3548418" cy="238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71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</a:rPr>
              <a:t>Adam Małysz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 2" pitchFamily="18" charset="2"/>
              <a:buChar char="Ü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He was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born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on 3th of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December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in 1977.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Four-time Olympic medalist, four-time individual world champion, four times (including three times in a row) the winner of the World Cup, the Four Hills Tournament winner, three-time winner of the Nordic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Tournament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Tx/>
              <a:buFont typeface="Wingdings 2" pitchFamily="18" charset="2"/>
              <a:buChar char="Ü"/>
            </a:pP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Now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he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+mj-lt"/>
              </a:rPr>
              <a:t>racing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driver.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6552">
            <a:off x="6279539" y="3926840"/>
            <a:ext cx="2707720" cy="198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9151">
            <a:off x="146711" y="3978786"/>
            <a:ext cx="3534769" cy="23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967">
            <a:off x="3845253" y="3580783"/>
            <a:ext cx="2268943" cy="310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70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429</TotalTime>
  <Words>537</Words>
  <Application>Microsoft Office PowerPoint</Application>
  <PresentationFormat>Pokaz na ekranie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Wierzchołek</vt:lpstr>
      <vt:lpstr>FAMOUS POLISH PEOPLE</vt:lpstr>
      <vt:lpstr>Maria Skłodowska – Curie</vt:lpstr>
      <vt:lpstr>Fryderyk Chopin </vt:lpstr>
      <vt:lpstr>Henryk Sienkiewicz</vt:lpstr>
      <vt:lpstr>Ignacy Łukasiewicz</vt:lpstr>
      <vt:lpstr>Lech Wałęsa </vt:lpstr>
      <vt:lpstr>Justyna Kowalczyk</vt:lpstr>
      <vt:lpstr>Robert Kubica</vt:lpstr>
      <vt:lpstr>Adam Małysz</vt:lpstr>
      <vt:lpstr>Otylia Jędrzejczak</vt:lpstr>
      <vt:lpstr>Agnieszka Radwańska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POLISH PEOPLE</dc:title>
  <dc:creator>Mariusz Ignatowicz</dc:creator>
  <cp:lastModifiedBy>aswiatek</cp:lastModifiedBy>
  <cp:revision>27</cp:revision>
  <dcterms:created xsi:type="dcterms:W3CDTF">2013-01-22T16:43:18Z</dcterms:created>
  <dcterms:modified xsi:type="dcterms:W3CDTF">2013-02-25T10:51:08Z</dcterms:modified>
</cp:coreProperties>
</file>